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024fd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024fd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024fdb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024fdb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024fdb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024fdb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024fdb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024fdb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024fdb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024fdb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24fdb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024fdb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024fdb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024fdb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Indoor WiFi </a:t>
            </a:r>
            <a:r>
              <a:rPr lang="en"/>
              <a:t>Localisation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and Aakash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Offline Phase Training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Online Phase Estimation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Phase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phase we generate feature-based fingerprints, which utilises weights obtained by deep learning to denote different locations.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Effectively describes the combination of CSI and RSS values for Each location.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Pretraining : We use an Encoder (With 2 layers) on the raw values to determine the features having most impact on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Unrolling : Then we use a Decoder (With 2 layers) to Reconstruct the values from the features, which will give us values with reduced noise.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Estimation Phase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packets are </a:t>
            </a:r>
            <a:r>
              <a:rPr lang="en"/>
              <a:t>received</a:t>
            </a:r>
            <a:r>
              <a:rPr lang="en"/>
              <a:t> Each with 90 CSI values.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then find the variance of CSI values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we obtain reconstructed values using the Eight weights of offline training phase, by recursively multiplying them with raw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RBF is then used for computing posteriori probability for every reference location.(detailed Explanation in coming slides)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we obtain the estimated position of the mobile </a:t>
            </a:r>
            <a:r>
              <a:rPr lang="en"/>
              <a:t>device</a:t>
            </a:r>
            <a:r>
              <a:rPr lang="en"/>
              <a:t> as the weighted average of all reference location.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9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used the probability model based on Bayes’ law to determine the location of mobile device.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 is reference location i, Pr(Li/v) is the posteriori probability, Pr(Li) is the prior probability that the mobile device is determined to be at reference location i, and N is the number of reference locations. In addition, we assume that Pr(Li) is uniformly distributed in the set{1,2,· · ·, N}, and thus Pr(Li) = 1/N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0" y="1714724"/>
            <a:ext cx="3276800" cy="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127" y="3468800"/>
            <a:ext cx="3508500" cy="1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3288550" y="561850"/>
            <a:ext cx="1847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Fusion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29475" y="39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define Pr(v|Li) as the radial basis function (RBF) in the form of a Gaussian function, which is formulated 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 ⊽ is the reconstruction input data by using deep learning , σ is the variance of the input data , λ is the coefficient of variation (CV) of the input data. In fact, we use multiplepackets to estimate the location of a mobile device, thus improving the indoor localization accuracy. For n packets, we need to compute the average value of RBF, which is given by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 vi and ⊽i are the input data and the reconstruction input data for the i  packet , respectively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50" y="670025"/>
            <a:ext cx="3636025" cy="8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625" y="2394925"/>
            <a:ext cx="3678225" cy="8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Thus, the position of the mobile device can be estimated as a weighted average of all the reference locations, which is given by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470" y="2010057"/>
            <a:ext cx="1922525" cy="7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