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svg"/><Relationship Id="rId1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image" Target="../media/image13.svg"/><Relationship Id="rId1" Type="http://schemas.openxmlformats.org/officeDocument/2006/relationships/image" Target="../media/image18.png"/><Relationship Id="rId6" Type="http://schemas.openxmlformats.org/officeDocument/2006/relationships/image" Target="../media/image17.svg"/><Relationship Id="rId5" Type="http://schemas.openxmlformats.org/officeDocument/2006/relationships/image" Target="../media/image19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7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BBE21E-A0A4-45EE-B83F-046D69AEA4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230314A-8A12-4651-ACCA-9310BB2CA500}">
      <dgm:prSet/>
      <dgm:spPr/>
      <dgm:t>
        <a:bodyPr/>
        <a:lstStyle/>
        <a:p>
          <a:r>
            <a:rPr lang="en-US"/>
            <a:t>Nodes of sensor tag is connected to primary sensor tag using Zigbee. The data from the primary sensor tag is sent to local RPi using USB. </a:t>
          </a:r>
        </a:p>
      </dgm:t>
    </dgm:pt>
    <dgm:pt modelId="{62854A33-4F94-4617-890A-BDAA473A5801}" type="parTrans" cxnId="{2181B2D5-8926-4F76-8D34-27AF96108DF6}">
      <dgm:prSet/>
      <dgm:spPr/>
      <dgm:t>
        <a:bodyPr/>
        <a:lstStyle/>
        <a:p>
          <a:endParaRPr lang="en-US"/>
        </a:p>
      </dgm:t>
    </dgm:pt>
    <dgm:pt modelId="{3EE6658E-6E8C-4420-A793-BDA65729FBF7}" type="sibTrans" cxnId="{2181B2D5-8926-4F76-8D34-27AF96108DF6}">
      <dgm:prSet/>
      <dgm:spPr/>
      <dgm:t>
        <a:bodyPr/>
        <a:lstStyle/>
        <a:p>
          <a:endParaRPr lang="en-US"/>
        </a:p>
      </dgm:t>
    </dgm:pt>
    <dgm:pt modelId="{46C536A1-8943-452A-A1E7-4063A1977D5D}">
      <dgm:prSet/>
      <dgm:spPr/>
      <dgm:t>
        <a:bodyPr/>
        <a:lstStyle/>
        <a:p>
          <a:r>
            <a:rPr lang="en-US"/>
            <a:t>A sensor tag node is placed on the wrist of the user and another node on the arm to analyze the complete movements of the user. </a:t>
          </a:r>
        </a:p>
      </dgm:t>
    </dgm:pt>
    <dgm:pt modelId="{3496E772-FFF2-4A1B-829C-1414C0E889BE}" type="parTrans" cxnId="{DBBB316F-0D9E-4A88-83CB-5DDC85970D0F}">
      <dgm:prSet/>
      <dgm:spPr/>
      <dgm:t>
        <a:bodyPr/>
        <a:lstStyle/>
        <a:p>
          <a:endParaRPr lang="en-US"/>
        </a:p>
      </dgm:t>
    </dgm:pt>
    <dgm:pt modelId="{4AF4107F-F435-4816-8960-56D3B9A5B6E0}" type="sibTrans" cxnId="{DBBB316F-0D9E-4A88-83CB-5DDC85970D0F}">
      <dgm:prSet/>
      <dgm:spPr/>
      <dgm:t>
        <a:bodyPr/>
        <a:lstStyle/>
        <a:p>
          <a:endParaRPr lang="en-US"/>
        </a:p>
      </dgm:t>
    </dgm:pt>
    <dgm:pt modelId="{7FC25D47-DBD6-484B-A8F0-67B08E7258A7}">
      <dgm:prSet/>
      <dgm:spPr/>
      <dgm:t>
        <a:bodyPr/>
        <a:lstStyle/>
        <a:p>
          <a:r>
            <a:rPr lang="en-US"/>
            <a:t>The cumulative data from Raspberry Pi is sent to Unity using UDP via Python </a:t>
          </a:r>
        </a:p>
      </dgm:t>
    </dgm:pt>
    <dgm:pt modelId="{9B851C24-4329-4BBE-B9BF-4EDDA9D23160}" type="parTrans" cxnId="{83A49524-C32A-4A53-B434-BDAB6DBD2992}">
      <dgm:prSet/>
      <dgm:spPr/>
      <dgm:t>
        <a:bodyPr/>
        <a:lstStyle/>
        <a:p>
          <a:endParaRPr lang="en-US"/>
        </a:p>
      </dgm:t>
    </dgm:pt>
    <dgm:pt modelId="{D3B3E1A8-0ECD-499B-B440-1DCBE29CE66D}" type="sibTrans" cxnId="{83A49524-C32A-4A53-B434-BDAB6DBD2992}">
      <dgm:prSet/>
      <dgm:spPr/>
      <dgm:t>
        <a:bodyPr/>
        <a:lstStyle/>
        <a:p>
          <a:endParaRPr lang="en-US"/>
        </a:p>
      </dgm:t>
    </dgm:pt>
    <dgm:pt modelId="{9ABEC762-8175-4542-B715-DEDD0F4FCD90}" type="pres">
      <dgm:prSet presAssocID="{91BBE21E-A0A4-45EE-B83F-046D69AEA410}" presName="root" presStyleCnt="0">
        <dgm:presLayoutVars>
          <dgm:dir/>
          <dgm:resizeHandles val="exact"/>
        </dgm:presLayoutVars>
      </dgm:prSet>
      <dgm:spPr/>
    </dgm:pt>
    <dgm:pt modelId="{3535FD11-41B8-428D-95E0-79F1132D1F7A}" type="pres">
      <dgm:prSet presAssocID="{7230314A-8A12-4651-ACCA-9310BB2CA500}" presName="compNode" presStyleCnt="0"/>
      <dgm:spPr/>
    </dgm:pt>
    <dgm:pt modelId="{8603A394-CADA-4A18-BC0B-EB767A7F0240}" type="pres">
      <dgm:prSet presAssocID="{7230314A-8A12-4651-ACCA-9310BB2CA500}" presName="bgRect" presStyleLbl="bgShp" presStyleIdx="0" presStyleCnt="3"/>
      <dgm:spPr/>
    </dgm:pt>
    <dgm:pt modelId="{71BF1B17-5A5F-4F5A-B770-89C868E3F4A9}" type="pres">
      <dgm:prSet presAssocID="{7230314A-8A12-4651-ACCA-9310BB2CA5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4110613-E234-41F1-9216-4457272C10F2}" type="pres">
      <dgm:prSet presAssocID="{7230314A-8A12-4651-ACCA-9310BB2CA500}" presName="spaceRect" presStyleCnt="0"/>
      <dgm:spPr/>
    </dgm:pt>
    <dgm:pt modelId="{E860BF3F-D1D1-444A-8C21-D7313E63FFD4}" type="pres">
      <dgm:prSet presAssocID="{7230314A-8A12-4651-ACCA-9310BB2CA500}" presName="parTx" presStyleLbl="revTx" presStyleIdx="0" presStyleCnt="3">
        <dgm:presLayoutVars>
          <dgm:chMax val="0"/>
          <dgm:chPref val="0"/>
        </dgm:presLayoutVars>
      </dgm:prSet>
      <dgm:spPr/>
    </dgm:pt>
    <dgm:pt modelId="{0AC72954-BDAF-495F-88D5-04DC3DC73E77}" type="pres">
      <dgm:prSet presAssocID="{3EE6658E-6E8C-4420-A793-BDA65729FBF7}" presName="sibTrans" presStyleCnt="0"/>
      <dgm:spPr/>
    </dgm:pt>
    <dgm:pt modelId="{563DE24F-02AA-404B-A8BC-86B4DB5B3176}" type="pres">
      <dgm:prSet presAssocID="{46C536A1-8943-452A-A1E7-4063A1977D5D}" presName="compNode" presStyleCnt="0"/>
      <dgm:spPr/>
    </dgm:pt>
    <dgm:pt modelId="{48494C73-9013-4CB6-AF36-2F1C282C990F}" type="pres">
      <dgm:prSet presAssocID="{46C536A1-8943-452A-A1E7-4063A1977D5D}" presName="bgRect" presStyleLbl="bgShp" presStyleIdx="1" presStyleCnt="3"/>
      <dgm:spPr/>
    </dgm:pt>
    <dgm:pt modelId="{AB648CC2-3C4A-4162-9320-65B8603F0284}" type="pres">
      <dgm:prSet presAssocID="{46C536A1-8943-452A-A1E7-4063A1977D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CD1B9C8-83A1-478B-BF31-12504FEEC5CF}" type="pres">
      <dgm:prSet presAssocID="{46C536A1-8943-452A-A1E7-4063A1977D5D}" presName="spaceRect" presStyleCnt="0"/>
      <dgm:spPr/>
    </dgm:pt>
    <dgm:pt modelId="{FD2F0417-3731-4BFF-8834-B6255961D5A7}" type="pres">
      <dgm:prSet presAssocID="{46C536A1-8943-452A-A1E7-4063A1977D5D}" presName="parTx" presStyleLbl="revTx" presStyleIdx="1" presStyleCnt="3">
        <dgm:presLayoutVars>
          <dgm:chMax val="0"/>
          <dgm:chPref val="0"/>
        </dgm:presLayoutVars>
      </dgm:prSet>
      <dgm:spPr/>
    </dgm:pt>
    <dgm:pt modelId="{1EC2D961-859B-4F25-96B7-F9073242B3DB}" type="pres">
      <dgm:prSet presAssocID="{4AF4107F-F435-4816-8960-56D3B9A5B6E0}" presName="sibTrans" presStyleCnt="0"/>
      <dgm:spPr/>
    </dgm:pt>
    <dgm:pt modelId="{CB7C6330-4989-43DE-912F-F81CF5A78EF7}" type="pres">
      <dgm:prSet presAssocID="{7FC25D47-DBD6-484B-A8F0-67B08E7258A7}" presName="compNode" presStyleCnt="0"/>
      <dgm:spPr/>
    </dgm:pt>
    <dgm:pt modelId="{9AAD63F3-2F6A-4146-9594-B56AB82D9654}" type="pres">
      <dgm:prSet presAssocID="{7FC25D47-DBD6-484B-A8F0-67B08E7258A7}" presName="bgRect" presStyleLbl="bgShp" presStyleIdx="2" presStyleCnt="3"/>
      <dgm:spPr/>
    </dgm:pt>
    <dgm:pt modelId="{4651EF13-502E-45AC-AAE1-71CA6CC98874}" type="pres">
      <dgm:prSet presAssocID="{7FC25D47-DBD6-484B-A8F0-67B08E7258A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854FEFF-1B89-41EF-BE0E-56432DB8C5D4}" type="pres">
      <dgm:prSet presAssocID="{7FC25D47-DBD6-484B-A8F0-67B08E7258A7}" presName="spaceRect" presStyleCnt="0"/>
      <dgm:spPr/>
    </dgm:pt>
    <dgm:pt modelId="{E1D0F586-8841-4FD8-B770-01B645846B7E}" type="pres">
      <dgm:prSet presAssocID="{7FC25D47-DBD6-484B-A8F0-67B08E7258A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7C1405-E59C-4755-A471-E9270D6AA194}" type="presOf" srcId="{91BBE21E-A0A4-45EE-B83F-046D69AEA410}" destId="{9ABEC762-8175-4542-B715-DEDD0F4FCD90}" srcOrd="0" destOrd="0" presId="urn:microsoft.com/office/officeart/2018/2/layout/IconVerticalSolidList"/>
    <dgm:cxn modelId="{818FA323-4EEE-4945-9042-A0D2C400421C}" type="presOf" srcId="{46C536A1-8943-452A-A1E7-4063A1977D5D}" destId="{FD2F0417-3731-4BFF-8834-B6255961D5A7}" srcOrd="0" destOrd="0" presId="urn:microsoft.com/office/officeart/2018/2/layout/IconVerticalSolidList"/>
    <dgm:cxn modelId="{83A49524-C32A-4A53-B434-BDAB6DBD2992}" srcId="{91BBE21E-A0A4-45EE-B83F-046D69AEA410}" destId="{7FC25D47-DBD6-484B-A8F0-67B08E7258A7}" srcOrd="2" destOrd="0" parTransId="{9B851C24-4329-4BBE-B9BF-4EDDA9D23160}" sibTransId="{D3B3E1A8-0ECD-499B-B440-1DCBE29CE66D}"/>
    <dgm:cxn modelId="{DBBB316F-0D9E-4A88-83CB-5DDC85970D0F}" srcId="{91BBE21E-A0A4-45EE-B83F-046D69AEA410}" destId="{46C536A1-8943-452A-A1E7-4063A1977D5D}" srcOrd="1" destOrd="0" parTransId="{3496E772-FFF2-4A1B-829C-1414C0E889BE}" sibTransId="{4AF4107F-F435-4816-8960-56D3B9A5B6E0}"/>
    <dgm:cxn modelId="{A608E178-5539-4AD5-BE4E-3E60F4544EEA}" type="presOf" srcId="{7FC25D47-DBD6-484B-A8F0-67B08E7258A7}" destId="{E1D0F586-8841-4FD8-B770-01B645846B7E}" srcOrd="0" destOrd="0" presId="urn:microsoft.com/office/officeart/2018/2/layout/IconVerticalSolidList"/>
    <dgm:cxn modelId="{2181B2D5-8926-4F76-8D34-27AF96108DF6}" srcId="{91BBE21E-A0A4-45EE-B83F-046D69AEA410}" destId="{7230314A-8A12-4651-ACCA-9310BB2CA500}" srcOrd="0" destOrd="0" parTransId="{62854A33-4F94-4617-890A-BDAA473A5801}" sibTransId="{3EE6658E-6E8C-4420-A793-BDA65729FBF7}"/>
    <dgm:cxn modelId="{D05186F6-E16E-4F85-834D-C8C8AAAAE8D4}" type="presOf" srcId="{7230314A-8A12-4651-ACCA-9310BB2CA500}" destId="{E860BF3F-D1D1-444A-8C21-D7313E63FFD4}" srcOrd="0" destOrd="0" presId="urn:microsoft.com/office/officeart/2018/2/layout/IconVerticalSolidList"/>
    <dgm:cxn modelId="{B21EC5B6-EA56-4091-AD50-B42ECB2E6951}" type="presParOf" srcId="{9ABEC762-8175-4542-B715-DEDD0F4FCD90}" destId="{3535FD11-41B8-428D-95E0-79F1132D1F7A}" srcOrd="0" destOrd="0" presId="urn:microsoft.com/office/officeart/2018/2/layout/IconVerticalSolidList"/>
    <dgm:cxn modelId="{C2640D73-B7DC-4C43-902F-942490405801}" type="presParOf" srcId="{3535FD11-41B8-428D-95E0-79F1132D1F7A}" destId="{8603A394-CADA-4A18-BC0B-EB767A7F0240}" srcOrd="0" destOrd="0" presId="urn:microsoft.com/office/officeart/2018/2/layout/IconVerticalSolidList"/>
    <dgm:cxn modelId="{2B88B142-2D28-423E-B641-FEB98615E745}" type="presParOf" srcId="{3535FD11-41B8-428D-95E0-79F1132D1F7A}" destId="{71BF1B17-5A5F-4F5A-B770-89C868E3F4A9}" srcOrd="1" destOrd="0" presId="urn:microsoft.com/office/officeart/2018/2/layout/IconVerticalSolidList"/>
    <dgm:cxn modelId="{2F7A7211-986C-4992-B2B6-5C60AC7771CC}" type="presParOf" srcId="{3535FD11-41B8-428D-95E0-79F1132D1F7A}" destId="{F4110613-E234-41F1-9216-4457272C10F2}" srcOrd="2" destOrd="0" presId="urn:microsoft.com/office/officeart/2018/2/layout/IconVerticalSolidList"/>
    <dgm:cxn modelId="{4073AD5F-FAFB-4FD9-9A35-A2E44D3A9FC6}" type="presParOf" srcId="{3535FD11-41B8-428D-95E0-79F1132D1F7A}" destId="{E860BF3F-D1D1-444A-8C21-D7313E63FFD4}" srcOrd="3" destOrd="0" presId="urn:microsoft.com/office/officeart/2018/2/layout/IconVerticalSolidList"/>
    <dgm:cxn modelId="{4A042530-E951-47E5-A2D7-985200FCB9C6}" type="presParOf" srcId="{9ABEC762-8175-4542-B715-DEDD0F4FCD90}" destId="{0AC72954-BDAF-495F-88D5-04DC3DC73E77}" srcOrd="1" destOrd="0" presId="urn:microsoft.com/office/officeart/2018/2/layout/IconVerticalSolidList"/>
    <dgm:cxn modelId="{D4BFF157-B990-418C-B7BA-1450E9C0FCD3}" type="presParOf" srcId="{9ABEC762-8175-4542-B715-DEDD0F4FCD90}" destId="{563DE24F-02AA-404B-A8BC-86B4DB5B3176}" srcOrd="2" destOrd="0" presId="urn:microsoft.com/office/officeart/2018/2/layout/IconVerticalSolidList"/>
    <dgm:cxn modelId="{A71EE72B-72C1-43C3-B865-71FCED487BC7}" type="presParOf" srcId="{563DE24F-02AA-404B-A8BC-86B4DB5B3176}" destId="{48494C73-9013-4CB6-AF36-2F1C282C990F}" srcOrd="0" destOrd="0" presId="urn:microsoft.com/office/officeart/2018/2/layout/IconVerticalSolidList"/>
    <dgm:cxn modelId="{AB26205D-1591-4087-9F83-397F8718ECDC}" type="presParOf" srcId="{563DE24F-02AA-404B-A8BC-86B4DB5B3176}" destId="{AB648CC2-3C4A-4162-9320-65B8603F0284}" srcOrd="1" destOrd="0" presId="urn:microsoft.com/office/officeart/2018/2/layout/IconVerticalSolidList"/>
    <dgm:cxn modelId="{0ED52DE2-C67D-416D-8F61-FF81E8851339}" type="presParOf" srcId="{563DE24F-02AA-404B-A8BC-86B4DB5B3176}" destId="{1CD1B9C8-83A1-478B-BF31-12504FEEC5CF}" srcOrd="2" destOrd="0" presId="urn:microsoft.com/office/officeart/2018/2/layout/IconVerticalSolidList"/>
    <dgm:cxn modelId="{4E660430-7348-4E75-B2AB-3B55C11FB168}" type="presParOf" srcId="{563DE24F-02AA-404B-A8BC-86B4DB5B3176}" destId="{FD2F0417-3731-4BFF-8834-B6255961D5A7}" srcOrd="3" destOrd="0" presId="urn:microsoft.com/office/officeart/2018/2/layout/IconVerticalSolidList"/>
    <dgm:cxn modelId="{30ABE032-00B2-43F8-B427-DECD33CFEAB0}" type="presParOf" srcId="{9ABEC762-8175-4542-B715-DEDD0F4FCD90}" destId="{1EC2D961-859B-4F25-96B7-F9073242B3DB}" srcOrd="3" destOrd="0" presId="urn:microsoft.com/office/officeart/2018/2/layout/IconVerticalSolidList"/>
    <dgm:cxn modelId="{60DB0F6D-4B24-4943-AF39-51EA67AF1075}" type="presParOf" srcId="{9ABEC762-8175-4542-B715-DEDD0F4FCD90}" destId="{CB7C6330-4989-43DE-912F-F81CF5A78EF7}" srcOrd="4" destOrd="0" presId="urn:microsoft.com/office/officeart/2018/2/layout/IconVerticalSolidList"/>
    <dgm:cxn modelId="{5AEC9F05-ABDB-4B42-871E-0D00531EF52C}" type="presParOf" srcId="{CB7C6330-4989-43DE-912F-F81CF5A78EF7}" destId="{9AAD63F3-2F6A-4146-9594-B56AB82D9654}" srcOrd="0" destOrd="0" presId="urn:microsoft.com/office/officeart/2018/2/layout/IconVerticalSolidList"/>
    <dgm:cxn modelId="{66A98B5C-8D93-4FE8-9FBB-33CA7F2DF883}" type="presParOf" srcId="{CB7C6330-4989-43DE-912F-F81CF5A78EF7}" destId="{4651EF13-502E-45AC-AAE1-71CA6CC98874}" srcOrd="1" destOrd="0" presId="urn:microsoft.com/office/officeart/2018/2/layout/IconVerticalSolidList"/>
    <dgm:cxn modelId="{6B84BDD5-A0AF-4C62-B068-3654C85DF53A}" type="presParOf" srcId="{CB7C6330-4989-43DE-912F-F81CF5A78EF7}" destId="{0854FEFF-1B89-41EF-BE0E-56432DB8C5D4}" srcOrd="2" destOrd="0" presId="urn:microsoft.com/office/officeart/2018/2/layout/IconVerticalSolidList"/>
    <dgm:cxn modelId="{F9185715-234C-43C4-A92A-15B79DC2EFCE}" type="presParOf" srcId="{CB7C6330-4989-43DE-912F-F81CF5A78EF7}" destId="{E1D0F586-8841-4FD8-B770-01B645846B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90D5E9-81B2-4586-881E-DBE687887F0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EDCF39-F2B4-42B5-B42A-315BE3EF1AB3}">
      <dgm:prSet custT="1"/>
      <dgm:spPr/>
      <dgm:t>
        <a:bodyPr/>
        <a:lstStyle/>
        <a:p>
          <a:pPr>
            <a:defRPr cap="all"/>
          </a:pPr>
          <a:r>
            <a:rPr lang="en-US" sz="1600" dirty="0"/>
            <a:t>EFFECTIVE NOISE MODULATION will be deployed.</a:t>
          </a:r>
        </a:p>
        <a:p>
          <a:pPr>
            <a:defRPr cap="all"/>
          </a:pPr>
          <a:endParaRPr lang="en-US" sz="1600" dirty="0"/>
        </a:p>
      </dgm:t>
    </dgm:pt>
    <dgm:pt modelId="{C422924B-324A-4C22-A463-21CC6BB31855}" type="parTrans" cxnId="{F2F18965-87E7-412C-84E8-7212E3A5F027}">
      <dgm:prSet/>
      <dgm:spPr/>
      <dgm:t>
        <a:bodyPr/>
        <a:lstStyle/>
        <a:p>
          <a:endParaRPr lang="en-US"/>
        </a:p>
      </dgm:t>
    </dgm:pt>
    <dgm:pt modelId="{A1240E92-C402-4EBA-82E4-20DD72EC6A6E}" type="sibTrans" cxnId="{F2F18965-87E7-412C-84E8-7212E3A5F027}">
      <dgm:prSet/>
      <dgm:spPr/>
      <dgm:t>
        <a:bodyPr/>
        <a:lstStyle/>
        <a:p>
          <a:endParaRPr lang="en-US"/>
        </a:p>
      </dgm:t>
    </dgm:pt>
    <dgm:pt modelId="{4D94F3D1-FEE9-4219-8B5A-6DB392519DAA}">
      <dgm:prSet custT="1"/>
      <dgm:spPr/>
      <dgm:t>
        <a:bodyPr/>
        <a:lstStyle/>
        <a:p>
          <a:pPr>
            <a:defRPr cap="all"/>
          </a:pPr>
          <a:r>
            <a:rPr lang="en-US" sz="1600" dirty="0"/>
            <a:t>Direct communication can be achieved between </a:t>
          </a:r>
          <a:r>
            <a:rPr lang="en-US" sz="1600" b="1" dirty="0"/>
            <a:t>Raspberry Pi </a:t>
          </a:r>
          <a:r>
            <a:rPr lang="en-US" sz="1600" dirty="0"/>
            <a:t>and </a:t>
          </a:r>
          <a:r>
            <a:rPr lang="en-US" sz="1600" b="1" dirty="0"/>
            <a:t>Unity.</a:t>
          </a:r>
          <a:endParaRPr lang="en-US" sz="1600" dirty="0"/>
        </a:p>
      </dgm:t>
    </dgm:pt>
    <dgm:pt modelId="{9EC6F44D-4C21-4FF1-96FA-9E3EC64DC3EC}" type="parTrans" cxnId="{973AABFC-05C1-49CA-9588-3BBB272A79C5}">
      <dgm:prSet/>
      <dgm:spPr/>
      <dgm:t>
        <a:bodyPr/>
        <a:lstStyle/>
        <a:p>
          <a:endParaRPr lang="en-US"/>
        </a:p>
      </dgm:t>
    </dgm:pt>
    <dgm:pt modelId="{550487D7-A331-4A7C-A543-98C3A8141931}" type="sibTrans" cxnId="{973AABFC-05C1-49CA-9588-3BBB272A79C5}">
      <dgm:prSet/>
      <dgm:spPr/>
      <dgm:t>
        <a:bodyPr/>
        <a:lstStyle/>
        <a:p>
          <a:endParaRPr lang="en-US"/>
        </a:p>
      </dgm:t>
    </dgm:pt>
    <dgm:pt modelId="{2F9776B4-4DA0-4C80-8389-EFC79B535842}">
      <dgm:prSet custT="1"/>
      <dgm:spPr/>
      <dgm:t>
        <a:bodyPr/>
        <a:lstStyle/>
        <a:p>
          <a:r>
            <a:rPr lang="en-US" sz="1600" dirty="0"/>
            <a:t>The transfer of data from sensor tag to Primary tag is controlled by frequency modulator to avoid unnecessary transfer of data.</a:t>
          </a:r>
          <a:endParaRPr lang="en-US" sz="1600" b="0" dirty="0"/>
        </a:p>
      </dgm:t>
    </dgm:pt>
    <dgm:pt modelId="{552BF29F-462F-4A5F-A13D-09B858344D78}" type="parTrans" cxnId="{D46C0EAB-E105-4C35-B6F1-AA32149BC7B3}">
      <dgm:prSet/>
      <dgm:spPr/>
      <dgm:t>
        <a:bodyPr/>
        <a:lstStyle/>
        <a:p>
          <a:endParaRPr lang="en-US"/>
        </a:p>
      </dgm:t>
    </dgm:pt>
    <dgm:pt modelId="{2B9E8C26-BADC-45D1-BB87-53F2356258E6}" type="sibTrans" cxnId="{D46C0EAB-E105-4C35-B6F1-AA32149BC7B3}">
      <dgm:prSet/>
      <dgm:spPr/>
      <dgm:t>
        <a:bodyPr/>
        <a:lstStyle/>
        <a:p>
          <a:endParaRPr lang="en-US"/>
        </a:p>
      </dgm:t>
    </dgm:pt>
    <dgm:pt modelId="{81B8F617-BA31-4183-930C-D8C70D5834C6}">
      <dgm:prSet custT="1"/>
      <dgm:spPr/>
      <dgm:t>
        <a:bodyPr/>
        <a:lstStyle/>
        <a:p>
          <a:pPr>
            <a:defRPr cap="all"/>
          </a:pPr>
          <a:r>
            <a:rPr lang="en-US" sz="1500" dirty="0"/>
            <a:t>Full</a:t>
          </a:r>
          <a:r>
            <a:rPr lang="en-US" sz="1500" baseline="0" dirty="0"/>
            <a:t> body haptic suit.</a:t>
          </a:r>
          <a:endParaRPr lang="en-US" sz="1500" dirty="0"/>
        </a:p>
      </dgm:t>
    </dgm:pt>
    <dgm:pt modelId="{A85644DE-84B3-43AE-A47B-D0F0C94A38F7}" type="parTrans" cxnId="{C5526042-2AA5-4081-B623-58020686DB97}">
      <dgm:prSet/>
      <dgm:spPr/>
      <dgm:t>
        <a:bodyPr/>
        <a:lstStyle/>
        <a:p>
          <a:endParaRPr lang="en-US"/>
        </a:p>
      </dgm:t>
    </dgm:pt>
    <dgm:pt modelId="{9F12054C-ADA5-4E32-9359-3DE17E283AF4}" type="sibTrans" cxnId="{C5526042-2AA5-4081-B623-58020686DB97}">
      <dgm:prSet/>
      <dgm:spPr/>
      <dgm:t>
        <a:bodyPr/>
        <a:lstStyle/>
        <a:p>
          <a:endParaRPr lang="en-US"/>
        </a:p>
      </dgm:t>
    </dgm:pt>
    <dgm:pt modelId="{463B192B-5B54-4A96-B146-B972CBD596B9}" type="pres">
      <dgm:prSet presAssocID="{8A90D5E9-81B2-4586-881E-DBE687887F09}" presName="root" presStyleCnt="0">
        <dgm:presLayoutVars>
          <dgm:dir/>
          <dgm:resizeHandles val="exact"/>
        </dgm:presLayoutVars>
      </dgm:prSet>
      <dgm:spPr/>
    </dgm:pt>
    <dgm:pt modelId="{0843B3F0-EC14-4A9C-A138-4AB91783764C}" type="pres">
      <dgm:prSet presAssocID="{32EDCF39-F2B4-42B5-B42A-315BE3EF1AB3}" presName="compNode" presStyleCnt="0"/>
      <dgm:spPr/>
    </dgm:pt>
    <dgm:pt modelId="{0977685A-7EB2-49D7-8A32-FA01575E6BAF}" type="pres">
      <dgm:prSet presAssocID="{32EDCF39-F2B4-42B5-B42A-315BE3EF1AB3}" presName="iconBgRect" presStyleLbl="bgShp" presStyleIdx="0" presStyleCnt="4"/>
      <dgm:spPr/>
    </dgm:pt>
    <dgm:pt modelId="{EF3CAB40-66AB-48EA-9557-417B894C5442}" type="pres">
      <dgm:prSet presAssocID="{32EDCF39-F2B4-42B5-B42A-315BE3EF1AB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DB10FB26-8247-4134-A630-F039A57B1AB4}" type="pres">
      <dgm:prSet presAssocID="{32EDCF39-F2B4-42B5-B42A-315BE3EF1AB3}" presName="spaceRect" presStyleCnt="0"/>
      <dgm:spPr/>
    </dgm:pt>
    <dgm:pt modelId="{4245F2BE-F22E-47E9-B1BD-03ACE2B77EFE}" type="pres">
      <dgm:prSet presAssocID="{32EDCF39-F2B4-42B5-B42A-315BE3EF1AB3}" presName="textRect" presStyleLbl="revTx" presStyleIdx="0" presStyleCnt="4">
        <dgm:presLayoutVars>
          <dgm:chMax val="1"/>
          <dgm:chPref val="1"/>
        </dgm:presLayoutVars>
      </dgm:prSet>
      <dgm:spPr/>
    </dgm:pt>
    <dgm:pt modelId="{FA5E33DE-FD76-43D0-82AA-364279C94EB1}" type="pres">
      <dgm:prSet presAssocID="{A1240E92-C402-4EBA-82E4-20DD72EC6A6E}" presName="sibTrans" presStyleCnt="0"/>
      <dgm:spPr/>
    </dgm:pt>
    <dgm:pt modelId="{D36AF8A9-E759-4689-B8AD-25153C345A2E}" type="pres">
      <dgm:prSet presAssocID="{4D94F3D1-FEE9-4219-8B5A-6DB392519DAA}" presName="compNode" presStyleCnt="0"/>
      <dgm:spPr/>
    </dgm:pt>
    <dgm:pt modelId="{6A8B8AAB-BD76-4F7A-88E9-4814E2F18819}" type="pres">
      <dgm:prSet presAssocID="{4D94F3D1-FEE9-4219-8B5A-6DB392519DAA}" presName="iconBgRect" presStyleLbl="bgShp" presStyleIdx="1" presStyleCnt="4"/>
      <dgm:spPr/>
    </dgm:pt>
    <dgm:pt modelId="{46D850DB-DA02-4FB4-AB3C-CCF465FDDCE1}" type="pres">
      <dgm:prSet presAssocID="{4D94F3D1-FEE9-4219-8B5A-6DB392519D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FA8B794D-67FF-447D-A34B-B47AD520608F}" type="pres">
      <dgm:prSet presAssocID="{4D94F3D1-FEE9-4219-8B5A-6DB392519DAA}" presName="spaceRect" presStyleCnt="0"/>
      <dgm:spPr/>
    </dgm:pt>
    <dgm:pt modelId="{A12C07B7-9357-42CE-A489-AAB0260C26C1}" type="pres">
      <dgm:prSet presAssocID="{4D94F3D1-FEE9-4219-8B5A-6DB392519DAA}" presName="textRect" presStyleLbl="revTx" presStyleIdx="1" presStyleCnt="4">
        <dgm:presLayoutVars>
          <dgm:chMax val="1"/>
          <dgm:chPref val="1"/>
        </dgm:presLayoutVars>
      </dgm:prSet>
      <dgm:spPr/>
    </dgm:pt>
    <dgm:pt modelId="{CDD3F0EF-E693-4394-9B41-D17A5ED1FDE9}" type="pres">
      <dgm:prSet presAssocID="{550487D7-A331-4A7C-A543-98C3A8141931}" presName="sibTrans" presStyleCnt="0"/>
      <dgm:spPr/>
    </dgm:pt>
    <dgm:pt modelId="{EB924F61-C1A6-4C74-B14B-4D23EFE6A4FE}" type="pres">
      <dgm:prSet presAssocID="{2F9776B4-4DA0-4C80-8389-EFC79B535842}" presName="compNode" presStyleCnt="0"/>
      <dgm:spPr/>
    </dgm:pt>
    <dgm:pt modelId="{EA792DA0-363A-410F-BDAB-F04430AE159A}" type="pres">
      <dgm:prSet presAssocID="{2F9776B4-4DA0-4C80-8389-EFC79B535842}" presName="iconBgRect" presStyleLbl="bgShp" presStyleIdx="2" presStyleCnt="4"/>
      <dgm:spPr/>
    </dgm:pt>
    <dgm:pt modelId="{941D3073-0F03-4EC0-B438-CC86B84DDA95}" type="pres">
      <dgm:prSet presAssocID="{2F9776B4-4DA0-4C80-8389-EFC79B5358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AC210F91-BD7A-4A8E-A127-A0ED83B9D591}" type="pres">
      <dgm:prSet presAssocID="{2F9776B4-4DA0-4C80-8389-EFC79B535842}" presName="spaceRect" presStyleCnt="0"/>
      <dgm:spPr/>
    </dgm:pt>
    <dgm:pt modelId="{BE0DB62F-BC3F-4D7E-B3E3-335E876A4FEF}" type="pres">
      <dgm:prSet presAssocID="{2F9776B4-4DA0-4C80-8389-EFC79B535842}" presName="textRect" presStyleLbl="revTx" presStyleIdx="2" presStyleCnt="4">
        <dgm:presLayoutVars>
          <dgm:chMax val="1"/>
          <dgm:chPref val="1"/>
        </dgm:presLayoutVars>
      </dgm:prSet>
      <dgm:spPr/>
    </dgm:pt>
    <dgm:pt modelId="{26BEBF33-3898-43AC-A7C9-1279D84EF0FA}" type="pres">
      <dgm:prSet presAssocID="{2B9E8C26-BADC-45D1-BB87-53F2356258E6}" presName="sibTrans" presStyleCnt="0"/>
      <dgm:spPr/>
    </dgm:pt>
    <dgm:pt modelId="{B9461F9F-2726-424D-8A2E-948C759B0954}" type="pres">
      <dgm:prSet presAssocID="{81B8F617-BA31-4183-930C-D8C70D5834C6}" presName="compNode" presStyleCnt="0"/>
      <dgm:spPr/>
    </dgm:pt>
    <dgm:pt modelId="{7B1E4C1D-C0AC-47A6-BD51-3D542670E343}" type="pres">
      <dgm:prSet presAssocID="{81B8F617-BA31-4183-930C-D8C70D5834C6}" presName="iconBgRect" presStyleLbl="bgShp" presStyleIdx="3" presStyleCnt="4"/>
      <dgm:spPr/>
    </dgm:pt>
    <dgm:pt modelId="{AE9391A2-46C0-44DB-BE02-C750DECA06BC}" type="pres">
      <dgm:prSet presAssocID="{81B8F617-BA31-4183-930C-D8C70D5834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3FF0960-CA75-445C-830C-C7AFC095A45D}" type="pres">
      <dgm:prSet presAssocID="{81B8F617-BA31-4183-930C-D8C70D5834C6}" presName="spaceRect" presStyleCnt="0"/>
      <dgm:spPr/>
    </dgm:pt>
    <dgm:pt modelId="{BBAB878F-F103-4E86-85DC-33847320FF4C}" type="pres">
      <dgm:prSet presAssocID="{81B8F617-BA31-4183-930C-D8C70D5834C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5526042-2AA5-4081-B623-58020686DB97}" srcId="{8A90D5E9-81B2-4586-881E-DBE687887F09}" destId="{81B8F617-BA31-4183-930C-D8C70D5834C6}" srcOrd="3" destOrd="0" parTransId="{A85644DE-84B3-43AE-A47B-D0F0C94A38F7}" sibTransId="{9F12054C-ADA5-4E32-9359-3DE17E283AF4}"/>
    <dgm:cxn modelId="{F2F18965-87E7-412C-84E8-7212E3A5F027}" srcId="{8A90D5E9-81B2-4586-881E-DBE687887F09}" destId="{32EDCF39-F2B4-42B5-B42A-315BE3EF1AB3}" srcOrd="0" destOrd="0" parTransId="{C422924B-324A-4C22-A463-21CC6BB31855}" sibTransId="{A1240E92-C402-4EBA-82E4-20DD72EC6A6E}"/>
    <dgm:cxn modelId="{6C70FB97-2601-40F3-9664-F24A26DB90B1}" type="presOf" srcId="{8A90D5E9-81B2-4586-881E-DBE687887F09}" destId="{463B192B-5B54-4A96-B146-B972CBD596B9}" srcOrd="0" destOrd="0" presId="urn:microsoft.com/office/officeart/2018/5/layout/IconCircleLabelList"/>
    <dgm:cxn modelId="{C92A58A7-0189-48EC-BE53-BE8EC374ACB6}" type="presOf" srcId="{2F9776B4-4DA0-4C80-8389-EFC79B535842}" destId="{BE0DB62F-BC3F-4D7E-B3E3-335E876A4FEF}" srcOrd="0" destOrd="0" presId="urn:microsoft.com/office/officeart/2018/5/layout/IconCircleLabelList"/>
    <dgm:cxn modelId="{D46C0EAB-E105-4C35-B6F1-AA32149BC7B3}" srcId="{8A90D5E9-81B2-4586-881E-DBE687887F09}" destId="{2F9776B4-4DA0-4C80-8389-EFC79B535842}" srcOrd="2" destOrd="0" parTransId="{552BF29F-462F-4A5F-A13D-09B858344D78}" sibTransId="{2B9E8C26-BADC-45D1-BB87-53F2356258E6}"/>
    <dgm:cxn modelId="{A1B06CDE-C3C3-431A-82A8-8CAA128000D9}" type="presOf" srcId="{4D94F3D1-FEE9-4219-8B5A-6DB392519DAA}" destId="{A12C07B7-9357-42CE-A489-AAB0260C26C1}" srcOrd="0" destOrd="0" presId="urn:microsoft.com/office/officeart/2018/5/layout/IconCircleLabelList"/>
    <dgm:cxn modelId="{47B11EFC-4CBE-4A21-840C-BC1CBDF0F456}" type="presOf" srcId="{32EDCF39-F2B4-42B5-B42A-315BE3EF1AB3}" destId="{4245F2BE-F22E-47E9-B1BD-03ACE2B77EFE}" srcOrd="0" destOrd="0" presId="urn:microsoft.com/office/officeart/2018/5/layout/IconCircleLabelList"/>
    <dgm:cxn modelId="{612F41FC-D868-496C-9391-1FD5E2072A10}" type="presOf" srcId="{81B8F617-BA31-4183-930C-D8C70D5834C6}" destId="{BBAB878F-F103-4E86-85DC-33847320FF4C}" srcOrd="0" destOrd="0" presId="urn:microsoft.com/office/officeart/2018/5/layout/IconCircleLabelList"/>
    <dgm:cxn modelId="{973AABFC-05C1-49CA-9588-3BBB272A79C5}" srcId="{8A90D5E9-81B2-4586-881E-DBE687887F09}" destId="{4D94F3D1-FEE9-4219-8B5A-6DB392519DAA}" srcOrd="1" destOrd="0" parTransId="{9EC6F44D-4C21-4FF1-96FA-9E3EC64DC3EC}" sibTransId="{550487D7-A331-4A7C-A543-98C3A8141931}"/>
    <dgm:cxn modelId="{B5107AA1-3BF7-415A-BF04-D5F34148E5EC}" type="presParOf" srcId="{463B192B-5B54-4A96-B146-B972CBD596B9}" destId="{0843B3F0-EC14-4A9C-A138-4AB91783764C}" srcOrd="0" destOrd="0" presId="urn:microsoft.com/office/officeart/2018/5/layout/IconCircleLabelList"/>
    <dgm:cxn modelId="{B0DC05BC-9857-4DA0-9847-11F12F0D775E}" type="presParOf" srcId="{0843B3F0-EC14-4A9C-A138-4AB91783764C}" destId="{0977685A-7EB2-49D7-8A32-FA01575E6BAF}" srcOrd="0" destOrd="0" presId="urn:microsoft.com/office/officeart/2018/5/layout/IconCircleLabelList"/>
    <dgm:cxn modelId="{CF3C53E8-806C-416A-B9EB-789E9503C30A}" type="presParOf" srcId="{0843B3F0-EC14-4A9C-A138-4AB91783764C}" destId="{EF3CAB40-66AB-48EA-9557-417B894C5442}" srcOrd="1" destOrd="0" presId="urn:microsoft.com/office/officeart/2018/5/layout/IconCircleLabelList"/>
    <dgm:cxn modelId="{47573679-8943-4105-BE55-D79BF3122620}" type="presParOf" srcId="{0843B3F0-EC14-4A9C-A138-4AB91783764C}" destId="{DB10FB26-8247-4134-A630-F039A57B1AB4}" srcOrd="2" destOrd="0" presId="urn:microsoft.com/office/officeart/2018/5/layout/IconCircleLabelList"/>
    <dgm:cxn modelId="{541F0460-4B06-4EA6-B1B2-1001B795B5A7}" type="presParOf" srcId="{0843B3F0-EC14-4A9C-A138-4AB91783764C}" destId="{4245F2BE-F22E-47E9-B1BD-03ACE2B77EFE}" srcOrd="3" destOrd="0" presId="urn:microsoft.com/office/officeart/2018/5/layout/IconCircleLabelList"/>
    <dgm:cxn modelId="{FCD9952A-3CAF-4DB3-BE23-375024D87726}" type="presParOf" srcId="{463B192B-5B54-4A96-B146-B972CBD596B9}" destId="{FA5E33DE-FD76-43D0-82AA-364279C94EB1}" srcOrd="1" destOrd="0" presId="urn:microsoft.com/office/officeart/2018/5/layout/IconCircleLabelList"/>
    <dgm:cxn modelId="{E2E343D7-919A-4786-B324-45F2F43897CD}" type="presParOf" srcId="{463B192B-5B54-4A96-B146-B972CBD596B9}" destId="{D36AF8A9-E759-4689-B8AD-25153C345A2E}" srcOrd="2" destOrd="0" presId="urn:microsoft.com/office/officeart/2018/5/layout/IconCircleLabelList"/>
    <dgm:cxn modelId="{0585B569-B06B-4889-A5F4-9E25E9036C56}" type="presParOf" srcId="{D36AF8A9-E759-4689-B8AD-25153C345A2E}" destId="{6A8B8AAB-BD76-4F7A-88E9-4814E2F18819}" srcOrd="0" destOrd="0" presId="urn:microsoft.com/office/officeart/2018/5/layout/IconCircleLabelList"/>
    <dgm:cxn modelId="{E645F577-0762-4A40-B7FF-AE3F3FBBD6D7}" type="presParOf" srcId="{D36AF8A9-E759-4689-B8AD-25153C345A2E}" destId="{46D850DB-DA02-4FB4-AB3C-CCF465FDDCE1}" srcOrd="1" destOrd="0" presId="urn:microsoft.com/office/officeart/2018/5/layout/IconCircleLabelList"/>
    <dgm:cxn modelId="{F3F63ECF-F18D-41D8-B11E-0C25F3C44B6F}" type="presParOf" srcId="{D36AF8A9-E759-4689-B8AD-25153C345A2E}" destId="{FA8B794D-67FF-447D-A34B-B47AD520608F}" srcOrd="2" destOrd="0" presId="urn:microsoft.com/office/officeart/2018/5/layout/IconCircleLabelList"/>
    <dgm:cxn modelId="{704AA41F-36DD-4857-B855-E7FECFA08016}" type="presParOf" srcId="{D36AF8A9-E759-4689-B8AD-25153C345A2E}" destId="{A12C07B7-9357-42CE-A489-AAB0260C26C1}" srcOrd="3" destOrd="0" presId="urn:microsoft.com/office/officeart/2018/5/layout/IconCircleLabelList"/>
    <dgm:cxn modelId="{53EB3FCB-8428-47D0-9B45-BF26376735D3}" type="presParOf" srcId="{463B192B-5B54-4A96-B146-B972CBD596B9}" destId="{CDD3F0EF-E693-4394-9B41-D17A5ED1FDE9}" srcOrd="3" destOrd="0" presId="urn:microsoft.com/office/officeart/2018/5/layout/IconCircleLabelList"/>
    <dgm:cxn modelId="{D08F195E-4D9A-4413-8722-3906C614C75D}" type="presParOf" srcId="{463B192B-5B54-4A96-B146-B972CBD596B9}" destId="{EB924F61-C1A6-4C74-B14B-4D23EFE6A4FE}" srcOrd="4" destOrd="0" presId="urn:microsoft.com/office/officeart/2018/5/layout/IconCircleLabelList"/>
    <dgm:cxn modelId="{55A08475-9BC7-44D8-8A9C-621B727D67E0}" type="presParOf" srcId="{EB924F61-C1A6-4C74-B14B-4D23EFE6A4FE}" destId="{EA792DA0-363A-410F-BDAB-F04430AE159A}" srcOrd="0" destOrd="0" presId="urn:microsoft.com/office/officeart/2018/5/layout/IconCircleLabelList"/>
    <dgm:cxn modelId="{A9517F8A-9EF6-4AE4-AC5E-22917243565A}" type="presParOf" srcId="{EB924F61-C1A6-4C74-B14B-4D23EFE6A4FE}" destId="{941D3073-0F03-4EC0-B438-CC86B84DDA95}" srcOrd="1" destOrd="0" presId="urn:microsoft.com/office/officeart/2018/5/layout/IconCircleLabelList"/>
    <dgm:cxn modelId="{A1CFF5EF-C2F0-4EAC-A1A7-FB63B7AF99E7}" type="presParOf" srcId="{EB924F61-C1A6-4C74-B14B-4D23EFE6A4FE}" destId="{AC210F91-BD7A-4A8E-A127-A0ED83B9D591}" srcOrd="2" destOrd="0" presId="urn:microsoft.com/office/officeart/2018/5/layout/IconCircleLabelList"/>
    <dgm:cxn modelId="{2E2D775F-183D-490D-96EF-5F08EBF677D9}" type="presParOf" srcId="{EB924F61-C1A6-4C74-B14B-4D23EFE6A4FE}" destId="{BE0DB62F-BC3F-4D7E-B3E3-335E876A4FEF}" srcOrd="3" destOrd="0" presId="urn:microsoft.com/office/officeart/2018/5/layout/IconCircleLabelList"/>
    <dgm:cxn modelId="{DE4607AB-43CC-4085-9210-D8BDA08E3184}" type="presParOf" srcId="{463B192B-5B54-4A96-B146-B972CBD596B9}" destId="{26BEBF33-3898-43AC-A7C9-1279D84EF0FA}" srcOrd="5" destOrd="0" presId="urn:microsoft.com/office/officeart/2018/5/layout/IconCircleLabelList"/>
    <dgm:cxn modelId="{86DD82AA-AB48-4F60-A133-15A4C2FD03B8}" type="presParOf" srcId="{463B192B-5B54-4A96-B146-B972CBD596B9}" destId="{B9461F9F-2726-424D-8A2E-948C759B0954}" srcOrd="6" destOrd="0" presId="urn:microsoft.com/office/officeart/2018/5/layout/IconCircleLabelList"/>
    <dgm:cxn modelId="{5EAD6E7D-1155-4DA6-A84B-5331E9DD1616}" type="presParOf" srcId="{B9461F9F-2726-424D-8A2E-948C759B0954}" destId="{7B1E4C1D-C0AC-47A6-BD51-3D542670E343}" srcOrd="0" destOrd="0" presId="urn:microsoft.com/office/officeart/2018/5/layout/IconCircleLabelList"/>
    <dgm:cxn modelId="{061B6915-259E-48EF-BDD4-8E1F72B49284}" type="presParOf" srcId="{B9461F9F-2726-424D-8A2E-948C759B0954}" destId="{AE9391A2-46C0-44DB-BE02-C750DECA06BC}" srcOrd="1" destOrd="0" presId="urn:microsoft.com/office/officeart/2018/5/layout/IconCircleLabelList"/>
    <dgm:cxn modelId="{4D238EA0-C131-411C-8579-5CB9F5AE68B1}" type="presParOf" srcId="{B9461F9F-2726-424D-8A2E-948C759B0954}" destId="{03FF0960-CA75-445C-830C-C7AFC095A45D}" srcOrd="2" destOrd="0" presId="urn:microsoft.com/office/officeart/2018/5/layout/IconCircleLabelList"/>
    <dgm:cxn modelId="{983C1962-B9C3-467D-94B5-A79520D3A412}" type="presParOf" srcId="{B9461F9F-2726-424D-8A2E-948C759B0954}" destId="{BBAB878F-F103-4E86-85DC-33847320FF4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70FB11-8B9C-426D-A67D-23D7D5028F6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3D9DE42-812C-4E3D-9BBB-6A93869DF69E}">
      <dgm:prSet/>
      <dgm:spPr/>
      <dgm:t>
        <a:bodyPr/>
        <a:lstStyle/>
        <a:p>
          <a:r>
            <a:rPr lang="en-US"/>
            <a:t>VR will transform the way we connect, interact and communicate in our personal and professional lives.</a:t>
          </a:r>
        </a:p>
      </dgm:t>
    </dgm:pt>
    <dgm:pt modelId="{FA32F856-17DC-4A3F-842F-24F4C396673F}" type="parTrans" cxnId="{24E43E24-5247-4E8D-AEAB-9A1854DF046B}">
      <dgm:prSet/>
      <dgm:spPr/>
      <dgm:t>
        <a:bodyPr/>
        <a:lstStyle/>
        <a:p>
          <a:endParaRPr lang="en-US"/>
        </a:p>
      </dgm:t>
    </dgm:pt>
    <dgm:pt modelId="{76D95F32-2CF1-41FC-A63A-6D87BA491B0B}" type="sibTrans" cxnId="{24E43E24-5247-4E8D-AEAB-9A1854DF046B}">
      <dgm:prSet/>
      <dgm:spPr/>
      <dgm:t>
        <a:bodyPr/>
        <a:lstStyle/>
        <a:p>
          <a:endParaRPr lang="en-US"/>
        </a:p>
      </dgm:t>
    </dgm:pt>
    <dgm:pt modelId="{426C6A8D-DFAA-4657-B62E-A7A02B07BEF3}">
      <dgm:prSet/>
      <dgm:spPr/>
      <dgm:t>
        <a:bodyPr/>
        <a:lstStyle/>
        <a:p>
          <a:r>
            <a:rPr lang="en-US"/>
            <a:t>It is coming out as one of the fastest growing field in today’s world.</a:t>
          </a:r>
        </a:p>
      </dgm:t>
    </dgm:pt>
    <dgm:pt modelId="{44042E76-B6BC-4B3F-A5F1-70C7242D3134}" type="parTrans" cxnId="{1D78F8A2-F9AE-4D68-8351-6A622E6C4B1A}">
      <dgm:prSet/>
      <dgm:spPr/>
      <dgm:t>
        <a:bodyPr/>
        <a:lstStyle/>
        <a:p>
          <a:endParaRPr lang="en-US"/>
        </a:p>
      </dgm:t>
    </dgm:pt>
    <dgm:pt modelId="{4818B1D5-7C75-4FA9-97B6-90B544C6E75F}" type="sibTrans" cxnId="{1D78F8A2-F9AE-4D68-8351-6A622E6C4B1A}">
      <dgm:prSet/>
      <dgm:spPr/>
      <dgm:t>
        <a:bodyPr/>
        <a:lstStyle/>
        <a:p>
          <a:endParaRPr lang="en-US"/>
        </a:p>
      </dgm:t>
    </dgm:pt>
    <dgm:pt modelId="{39FABF26-49BF-4B52-B9DB-3C7EC8D30650}">
      <dgm:prSet/>
      <dgm:spPr/>
      <dgm:t>
        <a:bodyPr/>
        <a:lstStyle/>
        <a:p>
          <a:r>
            <a:rPr lang="en-US"/>
            <a:t>There are more than 171</a:t>
          </a:r>
          <a:r>
            <a:rPr lang="en-US" b="1"/>
            <a:t>M</a:t>
          </a:r>
          <a:r>
            <a:rPr lang="en-US"/>
            <a:t> </a:t>
          </a:r>
          <a:r>
            <a:rPr lang="en-US" b="1"/>
            <a:t>VR</a:t>
          </a:r>
          <a:r>
            <a:rPr lang="en-US"/>
            <a:t> users worldwide today, up from 0.2</a:t>
          </a:r>
          <a:r>
            <a:rPr lang="en-US" b="1"/>
            <a:t>M </a:t>
          </a:r>
          <a:r>
            <a:rPr lang="en-US"/>
            <a:t>back in 2014.</a:t>
          </a:r>
        </a:p>
      </dgm:t>
    </dgm:pt>
    <dgm:pt modelId="{9AC53245-2C98-46DE-9959-B9E32A90EB2F}" type="parTrans" cxnId="{A3420B2B-4BD6-44C8-97D1-3A58009650AB}">
      <dgm:prSet/>
      <dgm:spPr/>
      <dgm:t>
        <a:bodyPr/>
        <a:lstStyle/>
        <a:p>
          <a:endParaRPr lang="en-US"/>
        </a:p>
      </dgm:t>
    </dgm:pt>
    <dgm:pt modelId="{E913B473-CAE0-4C36-9A43-428F5DDBF8C4}" type="sibTrans" cxnId="{A3420B2B-4BD6-44C8-97D1-3A58009650AB}">
      <dgm:prSet/>
      <dgm:spPr/>
      <dgm:t>
        <a:bodyPr/>
        <a:lstStyle/>
        <a:p>
          <a:endParaRPr lang="en-US"/>
        </a:p>
      </dgm:t>
    </dgm:pt>
    <dgm:pt modelId="{3FCA2AD6-D2D9-45BC-993D-0AFE8F084005}">
      <dgm:prSet/>
      <dgm:spPr/>
      <dgm:t>
        <a:bodyPr/>
        <a:lstStyle/>
        <a:p>
          <a:r>
            <a:rPr lang="en-US" b="1"/>
            <a:t>VR </a:t>
          </a:r>
          <a:r>
            <a:rPr lang="en-US"/>
            <a:t>is believed to have the strongest potential to improve marketing and advertising experiences.</a:t>
          </a:r>
        </a:p>
      </dgm:t>
    </dgm:pt>
    <dgm:pt modelId="{B5CCDAC8-32F0-4916-95B0-575261295DB3}" type="parTrans" cxnId="{3CE29877-5E5F-473A-81FB-04B91C76B806}">
      <dgm:prSet/>
      <dgm:spPr/>
      <dgm:t>
        <a:bodyPr/>
        <a:lstStyle/>
        <a:p>
          <a:endParaRPr lang="en-US"/>
        </a:p>
      </dgm:t>
    </dgm:pt>
    <dgm:pt modelId="{1E571EB0-F84F-4845-B602-18C3983F36FB}" type="sibTrans" cxnId="{3CE29877-5E5F-473A-81FB-04B91C76B806}">
      <dgm:prSet/>
      <dgm:spPr/>
      <dgm:t>
        <a:bodyPr/>
        <a:lstStyle/>
        <a:p>
          <a:endParaRPr lang="en-US"/>
        </a:p>
      </dgm:t>
    </dgm:pt>
    <dgm:pt modelId="{2E19BFF2-5390-4EE0-8F7B-FB3F58146B60}">
      <dgm:prSet/>
      <dgm:spPr/>
      <dgm:t>
        <a:bodyPr/>
        <a:lstStyle/>
        <a:p>
          <a:r>
            <a:rPr lang="en-US"/>
            <a:t>The potential applications of immersive virtual reality systems are increasing with the current market being beyond the traditional gaming sector</a:t>
          </a:r>
        </a:p>
      </dgm:t>
    </dgm:pt>
    <dgm:pt modelId="{4B5D2AAC-5C5A-4A04-8ECE-1BFEF0F8CF14}" type="parTrans" cxnId="{E80E14D4-86D8-4499-AAEC-3F28970C014F}">
      <dgm:prSet/>
      <dgm:spPr/>
      <dgm:t>
        <a:bodyPr/>
        <a:lstStyle/>
        <a:p>
          <a:endParaRPr lang="en-US"/>
        </a:p>
      </dgm:t>
    </dgm:pt>
    <dgm:pt modelId="{9DD52DCA-0AB2-4374-8C9F-3F5F7C275F08}" type="sibTrans" cxnId="{E80E14D4-86D8-4499-AAEC-3F28970C014F}">
      <dgm:prSet/>
      <dgm:spPr/>
      <dgm:t>
        <a:bodyPr/>
        <a:lstStyle/>
        <a:p>
          <a:endParaRPr lang="en-US"/>
        </a:p>
      </dgm:t>
    </dgm:pt>
    <dgm:pt modelId="{07A11DD9-F58F-4E8C-9E42-C4CDE8710468}" type="pres">
      <dgm:prSet presAssocID="{5370FB11-8B9C-426D-A67D-23D7D5028F64}" presName="outerComposite" presStyleCnt="0">
        <dgm:presLayoutVars>
          <dgm:chMax val="5"/>
          <dgm:dir/>
          <dgm:resizeHandles val="exact"/>
        </dgm:presLayoutVars>
      </dgm:prSet>
      <dgm:spPr/>
    </dgm:pt>
    <dgm:pt modelId="{D2B7C015-3C35-46B5-A9D7-702F919D9173}" type="pres">
      <dgm:prSet presAssocID="{5370FB11-8B9C-426D-A67D-23D7D5028F64}" presName="dummyMaxCanvas" presStyleCnt="0">
        <dgm:presLayoutVars/>
      </dgm:prSet>
      <dgm:spPr/>
    </dgm:pt>
    <dgm:pt modelId="{95C6567D-ABE8-4118-94BC-E8F9F230013B}" type="pres">
      <dgm:prSet presAssocID="{5370FB11-8B9C-426D-A67D-23D7D5028F64}" presName="FiveNodes_1" presStyleLbl="node1" presStyleIdx="0" presStyleCnt="5">
        <dgm:presLayoutVars>
          <dgm:bulletEnabled val="1"/>
        </dgm:presLayoutVars>
      </dgm:prSet>
      <dgm:spPr/>
    </dgm:pt>
    <dgm:pt modelId="{EF6A9267-EC9A-40D9-A966-CBCAAC708E35}" type="pres">
      <dgm:prSet presAssocID="{5370FB11-8B9C-426D-A67D-23D7D5028F64}" presName="FiveNodes_2" presStyleLbl="node1" presStyleIdx="1" presStyleCnt="5">
        <dgm:presLayoutVars>
          <dgm:bulletEnabled val="1"/>
        </dgm:presLayoutVars>
      </dgm:prSet>
      <dgm:spPr/>
    </dgm:pt>
    <dgm:pt modelId="{AE9584F2-84AC-4D92-B8DA-65270B39C7EE}" type="pres">
      <dgm:prSet presAssocID="{5370FB11-8B9C-426D-A67D-23D7D5028F64}" presName="FiveNodes_3" presStyleLbl="node1" presStyleIdx="2" presStyleCnt="5">
        <dgm:presLayoutVars>
          <dgm:bulletEnabled val="1"/>
        </dgm:presLayoutVars>
      </dgm:prSet>
      <dgm:spPr/>
    </dgm:pt>
    <dgm:pt modelId="{66668CF4-7863-4AA2-8013-CB28FE4E6A1D}" type="pres">
      <dgm:prSet presAssocID="{5370FB11-8B9C-426D-A67D-23D7D5028F64}" presName="FiveNodes_4" presStyleLbl="node1" presStyleIdx="3" presStyleCnt="5">
        <dgm:presLayoutVars>
          <dgm:bulletEnabled val="1"/>
        </dgm:presLayoutVars>
      </dgm:prSet>
      <dgm:spPr/>
    </dgm:pt>
    <dgm:pt modelId="{99D32BB6-6A30-4CC9-B571-ACBB3358A26D}" type="pres">
      <dgm:prSet presAssocID="{5370FB11-8B9C-426D-A67D-23D7D5028F64}" presName="FiveNodes_5" presStyleLbl="node1" presStyleIdx="4" presStyleCnt="5">
        <dgm:presLayoutVars>
          <dgm:bulletEnabled val="1"/>
        </dgm:presLayoutVars>
      </dgm:prSet>
      <dgm:spPr/>
    </dgm:pt>
    <dgm:pt modelId="{6280B49B-240A-4C60-8975-886C4A3A5A7D}" type="pres">
      <dgm:prSet presAssocID="{5370FB11-8B9C-426D-A67D-23D7D5028F64}" presName="FiveConn_1-2" presStyleLbl="fgAccFollowNode1" presStyleIdx="0" presStyleCnt="4">
        <dgm:presLayoutVars>
          <dgm:bulletEnabled val="1"/>
        </dgm:presLayoutVars>
      </dgm:prSet>
      <dgm:spPr/>
    </dgm:pt>
    <dgm:pt modelId="{7476BEA7-59D8-46D2-9812-3E6DAD902B0E}" type="pres">
      <dgm:prSet presAssocID="{5370FB11-8B9C-426D-A67D-23D7D5028F64}" presName="FiveConn_2-3" presStyleLbl="fgAccFollowNode1" presStyleIdx="1" presStyleCnt="4">
        <dgm:presLayoutVars>
          <dgm:bulletEnabled val="1"/>
        </dgm:presLayoutVars>
      </dgm:prSet>
      <dgm:spPr/>
    </dgm:pt>
    <dgm:pt modelId="{B36082DD-4C7B-4FAA-B840-A6262A20DB93}" type="pres">
      <dgm:prSet presAssocID="{5370FB11-8B9C-426D-A67D-23D7D5028F64}" presName="FiveConn_3-4" presStyleLbl="fgAccFollowNode1" presStyleIdx="2" presStyleCnt="4">
        <dgm:presLayoutVars>
          <dgm:bulletEnabled val="1"/>
        </dgm:presLayoutVars>
      </dgm:prSet>
      <dgm:spPr/>
    </dgm:pt>
    <dgm:pt modelId="{A1B91386-EBE0-45FC-9701-312DFBCE1DA6}" type="pres">
      <dgm:prSet presAssocID="{5370FB11-8B9C-426D-A67D-23D7D5028F64}" presName="FiveConn_4-5" presStyleLbl="fgAccFollowNode1" presStyleIdx="3" presStyleCnt="4">
        <dgm:presLayoutVars>
          <dgm:bulletEnabled val="1"/>
        </dgm:presLayoutVars>
      </dgm:prSet>
      <dgm:spPr/>
    </dgm:pt>
    <dgm:pt modelId="{5338C182-53A6-41AC-86BF-8F123889F22F}" type="pres">
      <dgm:prSet presAssocID="{5370FB11-8B9C-426D-A67D-23D7D5028F64}" presName="FiveNodes_1_text" presStyleLbl="node1" presStyleIdx="4" presStyleCnt="5">
        <dgm:presLayoutVars>
          <dgm:bulletEnabled val="1"/>
        </dgm:presLayoutVars>
      </dgm:prSet>
      <dgm:spPr/>
    </dgm:pt>
    <dgm:pt modelId="{E5D6FB2C-67F9-4834-ACF0-0DF396C1D512}" type="pres">
      <dgm:prSet presAssocID="{5370FB11-8B9C-426D-A67D-23D7D5028F64}" presName="FiveNodes_2_text" presStyleLbl="node1" presStyleIdx="4" presStyleCnt="5">
        <dgm:presLayoutVars>
          <dgm:bulletEnabled val="1"/>
        </dgm:presLayoutVars>
      </dgm:prSet>
      <dgm:spPr/>
    </dgm:pt>
    <dgm:pt modelId="{BD2B4A24-4309-4B80-8823-21EF245648D7}" type="pres">
      <dgm:prSet presAssocID="{5370FB11-8B9C-426D-A67D-23D7D5028F64}" presName="FiveNodes_3_text" presStyleLbl="node1" presStyleIdx="4" presStyleCnt="5">
        <dgm:presLayoutVars>
          <dgm:bulletEnabled val="1"/>
        </dgm:presLayoutVars>
      </dgm:prSet>
      <dgm:spPr/>
    </dgm:pt>
    <dgm:pt modelId="{CB4EF94B-2CDC-4B76-8D15-13DB05692433}" type="pres">
      <dgm:prSet presAssocID="{5370FB11-8B9C-426D-A67D-23D7D5028F64}" presName="FiveNodes_4_text" presStyleLbl="node1" presStyleIdx="4" presStyleCnt="5">
        <dgm:presLayoutVars>
          <dgm:bulletEnabled val="1"/>
        </dgm:presLayoutVars>
      </dgm:prSet>
      <dgm:spPr/>
    </dgm:pt>
    <dgm:pt modelId="{4F9D58F6-4C3E-4EC9-8D82-B4D72C04A931}" type="pres">
      <dgm:prSet presAssocID="{5370FB11-8B9C-426D-A67D-23D7D5028F6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8365E09-FBDC-4FC5-9255-AD84C6A018A2}" type="presOf" srcId="{76D95F32-2CF1-41FC-A63A-6D87BA491B0B}" destId="{6280B49B-240A-4C60-8975-886C4A3A5A7D}" srcOrd="0" destOrd="0" presId="urn:microsoft.com/office/officeart/2005/8/layout/vProcess5"/>
    <dgm:cxn modelId="{DD719317-632B-4A33-B574-64966C88654D}" type="presOf" srcId="{426C6A8D-DFAA-4657-B62E-A7A02B07BEF3}" destId="{EF6A9267-EC9A-40D9-A966-CBCAAC708E35}" srcOrd="0" destOrd="0" presId="urn:microsoft.com/office/officeart/2005/8/layout/vProcess5"/>
    <dgm:cxn modelId="{9AE41A1E-1F37-4C59-93E2-20D8A5BBCA39}" type="presOf" srcId="{53D9DE42-812C-4E3D-9BBB-6A93869DF69E}" destId="{95C6567D-ABE8-4118-94BC-E8F9F230013B}" srcOrd="0" destOrd="0" presId="urn:microsoft.com/office/officeart/2005/8/layout/vProcess5"/>
    <dgm:cxn modelId="{24E43E24-5247-4E8D-AEAB-9A1854DF046B}" srcId="{5370FB11-8B9C-426D-A67D-23D7D5028F64}" destId="{53D9DE42-812C-4E3D-9BBB-6A93869DF69E}" srcOrd="0" destOrd="0" parTransId="{FA32F856-17DC-4A3F-842F-24F4C396673F}" sibTransId="{76D95F32-2CF1-41FC-A63A-6D87BA491B0B}"/>
    <dgm:cxn modelId="{A3420B2B-4BD6-44C8-97D1-3A58009650AB}" srcId="{5370FB11-8B9C-426D-A67D-23D7D5028F64}" destId="{39FABF26-49BF-4B52-B9DB-3C7EC8D30650}" srcOrd="2" destOrd="0" parTransId="{9AC53245-2C98-46DE-9959-B9E32A90EB2F}" sibTransId="{E913B473-CAE0-4C36-9A43-428F5DDBF8C4}"/>
    <dgm:cxn modelId="{2635A05E-8F9E-4737-AD19-5CF2E75D921E}" type="presOf" srcId="{426C6A8D-DFAA-4657-B62E-A7A02B07BEF3}" destId="{E5D6FB2C-67F9-4834-ACF0-0DF396C1D512}" srcOrd="1" destOrd="0" presId="urn:microsoft.com/office/officeart/2005/8/layout/vProcess5"/>
    <dgm:cxn modelId="{FDEED06B-CF1D-4912-8816-C4BFE259C3B6}" type="presOf" srcId="{2E19BFF2-5390-4EE0-8F7B-FB3F58146B60}" destId="{4F9D58F6-4C3E-4EC9-8D82-B4D72C04A931}" srcOrd="1" destOrd="0" presId="urn:microsoft.com/office/officeart/2005/8/layout/vProcess5"/>
    <dgm:cxn modelId="{3CE29877-5E5F-473A-81FB-04B91C76B806}" srcId="{5370FB11-8B9C-426D-A67D-23D7D5028F64}" destId="{3FCA2AD6-D2D9-45BC-993D-0AFE8F084005}" srcOrd="3" destOrd="0" parTransId="{B5CCDAC8-32F0-4916-95B0-575261295DB3}" sibTransId="{1E571EB0-F84F-4845-B602-18C3983F36FB}"/>
    <dgm:cxn modelId="{97933879-837E-4140-BC55-3BE527D8998D}" type="presOf" srcId="{4818B1D5-7C75-4FA9-97B6-90B544C6E75F}" destId="{7476BEA7-59D8-46D2-9812-3E6DAD902B0E}" srcOrd="0" destOrd="0" presId="urn:microsoft.com/office/officeart/2005/8/layout/vProcess5"/>
    <dgm:cxn modelId="{2BA7A284-38B2-4EAC-ADB7-54624054AC63}" type="presOf" srcId="{E913B473-CAE0-4C36-9A43-428F5DDBF8C4}" destId="{B36082DD-4C7B-4FAA-B840-A6262A20DB93}" srcOrd="0" destOrd="0" presId="urn:microsoft.com/office/officeart/2005/8/layout/vProcess5"/>
    <dgm:cxn modelId="{1E3E07A0-49F4-4425-8CCD-C6DD46BC6130}" type="presOf" srcId="{39FABF26-49BF-4B52-B9DB-3C7EC8D30650}" destId="{AE9584F2-84AC-4D92-B8DA-65270B39C7EE}" srcOrd="0" destOrd="0" presId="urn:microsoft.com/office/officeart/2005/8/layout/vProcess5"/>
    <dgm:cxn modelId="{1D78F8A2-F9AE-4D68-8351-6A622E6C4B1A}" srcId="{5370FB11-8B9C-426D-A67D-23D7D5028F64}" destId="{426C6A8D-DFAA-4657-B62E-A7A02B07BEF3}" srcOrd="1" destOrd="0" parTransId="{44042E76-B6BC-4B3F-A5F1-70C7242D3134}" sibTransId="{4818B1D5-7C75-4FA9-97B6-90B544C6E75F}"/>
    <dgm:cxn modelId="{2359F5A4-D038-43BA-8241-C600F009FE78}" type="presOf" srcId="{2E19BFF2-5390-4EE0-8F7B-FB3F58146B60}" destId="{99D32BB6-6A30-4CC9-B571-ACBB3358A26D}" srcOrd="0" destOrd="0" presId="urn:microsoft.com/office/officeart/2005/8/layout/vProcess5"/>
    <dgm:cxn modelId="{EA1AC3B3-1E09-4746-BB27-6FA7CA4F11A7}" type="presOf" srcId="{3FCA2AD6-D2D9-45BC-993D-0AFE8F084005}" destId="{66668CF4-7863-4AA2-8013-CB28FE4E6A1D}" srcOrd="0" destOrd="0" presId="urn:microsoft.com/office/officeart/2005/8/layout/vProcess5"/>
    <dgm:cxn modelId="{708601C5-A3E9-48D1-9D64-DDE3017BA7B6}" type="presOf" srcId="{53D9DE42-812C-4E3D-9BBB-6A93869DF69E}" destId="{5338C182-53A6-41AC-86BF-8F123889F22F}" srcOrd="1" destOrd="0" presId="urn:microsoft.com/office/officeart/2005/8/layout/vProcess5"/>
    <dgm:cxn modelId="{DD5821C5-B45C-4660-B707-2BE050F80A95}" type="presOf" srcId="{5370FB11-8B9C-426D-A67D-23D7D5028F64}" destId="{07A11DD9-F58F-4E8C-9E42-C4CDE8710468}" srcOrd="0" destOrd="0" presId="urn:microsoft.com/office/officeart/2005/8/layout/vProcess5"/>
    <dgm:cxn modelId="{E80E14D4-86D8-4499-AAEC-3F28970C014F}" srcId="{5370FB11-8B9C-426D-A67D-23D7D5028F64}" destId="{2E19BFF2-5390-4EE0-8F7B-FB3F58146B60}" srcOrd="4" destOrd="0" parTransId="{4B5D2AAC-5C5A-4A04-8ECE-1BFEF0F8CF14}" sibTransId="{9DD52DCA-0AB2-4374-8C9F-3F5F7C275F08}"/>
    <dgm:cxn modelId="{FC5F22D9-36C5-4E86-B881-49AA814DBC91}" type="presOf" srcId="{3FCA2AD6-D2D9-45BC-993D-0AFE8F084005}" destId="{CB4EF94B-2CDC-4B76-8D15-13DB05692433}" srcOrd="1" destOrd="0" presId="urn:microsoft.com/office/officeart/2005/8/layout/vProcess5"/>
    <dgm:cxn modelId="{C9DAAEDB-1B54-4D2D-87A3-4FE564EE9FCE}" type="presOf" srcId="{39FABF26-49BF-4B52-B9DB-3C7EC8D30650}" destId="{BD2B4A24-4309-4B80-8823-21EF245648D7}" srcOrd="1" destOrd="0" presId="urn:microsoft.com/office/officeart/2005/8/layout/vProcess5"/>
    <dgm:cxn modelId="{632E97F3-66CE-49D5-92FA-08C1AAB207E6}" type="presOf" srcId="{1E571EB0-F84F-4845-B602-18C3983F36FB}" destId="{A1B91386-EBE0-45FC-9701-312DFBCE1DA6}" srcOrd="0" destOrd="0" presId="urn:microsoft.com/office/officeart/2005/8/layout/vProcess5"/>
    <dgm:cxn modelId="{AB0AB050-9C9E-4081-8455-4B6F03E6A7FC}" type="presParOf" srcId="{07A11DD9-F58F-4E8C-9E42-C4CDE8710468}" destId="{D2B7C015-3C35-46B5-A9D7-702F919D9173}" srcOrd="0" destOrd="0" presId="urn:microsoft.com/office/officeart/2005/8/layout/vProcess5"/>
    <dgm:cxn modelId="{EFFA71FB-DB95-439F-9D38-76AB6A22A227}" type="presParOf" srcId="{07A11DD9-F58F-4E8C-9E42-C4CDE8710468}" destId="{95C6567D-ABE8-4118-94BC-E8F9F230013B}" srcOrd="1" destOrd="0" presId="urn:microsoft.com/office/officeart/2005/8/layout/vProcess5"/>
    <dgm:cxn modelId="{75144A53-A9BD-445E-976A-5704F26F9908}" type="presParOf" srcId="{07A11DD9-F58F-4E8C-9E42-C4CDE8710468}" destId="{EF6A9267-EC9A-40D9-A966-CBCAAC708E35}" srcOrd="2" destOrd="0" presId="urn:microsoft.com/office/officeart/2005/8/layout/vProcess5"/>
    <dgm:cxn modelId="{F6A73AA1-EA35-48E8-8AC1-D009D5CC1F6D}" type="presParOf" srcId="{07A11DD9-F58F-4E8C-9E42-C4CDE8710468}" destId="{AE9584F2-84AC-4D92-B8DA-65270B39C7EE}" srcOrd="3" destOrd="0" presId="urn:microsoft.com/office/officeart/2005/8/layout/vProcess5"/>
    <dgm:cxn modelId="{2F28B715-6B1A-4284-9D61-26190833B02C}" type="presParOf" srcId="{07A11DD9-F58F-4E8C-9E42-C4CDE8710468}" destId="{66668CF4-7863-4AA2-8013-CB28FE4E6A1D}" srcOrd="4" destOrd="0" presId="urn:microsoft.com/office/officeart/2005/8/layout/vProcess5"/>
    <dgm:cxn modelId="{79F8230D-7453-42F5-A99E-8E3EA23E30FA}" type="presParOf" srcId="{07A11DD9-F58F-4E8C-9E42-C4CDE8710468}" destId="{99D32BB6-6A30-4CC9-B571-ACBB3358A26D}" srcOrd="5" destOrd="0" presId="urn:microsoft.com/office/officeart/2005/8/layout/vProcess5"/>
    <dgm:cxn modelId="{70630BCB-C588-4A47-B819-8849C061A28E}" type="presParOf" srcId="{07A11DD9-F58F-4E8C-9E42-C4CDE8710468}" destId="{6280B49B-240A-4C60-8975-886C4A3A5A7D}" srcOrd="6" destOrd="0" presId="urn:microsoft.com/office/officeart/2005/8/layout/vProcess5"/>
    <dgm:cxn modelId="{0D2C626B-474B-4BA2-A14C-2F2BFE5D75DF}" type="presParOf" srcId="{07A11DD9-F58F-4E8C-9E42-C4CDE8710468}" destId="{7476BEA7-59D8-46D2-9812-3E6DAD902B0E}" srcOrd="7" destOrd="0" presId="urn:microsoft.com/office/officeart/2005/8/layout/vProcess5"/>
    <dgm:cxn modelId="{165132F9-6E46-4B1C-9570-D90039EEC428}" type="presParOf" srcId="{07A11DD9-F58F-4E8C-9E42-C4CDE8710468}" destId="{B36082DD-4C7B-4FAA-B840-A6262A20DB93}" srcOrd="8" destOrd="0" presId="urn:microsoft.com/office/officeart/2005/8/layout/vProcess5"/>
    <dgm:cxn modelId="{CA7E43AA-2655-4800-8CD9-0C0957955935}" type="presParOf" srcId="{07A11DD9-F58F-4E8C-9E42-C4CDE8710468}" destId="{A1B91386-EBE0-45FC-9701-312DFBCE1DA6}" srcOrd="9" destOrd="0" presId="urn:microsoft.com/office/officeart/2005/8/layout/vProcess5"/>
    <dgm:cxn modelId="{96591971-E5B3-4B4B-969C-F6B5D9EDF0B8}" type="presParOf" srcId="{07A11DD9-F58F-4E8C-9E42-C4CDE8710468}" destId="{5338C182-53A6-41AC-86BF-8F123889F22F}" srcOrd="10" destOrd="0" presId="urn:microsoft.com/office/officeart/2005/8/layout/vProcess5"/>
    <dgm:cxn modelId="{58C2F8B6-FE8F-4636-96E2-D13248F736CA}" type="presParOf" srcId="{07A11DD9-F58F-4E8C-9E42-C4CDE8710468}" destId="{E5D6FB2C-67F9-4834-ACF0-0DF396C1D512}" srcOrd="11" destOrd="0" presId="urn:microsoft.com/office/officeart/2005/8/layout/vProcess5"/>
    <dgm:cxn modelId="{F8B77C6D-6F5E-4828-A51E-E0E2AF2BF79C}" type="presParOf" srcId="{07A11DD9-F58F-4E8C-9E42-C4CDE8710468}" destId="{BD2B4A24-4309-4B80-8823-21EF245648D7}" srcOrd="12" destOrd="0" presId="urn:microsoft.com/office/officeart/2005/8/layout/vProcess5"/>
    <dgm:cxn modelId="{7FFF3745-D12E-4890-A0FF-230C1416ABFE}" type="presParOf" srcId="{07A11DD9-F58F-4E8C-9E42-C4CDE8710468}" destId="{CB4EF94B-2CDC-4B76-8D15-13DB05692433}" srcOrd="13" destOrd="0" presId="urn:microsoft.com/office/officeart/2005/8/layout/vProcess5"/>
    <dgm:cxn modelId="{2888FDB4-1F4A-4128-BC7E-81AF7B79F1F5}" type="presParOf" srcId="{07A11DD9-F58F-4E8C-9E42-C4CDE8710468}" destId="{4F9D58F6-4C3E-4EC9-8D82-B4D72C04A93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BB99DB-156D-418E-BF1F-E073AB02751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AA72C7-62D5-41C1-8619-35449BCECD3A}">
      <dgm:prSet custT="1"/>
      <dgm:spPr/>
      <dgm:t>
        <a:bodyPr/>
        <a:lstStyle/>
        <a:p>
          <a:r>
            <a:rPr lang="en-US" sz="1800" dirty="0"/>
            <a:t>VR can become a primary method for treating post-traumatic stress. Using VR exposure therapy, a person enters a re-enactment of a traumatic event. It can also been used to treat anxiety, phobias and depression.</a:t>
          </a:r>
        </a:p>
      </dgm:t>
    </dgm:pt>
    <dgm:pt modelId="{98FB4A64-905C-4B44-A401-4638AF26309A}" type="parTrans" cxnId="{0E37B368-BBFF-4D99-B3BD-E583E5C78516}">
      <dgm:prSet/>
      <dgm:spPr/>
      <dgm:t>
        <a:bodyPr/>
        <a:lstStyle/>
        <a:p>
          <a:endParaRPr lang="en-US"/>
        </a:p>
      </dgm:t>
    </dgm:pt>
    <dgm:pt modelId="{8DAECE76-FCAF-416C-8427-97954CFB7BD4}" type="sibTrans" cxnId="{0E37B368-BBFF-4D99-B3BD-E583E5C78516}">
      <dgm:prSet/>
      <dgm:spPr/>
      <dgm:t>
        <a:bodyPr/>
        <a:lstStyle/>
        <a:p>
          <a:endParaRPr lang="en-US"/>
        </a:p>
      </dgm:t>
    </dgm:pt>
    <dgm:pt modelId="{FF45C636-2954-4349-8C6C-814E7753FCD7}">
      <dgm:prSet custT="1"/>
      <dgm:spPr/>
      <dgm:t>
        <a:bodyPr/>
        <a:lstStyle/>
        <a:p>
          <a:r>
            <a:rPr lang="en-US" sz="1700" dirty="0"/>
            <a:t>Medical and dental students can use VR to practice surgeries and procedures, allowing for a consequence free learning environment. Virtual patients are used to allow students to develop skills which can later be applied in the real world.</a:t>
          </a:r>
        </a:p>
      </dgm:t>
    </dgm:pt>
    <dgm:pt modelId="{B4DDE9FF-04F7-4759-A115-1B7ED388C77C}" type="parTrans" cxnId="{F0D3EC4D-483C-4CD0-AFF3-A68D32BA2235}">
      <dgm:prSet/>
      <dgm:spPr/>
      <dgm:t>
        <a:bodyPr/>
        <a:lstStyle/>
        <a:p>
          <a:endParaRPr lang="en-US"/>
        </a:p>
      </dgm:t>
    </dgm:pt>
    <dgm:pt modelId="{C1A34B7C-AD80-4E53-B34D-E981EE31C71E}" type="sibTrans" cxnId="{F0D3EC4D-483C-4CD0-AFF3-A68D32BA2235}">
      <dgm:prSet/>
      <dgm:spPr/>
      <dgm:t>
        <a:bodyPr/>
        <a:lstStyle/>
        <a:p>
          <a:endParaRPr lang="en-US"/>
        </a:p>
      </dgm:t>
    </dgm:pt>
    <dgm:pt modelId="{5344FE4F-449E-4A3F-A224-D0C16C89E94F}">
      <dgm:prSet custT="1"/>
      <dgm:spPr/>
      <dgm:t>
        <a:bodyPr/>
        <a:lstStyle/>
        <a:p>
          <a:r>
            <a:rPr lang="en-US" sz="1700" dirty="0"/>
            <a:t>Virtual reality can be been adopted in education for teaching and learning situations. Students can interact with each other and within a three-dimensional environment. Students can also be taken on virtual field trips.</a:t>
          </a:r>
        </a:p>
      </dgm:t>
    </dgm:pt>
    <dgm:pt modelId="{046C992C-306A-4BFC-8C5C-D1160ADD3C1B}" type="parTrans" cxnId="{72611C33-B946-4EEF-B176-8F1ECCFB8409}">
      <dgm:prSet/>
      <dgm:spPr/>
      <dgm:t>
        <a:bodyPr/>
        <a:lstStyle/>
        <a:p>
          <a:endParaRPr lang="en-US"/>
        </a:p>
      </dgm:t>
    </dgm:pt>
    <dgm:pt modelId="{215CAD36-5E59-4ED8-A4D7-D2E1C2D5CBEA}" type="sibTrans" cxnId="{72611C33-B946-4EEF-B176-8F1ECCFB8409}">
      <dgm:prSet/>
      <dgm:spPr/>
      <dgm:t>
        <a:bodyPr/>
        <a:lstStyle/>
        <a:p>
          <a:endParaRPr lang="en-US"/>
        </a:p>
      </dgm:t>
    </dgm:pt>
    <dgm:pt modelId="{F8C730A7-E7E6-4490-97B0-527A7076D2A7}" type="pres">
      <dgm:prSet presAssocID="{81BB99DB-156D-418E-BF1F-E073AB027515}" presName="root" presStyleCnt="0">
        <dgm:presLayoutVars>
          <dgm:dir/>
          <dgm:resizeHandles val="exact"/>
        </dgm:presLayoutVars>
      </dgm:prSet>
      <dgm:spPr/>
    </dgm:pt>
    <dgm:pt modelId="{DCB7B41E-0C4B-4F7F-8F60-3D10C53416B3}" type="pres">
      <dgm:prSet presAssocID="{47AA72C7-62D5-41C1-8619-35449BCECD3A}" presName="compNode" presStyleCnt="0"/>
      <dgm:spPr/>
    </dgm:pt>
    <dgm:pt modelId="{9A4BF929-D746-4934-AD1E-7372779B135D}" type="pres">
      <dgm:prSet presAssocID="{47AA72C7-62D5-41C1-8619-35449BCECD3A}" presName="iconRect" presStyleLbl="node1" presStyleIdx="0" presStyleCnt="3" custLinFactNeighborX="2003" custLinFactNeighborY="-2619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2EB095B-E80D-46C5-A5E7-6305215B74FD}" type="pres">
      <dgm:prSet presAssocID="{47AA72C7-62D5-41C1-8619-35449BCECD3A}" presName="spaceRect" presStyleCnt="0"/>
      <dgm:spPr/>
    </dgm:pt>
    <dgm:pt modelId="{72BBA1A0-5D81-4D64-A527-3D0A8FF071D5}" type="pres">
      <dgm:prSet presAssocID="{47AA72C7-62D5-41C1-8619-35449BCECD3A}" presName="textRect" presStyleLbl="revTx" presStyleIdx="0" presStyleCnt="3">
        <dgm:presLayoutVars>
          <dgm:chMax val="1"/>
          <dgm:chPref val="1"/>
        </dgm:presLayoutVars>
      </dgm:prSet>
      <dgm:spPr/>
    </dgm:pt>
    <dgm:pt modelId="{337A0E86-6A30-4CD2-AD9A-BD926B85E474}" type="pres">
      <dgm:prSet presAssocID="{8DAECE76-FCAF-416C-8427-97954CFB7BD4}" presName="sibTrans" presStyleCnt="0"/>
      <dgm:spPr/>
    </dgm:pt>
    <dgm:pt modelId="{5BB58963-6D03-40B4-B0E5-F6E9F3D44426}" type="pres">
      <dgm:prSet presAssocID="{FF45C636-2954-4349-8C6C-814E7753FCD7}" presName="compNode" presStyleCnt="0"/>
      <dgm:spPr/>
    </dgm:pt>
    <dgm:pt modelId="{5BB90B07-54F4-4390-86DB-FAE3C0CB2D82}" type="pres">
      <dgm:prSet presAssocID="{FF45C636-2954-4349-8C6C-814E7753FCD7}" presName="iconRect" presStyleLbl="node1" presStyleIdx="1" presStyleCnt="3" custLinFactNeighborX="956" custLinFactNeighborY="-2535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7A2BAA64-0AAC-4C92-A694-7B701910E8A4}" type="pres">
      <dgm:prSet presAssocID="{FF45C636-2954-4349-8C6C-814E7753FCD7}" presName="spaceRect" presStyleCnt="0"/>
      <dgm:spPr/>
    </dgm:pt>
    <dgm:pt modelId="{88BA55CC-6939-49E6-A3F1-8CFD254288F5}" type="pres">
      <dgm:prSet presAssocID="{FF45C636-2954-4349-8C6C-814E7753FCD7}" presName="textRect" presStyleLbl="revTx" presStyleIdx="1" presStyleCnt="3">
        <dgm:presLayoutVars>
          <dgm:chMax val="1"/>
          <dgm:chPref val="1"/>
        </dgm:presLayoutVars>
      </dgm:prSet>
      <dgm:spPr/>
    </dgm:pt>
    <dgm:pt modelId="{66D09A04-0F53-48D4-BE3A-C3AD90D6C997}" type="pres">
      <dgm:prSet presAssocID="{C1A34B7C-AD80-4E53-B34D-E981EE31C71E}" presName="sibTrans" presStyleCnt="0"/>
      <dgm:spPr/>
    </dgm:pt>
    <dgm:pt modelId="{78BE0DAB-C832-4219-B633-19395F2BC27E}" type="pres">
      <dgm:prSet presAssocID="{5344FE4F-449E-4A3F-A224-D0C16C89E94F}" presName="compNode" presStyleCnt="0"/>
      <dgm:spPr/>
    </dgm:pt>
    <dgm:pt modelId="{9292A653-9F41-4019-B0B3-5BE34B2B16F0}" type="pres">
      <dgm:prSet presAssocID="{5344FE4F-449E-4A3F-A224-D0C16C89E94F}" presName="iconRect" presStyleLbl="node1" presStyleIdx="2" presStyleCnt="3" custLinFactNeighborX="2868" custLinFactNeighborY="-3296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46FC01A4-604B-4169-8A45-2F30EBA284E7}" type="pres">
      <dgm:prSet presAssocID="{5344FE4F-449E-4A3F-A224-D0C16C89E94F}" presName="spaceRect" presStyleCnt="0"/>
      <dgm:spPr/>
    </dgm:pt>
    <dgm:pt modelId="{9486E398-1B40-48B0-8580-2A5E5C185911}" type="pres">
      <dgm:prSet presAssocID="{5344FE4F-449E-4A3F-A224-D0C16C89E94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2611C33-B946-4EEF-B176-8F1ECCFB8409}" srcId="{81BB99DB-156D-418E-BF1F-E073AB027515}" destId="{5344FE4F-449E-4A3F-A224-D0C16C89E94F}" srcOrd="2" destOrd="0" parTransId="{046C992C-306A-4BFC-8C5C-D1160ADD3C1B}" sibTransId="{215CAD36-5E59-4ED8-A4D7-D2E1C2D5CBEA}"/>
    <dgm:cxn modelId="{0E37B368-BBFF-4D99-B3BD-E583E5C78516}" srcId="{81BB99DB-156D-418E-BF1F-E073AB027515}" destId="{47AA72C7-62D5-41C1-8619-35449BCECD3A}" srcOrd="0" destOrd="0" parTransId="{98FB4A64-905C-4B44-A401-4638AF26309A}" sibTransId="{8DAECE76-FCAF-416C-8427-97954CFB7BD4}"/>
    <dgm:cxn modelId="{F0D3EC4D-483C-4CD0-AFF3-A68D32BA2235}" srcId="{81BB99DB-156D-418E-BF1F-E073AB027515}" destId="{FF45C636-2954-4349-8C6C-814E7753FCD7}" srcOrd="1" destOrd="0" parTransId="{B4DDE9FF-04F7-4759-A115-1B7ED388C77C}" sibTransId="{C1A34B7C-AD80-4E53-B34D-E981EE31C71E}"/>
    <dgm:cxn modelId="{02562192-494F-4DD7-B242-9D1759AB0C24}" type="presOf" srcId="{81BB99DB-156D-418E-BF1F-E073AB027515}" destId="{F8C730A7-E7E6-4490-97B0-527A7076D2A7}" srcOrd="0" destOrd="0" presId="urn:microsoft.com/office/officeart/2018/2/layout/IconLabelList"/>
    <dgm:cxn modelId="{B11962C9-B381-4166-9E56-0A0470290D69}" type="presOf" srcId="{47AA72C7-62D5-41C1-8619-35449BCECD3A}" destId="{72BBA1A0-5D81-4D64-A527-3D0A8FF071D5}" srcOrd="0" destOrd="0" presId="urn:microsoft.com/office/officeart/2018/2/layout/IconLabelList"/>
    <dgm:cxn modelId="{878595E4-EA80-4C62-83F1-F2AEE72BA1FA}" type="presOf" srcId="{5344FE4F-449E-4A3F-A224-D0C16C89E94F}" destId="{9486E398-1B40-48B0-8580-2A5E5C185911}" srcOrd="0" destOrd="0" presId="urn:microsoft.com/office/officeart/2018/2/layout/IconLabelList"/>
    <dgm:cxn modelId="{A5E67AFB-4D58-47F2-BB3C-CC3CE05B968F}" type="presOf" srcId="{FF45C636-2954-4349-8C6C-814E7753FCD7}" destId="{88BA55CC-6939-49E6-A3F1-8CFD254288F5}" srcOrd="0" destOrd="0" presId="urn:microsoft.com/office/officeart/2018/2/layout/IconLabelList"/>
    <dgm:cxn modelId="{7A66CE6D-7FB5-4A92-9612-2FC3B584BF04}" type="presParOf" srcId="{F8C730A7-E7E6-4490-97B0-527A7076D2A7}" destId="{DCB7B41E-0C4B-4F7F-8F60-3D10C53416B3}" srcOrd="0" destOrd="0" presId="urn:microsoft.com/office/officeart/2018/2/layout/IconLabelList"/>
    <dgm:cxn modelId="{4E4FF14F-2021-405E-A143-51440207084E}" type="presParOf" srcId="{DCB7B41E-0C4B-4F7F-8F60-3D10C53416B3}" destId="{9A4BF929-D746-4934-AD1E-7372779B135D}" srcOrd="0" destOrd="0" presId="urn:microsoft.com/office/officeart/2018/2/layout/IconLabelList"/>
    <dgm:cxn modelId="{AEAE6E50-EF2A-4C07-9D93-6CC18DD96AFC}" type="presParOf" srcId="{DCB7B41E-0C4B-4F7F-8F60-3D10C53416B3}" destId="{82EB095B-E80D-46C5-A5E7-6305215B74FD}" srcOrd="1" destOrd="0" presId="urn:microsoft.com/office/officeart/2018/2/layout/IconLabelList"/>
    <dgm:cxn modelId="{79CEEFFB-20BC-4FDD-BD2E-85DC6A0BA651}" type="presParOf" srcId="{DCB7B41E-0C4B-4F7F-8F60-3D10C53416B3}" destId="{72BBA1A0-5D81-4D64-A527-3D0A8FF071D5}" srcOrd="2" destOrd="0" presId="urn:microsoft.com/office/officeart/2018/2/layout/IconLabelList"/>
    <dgm:cxn modelId="{BD42857A-07BF-4A06-8725-D6C3C3E0EB3A}" type="presParOf" srcId="{F8C730A7-E7E6-4490-97B0-527A7076D2A7}" destId="{337A0E86-6A30-4CD2-AD9A-BD926B85E474}" srcOrd="1" destOrd="0" presId="urn:microsoft.com/office/officeart/2018/2/layout/IconLabelList"/>
    <dgm:cxn modelId="{C8D90EFE-E28E-4B31-9ABF-D30BA06820A7}" type="presParOf" srcId="{F8C730A7-E7E6-4490-97B0-527A7076D2A7}" destId="{5BB58963-6D03-40B4-B0E5-F6E9F3D44426}" srcOrd="2" destOrd="0" presId="urn:microsoft.com/office/officeart/2018/2/layout/IconLabelList"/>
    <dgm:cxn modelId="{5902EA24-7ED5-4B74-8635-B3C476D240CA}" type="presParOf" srcId="{5BB58963-6D03-40B4-B0E5-F6E9F3D44426}" destId="{5BB90B07-54F4-4390-86DB-FAE3C0CB2D82}" srcOrd="0" destOrd="0" presId="urn:microsoft.com/office/officeart/2018/2/layout/IconLabelList"/>
    <dgm:cxn modelId="{8DDAD4B5-D40F-46C8-B803-70B45FAAFE5C}" type="presParOf" srcId="{5BB58963-6D03-40B4-B0E5-F6E9F3D44426}" destId="{7A2BAA64-0AAC-4C92-A694-7B701910E8A4}" srcOrd="1" destOrd="0" presId="urn:microsoft.com/office/officeart/2018/2/layout/IconLabelList"/>
    <dgm:cxn modelId="{3949B8DB-956C-4C3B-9218-FA7C56F0DFA2}" type="presParOf" srcId="{5BB58963-6D03-40B4-B0E5-F6E9F3D44426}" destId="{88BA55CC-6939-49E6-A3F1-8CFD254288F5}" srcOrd="2" destOrd="0" presId="urn:microsoft.com/office/officeart/2018/2/layout/IconLabelList"/>
    <dgm:cxn modelId="{38CF3DB0-574C-4F56-8061-8089A49F7D75}" type="presParOf" srcId="{F8C730A7-E7E6-4490-97B0-527A7076D2A7}" destId="{66D09A04-0F53-48D4-BE3A-C3AD90D6C997}" srcOrd="3" destOrd="0" presId="urn:microsoft.com/office/officeart/2018/2/layout/IconLabelList"/>
    <dgm:cxn modelId="{EB3F7744-F16C-4362-8435-A8A73FE266A4}" type="presParOf" srcId="{F8C730A7-E7E6-4490-97B0-527A7076D2A7}" destId="{78BE0DAB-C832-4219-B633-19395F2BC27E}" srcOrd="4" destOrd="0" presId="urn:microsoft.com/office/officeart/2018/2/layout/IconLabelList"/>
    <dgm:cxn modelId="{D5D32665-9EE2-4673-8517-8BF5512E2102}" type="presParOf" srcId="{78BE0DAB-C832-4219-B633-19395F2BC27E}" destId="{9292A653-9F41-4019-B0B3-5BE34B2B16F0}" srcOrd="0" destOrd="0" presId="urn:microsoft.com/office/officeart/2018/2/layout/IconLabelList"/>
    <dgm:cxn modelId="{DDB6F461-6E04-4B3F-A78A-27B7E1B88AA4}" type="presParOf" srcId="{78BE0DAB-C832-4219-B633-19395F2BC27E}" destId="{46FC01A4-604B-4169-8A45-2F30EBA284E7}" srcOrd="1" destOrd="0" presId="urn:microsoft.com/office/officeart/2018/2/layout/IconLabelList"/>
    <dgm:cxn modelId="{D2752723-6ED0-48FC-9801-C726521F676E}" type="presParOf" srcId="{78BE0DAB-C832-4219-B633-19395F2BC27E}" destId="{9486E398-1B40-48B0-8580-2A5E5C18591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3A394-CADA-4A18-BC0B-EB767A7F0240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F1B17-5A5F-4F5A-B770-89C868E3F4A9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0BF3F-D1D1-444A-8C21-D7313E63FFD4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Nodes of sensor tag is connected to primary sensor tag using Zigbee. The data from the primary sensor tag is sent to local RPi using USB. </a:t>
          </a:r>
        </a:p>
      </dsp:txBody>
      <dsp:txXfrm>
        <a:off x="1941716" y="718"/>
        <a:ext cx="4571887" cy="1681139"/>
      </dsp:txXfrm>
    </dsp:sp>
    <dsp:sp modelId="{48494C73-9013-4CB6-AF36-2F1C282C990F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48CC2-3C4A-4162-9320-65B8603F0284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F0417-3731-4BFF-8834-B6255961D5A7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sensor tag node is placed on the wrist of the user and another node on the arm to analyze the complete movements of the user. </a:t>
          </a:r>
        </a:p>
      </dsp:txBody>
      <dsp:txXfrm>
        <a:off x="1941716" y="2102143"/>
        <a:ext cx="4571887" cy="1681139"/>
      </dsp:txXfrm>
    </dsp:sp>
    <dsp:sp modelId="{9AAD63F3-2F6A-4146-9594-B56AB82D965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1EF13-502E-45AC-AAE1-71CA6CC98874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0F586-8841-4FD8-B770-01B645846B7E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cumulative data from Raspberry Pi is sent to Unity using UDP via Python 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7685A-7EB2-49D7-8A32-FA01575E6BAF}">
      <dsp:nvSpPr>
        <dsp:cNvPr id="0" name=""/>
        <dsp:cNvSpPr/>
      </dsp:nvSpPr>
      <dsp:spPr>
        <a:xfrm>
          <a:off x="831537" y="311960"/>
          <a:ext cx="1257939" cy="12579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CAB40-66AB-48EA-9557-417B894C5442}">
      <dsp:nvSpPr>
        <dsp:cNvPr id="0" name=""/>
        <dsp:cNvSpPr/>
      </dsp:nvSpPr>
      <dsp:spPr>
        <a:xfrm>
          <a:off x="1099622" y="580045"/>
          <a:ext cx="721768" cy="721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5F2BE-F22E-47E9-B1BD-03ACE2B77EFE}">
      <dsp:nvSpPr>
        <dsp:cNvPr id="0" name=""/>
        <dsp:cNvSpPr/>
      </dsp:nvSpPr>
      <dsp:spPr>
        <a:xfrm>
          <a:off x="429408" y="1961716"/>
          <a:ext cx="2062195" cy="1344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EFFECTIVE NOISE MODULATION will be deployed.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600" kern="1200" dirty="0"/>
        </a:p>
      </dsp:txBody>
      <dsp:txXfrm>
        <a:off x="429408" y="1961716"/>
        <a:ext cx="2062195" cy="1344168"/>
      </dsp:txXfrm>
    </dsp:sp>
    <dsp:sp modelId="{6A8B8AAB-BD76-4F7A-88E9-4814E2F18819}">
      <dsp:nvSpPr>
        <dsp:cNvPr id="0" name=""/>
        <dsp:cNvSpPr/>
      </dsp:nvSpPr>
      <dsp:spPr>
        <a:xfrm>
          <a:off x="3254616" y="311960"/>
          <a:ext cx="1257939" cy="12579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850DB-DA02-4FB4-AB3C-CCF465FDDCE1}">
      <dsp:nvSpPr>
        <dsp:cNvPr id="0" name=""/>
        <dsp:cNvSpPr/>
      </dsp:nvSpPr>
      <dsp:spPr>
        <a:xfrm>
          <a:off x="3522702" y="580045"/>
          <a:ext cx="721768" cy="7217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C07B7-9357-42CE-A489-AAB0260C26C1}">
      <dsp:nvSpPr>
        <dsp:cNvPr id="0" name=""/>
        <dsp:cNvSpPr/>
      </dsp:nvSpPr>
      <dsp:spPr>
        <a:xfrm>
          <a:off x="2852488" y="1961716"/>
          <a:ext cx="2062195" cy="1344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Direct communication can be achieved between </a:t>
          </a:r>
          <a:r>
            <a:rPr lang="en-US" sz="1600" b="1" kern="1200" dirty="0"/>
            <a:t>Raspberry Pi </a:t>
          </a:r>
          <a:r>
            <a:rPr lang="en-US" sz="1600" kern="1200" dirty="0"/>
            <a:t>and </a:t>
          </a:r>
          <a:r>
            <a:rPr lang="en-US" sz="1600" b="1" kern="1200" dirty="0"/>
            <a:t>Unity.</a:t>
          </a:r>
          <a:endParaRPr lang="en-US" sz="1600" kern="1200" dirty="0"/>
        </a:p>
      </dsp:txBody>
      <dsp:txXfrm>
        <a:off x="2852488" y="1961716"/>
        <a:ext cx="2062195" cy="1344168"/>
      </dsp:txXfrm>
    </dsp:sp>
    <dsp:sp modelId="{EA792DA0-363A-410F-BDAB-F04430AE159A}">
      <dsp:nvSpPr>
        <dsp:cNvPr id="0" name=""/>
        <dsp:cNvSpPr/>
      </dsp:nvSpPr>
      <dsp:spPr>
        <a:xfrm>
          <a:off x="5677696" y="311960"/>
          <a:ext cx="1257939" cy="12579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D3073-0F03-4EC0-B438-CC86B84DDA95}">
      <dsp:nvSpPr>
        <dsp:cNvPr id="0" name=""/>
        <dsp:cNvSpPr/>
      </dsp:nvSpPr>
      <dsp:spPr>
        <a:xfrm>
          <a:off x="5945781" y="580045"/>
          <a:ext cx="721768" cy="7217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DB62F-BC3F-4D7E-B3E3-335E876A4FEF}">
      <dsp:nvSpPr>
        <dsp:cNvPr id="0" name=""/>
        <dsp:cNvSpPr/>
      </dsp:nvSpPr>
      <dsp:spPr>
        <a:xfrm>
          <a:off x="5275568" y="1961716"/>
          <a:ext cx="2062195" cy="1344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transfer of data from sensor tag to Primary tag is controlled by frequency modulator to avoid unnecessary transfer of data.</a:t>
          </a:r>
          <a:endParaRPr lang="en-US" sz="1600" b="0" kern="1200" dirty="0"/>
        </a:p>
      </dsp:txBody>
      <dsp:txXfrm>
        <a:off x="5275568" y="1961716"/>
        <a:ext cx="2062195" cy="1344168"/>
      </dsp:txXfrm>
    </dsp:sp>
    <dsp:sp modelId="{7B1E4C1D-C0AC-47A6-BD51-3D542670E343}">
      <dsp:nvSpPr>
        <dsp:cNvPr id="0" name=""/>
        <dsp:cNvSpPr/>
      </dsp:nvSpPr>
      <dsp:spPr>
        <a:xfrm>
          <a:off x="8100775" y="311960"/>
          <a:ext cx="1257939" cy="12579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391A2-46C0-44DB-BE02-C750DECA06BC}">
      <dsp:nvSpPr>
        <dsp:cNvPr id="0" name=""/>
        <dsp:cNvSpPr/>
      </dsp:nvSpPr>
      <dsp:spPr>
        <a:xfrm>
          <a:off x="8368861" y="580045"/>
          <a:ext cx="721768" cy="7217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B878F-F103-4E86-85DC-33847320FF4C}">
      <dsp:nvSpPr>
        <dsp:cNvPr id="0" name=""/>
        <dsp:cNvSpPr/>
      </dsp:nvSpPr>
      <dsp:spPr>
        <a:xfrm>
          <a:off x="7698647" y="1961716"/>
          <a:ext cx="2062195" cy="1344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Full</a:t>
          </a:r>
          <a:r>
            <a:rPr lang="en-US" sz="1500" kern="1200" baseline="0" dirty="0"/>
            <a:t> body haptic suit.</a:t>
          </a:r>
          <a:endParaRPr lang="en-US" sz="1500" kern="1200" dirty="0"/>
        </a:p>
      </dsp:txBody>
      <dsp:txXfrm>
        <a:off x="7698647" y="1961716"/>
        <a:ext cx="2062195" cy="13441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6567D-ABE8-4118-94BC-E8F9F230013B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VR will transform the way we connect, interact and communicate in our personal and professional lives.</a:t>
          </a:r>
        </a:p>
      </dsp:txBody>
      <dsp:txXfrm>
        <a:off x="22940" y="22940"/>
        <a:ext cx="7160195" cy="737360"/>
      </dsp:txXfrm>
    </dsp:sp>
    <dsp:sp modelId="{EF6A9267-EC9A-40D9-A966-CBCAAC708E35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is coming out as one of the fastest growing field in today’s world.</a:t>
          </a:r>
        </a:p>
      </dsp:txBody>
      <dsp:txXfrm>
        <a:off x="627587" y="914964"/>
        <a:ext cx="6937378" cy="737360"/>
      </dsp:txXfrm>
    </dsp:sp>
    <dsp:sp modelId="{AE9584F2-84AC-4D92-B8DA-65270B39C7EE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There are more than 171</a:t>
          </a:r>
          <a:r>
            <a:rPr lang="en-US" sz="1700" b="1" kern="1200"/>
            <a:t>M</a:t>
          </a:r>
          <a:r>
            <a:rPr lang="en-US" sz="1700" kern="1200"/>
            <a:t> </a:t>
          </a:r>
          <a:r>
            <a:rPr lang="en-US" sz="1700" b="1" kern="1200"/>
            <a:t>VR</a:t>
          </a:r>
          <a:r>
            <a:rPr lang="en-US" sz="1700" kern="1200"/>
            <a:t> users worldwide today, up from 0.2</a:t>
          </a:r>
          <a:r>
            <a:rPr lang="en-US" sz="1700" b="1" kern="1200"/>
            <a:t>M </a:t>
          </a:r>
          <a:r>
            <a:rPr lang="en-US" sz="1700" kern="1200"/>
            <a:t>back in 2014.</a:t>
          </a:r>
        </a:p>
      </dsp:txBody>
      <dsp:txXfrm>
        <a:off x="1232233" y="1806988"/>
        <a:ext cx="6937378" cy="737360"/>
      </dsp:txXfrm>
    </dsp:sp>
    <dsp:sp modelId="{66668CF4-7863-4AA2-8013-CB28FE4E6A1D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VR </a:t>
          </a:r>
          <a:r>
            <a:rPr lang="en-US" sz="1700" kern="1200"/>
            <a:t>is believed to have the strongest potential to improve marketing and advertising experiences.</a:t>
          </a:r>
        </a:p>
      </dsp:txBody>
      <dsp:txXfrm>
        <a:off x="1836880" y="2699012"/>
        <a:ext cx="6937378" cy="737360"/>
      </dsp:txXfrm>
    </dsp:sp>
    <dsp:sp modelId="{99D32BB6-6A30-4CC9-B571-ACBB3358A26D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potential applications of immersive virtual reality systems are increasing with the current market being beyond the traditional gaming sector</a:t>
          </a:r>
        </a:p>
      </dsp:txBody>
      <dsp:txXfrm>
        <a:off x="2441527" y="3591037"/>
        <a:ext cx="6937378" cy="737360"/>
      </dsp:txXfrm>
    </dsp:sp>
    <dsp:sp modelId="{6280B49B-240A-4C60-8975-886C4A3A5A7D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454" y="572200"/>
        <a:ext cx="280008" cy="383102"/>
      </dsp:txXfrm>
    </dsp:sp>
    <dsp:sp modelId="{7476BEA7-59D8-46D2-9812-3E6DAD902B0E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7101" y="1464225"/>
        <a:ext cx="280008" cy="383102"/>
      </dsp:txXfrm>
    </dsp:sp>
    <dsp:sp modelId="{B36082DD-4C7B-4FAA-B840-A6262A20DB93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748" y="2343195"/>
        <a:ext cx="280008" cy="383102"/>
      </dsp:txXfrm>
    </dsp:sp>
    <dsp:sp modelId="{A1B91386-EBE0-45FC-9701-312DFBCE1DA6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395" y="3243922"/>
        <a:ext cx="280008" cy="3831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BF929-D746-4934-AD1E-7372779B135D}">
      <dsp:nvSpPr>
        <dsp:cNvPr id="0" name=""/>
        <dsp:cNvSpPr/>
      </dsp:nvSpPr>
      <dsp:spPr>
        <a:xfrm>
          <a:off x="1055659" y="237401"/>
          <a:ext cx="1471546" cy="14715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BA1A0-5D81-4D64-A527-3D0A8FF071D5}">
      <dsp:nvSpPr>
        <dsp:cNvPr id="0" name=""/>
        <dsp:cNvSpPr/>
      </dsp:nvSpPr>
      <dsp:spPr>
        <a:xfrm>
          <a:off x="126906" y="2689346"/>
          <a:ext cx="3270102" cy="189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VR can become a primary method for treating post-traumatic stress. Using VR exposure therapy, a person enters a re-enactment of a traumatic event. It can also been used to treat anxiety, phobias and depression.</a:t>
          </a:r>
        </a:p>
      </dsp:txBody>
      <dsp:txXfrm>
        <a:off x="126906" y="2689346"/>
        <a:ext cx="3270102" cy="1898437"/>
      </dsp:txXfrm>
    </dsp:sp>
    <dsp:sp modelId="{5BB90B07-54F4-4390-86DB-FAE3C0CB2D82}">
      <dsp:nvSpPr>
        <dsp:cNvPr id="0" name=""/>
        <dsp:cNvSpPr/>
      </dsp:nvSpPr>
      <dsp:spPr>
        <a:xfrm>
          <a:off x="4882622" y="249703"/>
          <a:ext cx="1471546" cy="14715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A55CC-6939-49E6-A3F1-8CFD254288F5}">
      <dsp:nvSpPr>
        <dsp:cNvPr id="0" name=""/>
        <dsp:cNvSpPr/>
      </dsp:nvSpPr>
      <dsp:spPr>
        <a:xfrm>
          <a:off x="3969276" y="2689346"/>
          <a:ext cx="3270102" cy="189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Medical and dental students can use VR to practice surgeries and procedures, allowing for a consequence free learning environment. Virtual patients are used to allow students to develop skills which can later be applied in the real world.</a:t>
          </a:r>
        </a:p>
      </dsp:txBody>
      <dsp:txXfrm>
        <a:off x="3969276" y="2689346"/>
        <a:ext cx="3270102" cy="1898437"/>
      </dsp:txXfrm>
    </dsp:sp>
    <dsp:sp modelId="{9292A653-9F41-4019-B0B3-5BE34B2B16F0}">
      <dsp:nvSpPr>
        <dsp:cNvPr id="0" name=""/>
        <dsp:cNvSpPr/>
      </dsp:nvSpPr>
      <dsp:spPr>
        <a:xfrm>
          <a:off x="8753129" y="137689"/>
          <a:ext cx="1471546" cy="14715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6E398-1B40-48B0-8580-2A5E5C185911}">
      <dsp:nvSpPr>
        <dsp:cNvPr id="0" name=""/>
        <dsp:cNvSpPr/>
      </dsp:nvSpPr>
      <dsp:spPr>
        <a:xfrm>
          <a:off x="7811647" y="2689346"/>
          <a:ext cx="3270102" cy="189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Virtual reality can be been adopted in education for teaching and learning situations. Students can interact with each other and within a three-dimensional environment. Students can also be taken on virtual field trips.</a:t>
          </a:r>
        </a:p>
      </dsp:txBody>
      <dsp:txXfrm>
        <a:off x="7811647" y="2689346"/>
        <a:ext cx="3270102" cy="1898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6E16-C310-4A7D-A2D3-720A48F5E0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ACA8-7C49-471F-930B-6E2C9A89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1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6E16-C310-4A7D-A2D3-720A48F5E0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ACA8-7C49-471F-930B-6E2C9A89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7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6E16-C310-4A7D-A2D3-720A48F5E0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ACA8-7C49-471F-930B-6E2C9A89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6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6E16-C310-4A7D-A2D3-720A48F5E0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ACA8-7C49-471F-930B-6E2C9A89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9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6E16-C310-4A7D-A2D3-720A48F5E0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ACA8-7C49-471F-930B-6E2C9A89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6E16-C310-4A7D-A2D3-720A48F5E0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ACA8-7C49-471F-930B-6E2C9A89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8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6E16-C310-4A7D-A2D3-720A48F5E0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ACA8-7C49-471F-930B-6E2C9A89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6E16-C310-4A7D-A2D3-720A48F5E0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ACA8-7C49-471F-930B-6E2C9A89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1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6E16-C310-4A7D-A2D3-720A48F5E0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ACA8-7C49-471F-930B-6E2C9A89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1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6E16-C310-4A7D-A2D3-720A48F5E0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ACA8-7C49-471F-930B-6E2C9A89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9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6E16-C310-4A7D-A2D3-720A48F5E0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ACA8-7C49-471F-930B-6E2C9A89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9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6E16-C310-4A7D-A2D3-720A48F5E0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ACA8-7C49-471F-930B-6E2C9A89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9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6428" y="627564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Motion Simulation of human arm by nodes of sensor tags (GYRO) transmitting data to local Raspberry Pi embedded with body vital sensor transmitting data to server on Unity.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Presentation with media">
            <a:extLst>
              <a:ext uri="{FF2B5EF4-FFF2-40B4-BE49-F238E27FC236}">
                <a16:creationId xmlns:a16="http://schemas.microsoft.com/office/drawing/2014/main" id="{2A4E309C-8481-4581-B602-9B3CAD43B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5109" y="2791097"/>
            <a:ext cx="1275806" cy="12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6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WORKING PRINCIPLE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E0BA9B3-B06A-4299-B8CA-9B33317E80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437734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873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2050" y="5686926"/>
            <a:ext cx="1900990" cy="745958"/>
          </a:xfrm>
          <a:prstGeom prst="rect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59777" y="5686926"/>
            <a:ext cx="1900990" cy="745958"/>
          </a:xfrm>
          <a:prstGeom prst="rect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40967" y="2221830"/>
            <a:ext cx="1479884" cy="1491916"/>
          </a:xfrm>
          <a:prstGeom prst="ellips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gency FB" panose="020B0503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48462" y="4267200"/>
            <a:ext cx="1864895" cy="914400"/>
          </a:xfrm>
          <a:prstGeom prst="roundRect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39466" y="5686926"/>
            <a:ext cx="1186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Sensor Tag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(GYRO)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17192" y="5736739"/>
            <a:ext cx="1186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Sensor Tag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(GYRO)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00989" y="4700337"/>
            <a:ext cx="2847473" cy="96252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3"/>
          </p:cNvCxnSpPr>
          <p:nvPr/>
        </p:nvCxnSpPr>
        <p:spPr>
          <a:xfrm flipH="1" flipV="1">
            <a:off x="6613357" y="4724400"/>
            <a:ext cx="3244514" cy="91271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19171" y="4539734"/>
            <a:ext cx="118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Sensor Tag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680909" y="3727782"/>
            <a:ext cx="4011" cy="50532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039225" y="1384363"/>
            <a:ext cx="1283368" cy="553633"/>
          </a:xfrm>
          <a:prstGeom prst="roundRect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748462" y="133990"/>
            <a:ext cx="1864895" cy="914400"/>
          </a:xfrm>
          <a:prstGeom prst="roundRect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680907" y="1985574"/>
            <a:ext cx="4011" cy="50532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680909" y="1072453"/>
            <a:ext cx="4011" cy="50532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07140" y="2783122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Raspberry Pi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54701" y="1447979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40967" y="350469"/>
            <a:ext cx="1479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3" name="TextBox 32"/>
          <p:cNvSpPr txBox="1"/>
          <p:nvPr/>
        </p:nvSpPr>
        <p:spPr>
          <a:xfrm rot="20512003">
            <a:off x="2564258" y="4825754"/>
            <a:ext cx="11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Zigbee</a:t>
            </a:r>
          </a:p>
        </p:txBody>
      </p:sp>
      <p:sp>
        <p:nvSpPr>
          <p:cNvPr id="36" name="TextBox 35"/>
          <p:cNvSpPr txBox="1"/>
          <p:nvPr/>
        </p:nvSpPr>
        <p:spPr>
          <a:xfrm rot="928365">
            <a:off x="7493901" y="4764081"/>
            <a:ext cx="148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Zigbee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5262880" y="382460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80554" y="191903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80554" y="103553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239362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0204" y="606564"/>
            <a:ext cx="104515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Future Enhancements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B669635-16E5-455A-90BC-0AAEBFD6F8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0329539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260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MARKET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470D1A3F-E240-45CF-802B-14582D8026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26581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24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USES</a:t>
            </a:r>
          </a:p>
        </p:txBody>
      </p: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military in the UK and the US have both adopted the use of virtual reality in their training as it allows them to undertake a huge range of simulations. This is used in all branches of service.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defense sector can use virtual reality to create simulated environments to train pilots, soldiers, and crisis response teams for situations that are too dangerous to use live equipment.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This can be used for giving gamers a live experience into their virtual world.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VR is revolutionizing the sports industry for both players and viewers. It’s used as a training aid in many sports and to help measure athletic performance and analyze technique.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7078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FUTURE PROSPECTS</a:t>
            </a:r>
          </a:p>
        </p:txBody>
      </p:sp>
      <p:graphicFrame>
        <p:nvGraphicFramePr>
          <p:cNvPr id="13" name="TextBox 2">
            <a:extLst>
              <a:ext uri="{FF2B5EF4-FFF2-40B4-BE49-F238E27FC236}">
                <a16:creationId xmlns:a16="http://schemas.microsoft.com/office/drawing/2014/main" id="{01C23964-57F8-44A9-B3A8-BEF5AB27C1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66724"/>
              </p:ext>
            </p:extLst>
          </p:nvPr>
        </p:nvGraphicFramePr>
        <p:xfrm>
          <a:off x="838200" y="1494972"/>
          <a:ext cx="11208656" cy="5210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107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478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Prachi gupta</dc:creator>
  <cp:lastModifiedBy>joel ebenezer</cp:lastModifiedBy>
  <cp:revision>5</cp:revision>
  <dcterms:created xsi:type="dcterms:W3CDTF">2019-06-26T18:09:18Z</dcterms:created>
  <dcterms:modified xsi:type="dcterms:W3CDTF">2019-06-27T03:03:07Z</dcterms:modified>
</cp:coreProperties>
</file>