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1018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74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1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0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17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9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4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7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77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93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Walmart Sales &amp; CPI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Task 3 - Data Analyst Internship | Aayush Pardeshi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📌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design an interactive business dashboard in Power BI using the Walmart Sales dataset, analyzing key performance indicators (KPIs), CPI impact, and store performance trends.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Dataset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Dataset: Walmart Weekly Sales (from Kaggle)</a:t>
            </a:r>
          </a:p>
          <a:p>
            <a:r>
              <a:rPr dirty="0"/>
              <a:t>Key Columns: Store, Date, </a:t>
            </a:r>
            <a:r>
              <a:rPr dirty="0" err="1"/>
              <a:t>Weekly_Sales</a:t>
            </a:r>
            <a:r>
              <a:rPr dirty="0"/>
              <a:t>, CPI, </a:t>
            </a:r>
            <a:r>
              <a:rPr dirty="0" err="1"/>
              <a:t>Fuel_Price</a:t>
            </a:r>
            <a:r>
              <a:rPr dirty="0"/>
              <a:t>, Temperature, </a:t>
            </a:r>
            <a:r>
              <a:rPr dirty="0" err="1"/>
              <a:t>Holiday_Flag</a:t>
            </a:r>
            <a:r>
              <a:rPr dirty="0"/>
              <a:t>, Unemployment</a:t>
            </a:r>
            <a:endParaRPr lang="en-IN" dirty="0"/>
          </a:p>
          <a:p>
            <a:r>
              <a:rPr dirty="0"/>
              <a:t>Time Period: 2010 – 2012 </a:t>
            </a:r>
            <a:endParaRPr lang="en-IN" dirty="0"/>
          </a:p>
          <a:p>
            <a:r>
              <a:rPr dirty="0"/>
              <a:t>Tool Used: Power BI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📈 Key Metrics and Visuals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Total Revenue Generated</a:t>
            </a:r>
          </a:p>
          <a:p>
            <a:r>
              <a:rPr dirty="0"/>
              <a:t>Avg Weekly Sales per Store</a:t>
            </a:r>
          </a:p>
          <a:p>
            <a:r>
              <a:rPr dirty="0"/>
              <a:t>Total Number of Stores</a:t>
            </a:r>
          </a:p>
          <a:p>
            <a:r>
              <a:rPr dirty="0"/>
              <a:t>Weekly Sales by Store (Bar Chart)</a:t>
            </a:r>
          </a:p>
          <a:p>
            <a:r>
              <a:rPr dirty="0"/>
              <a:t>Monthly Sales vs CPI Trend (Line Chart)</a:t>
            </a:r>
          </a:p>
          <a:p>
            <a:r>
              <a:rPr dirty="0"/>
              <a:t>Holiday vs Non-Holiday Sales (Pie Chart)</a:t>
            </a:r>
          </a:p>
          <a:p>
            <a:r>
              <a:rPr dirty="0"/>
              <a:t>Daily Sales Pattern (Line Chart)</a:t>
            </a:r>
          </a:p>
          <a:p>
            <a:r>
              <a:rPr dirty="0"/>
              <a:t>Filters: Year, Holiday Flag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📷 Dashboard Preview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C83CF7-43DE-45BD-8A3A-91C8FBEA8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91" y="1953846"/>
            <a:ext cx="8229601" cy="40309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Sales peak in certain months despite rising CPI</a:t>
            </a:r>
          </a:p>
          <a:p>
            <a:r>
              <a:rPr dirty="0"/>
              <a:t>Holiday weeks contribute a smaller portion to overall sales</a:t>
            </a:r>
          </a:p>
          <a:p>
            <a:r>
              <a:rPr dirty="0"/>
              <a:t>Stores 20 and 4 generate the highest revenue</a:t>
            </a:r>
          </a:p>
          <a:p>
            <a:r>
              <a:rPr dirty="0"/>
              <a:t>Sales trend shows stable demand with mild drops during some high CPI periods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dashboard helps stakeholders quickly monitor sales, CPI trends, and store-wise performance.</a:t>
            </a:r>
          </a:p>
          <a:p>
            <a:r>
              <a:t>Power BI’s interactive capabilities support data-driven decisions for optimizing store operations.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</TotalTime>
  <Words>222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Tw Cen MT</vt:lpstr>
      <vt:lpstr>Tw Cen MT Condensed</vt:lpstr>
      <vt:lpstr>Wingdings 3</vt:lpstr>
      <vt:lpstr>Integral</vt:lpstr>
      <vt:lpstr>Walmart Sales &amp; CPI Dashboard</vt:lpstr>
      <vt:lpstr>📌 Objective</vt:lpstr>
      <vt:lpstr>📊 Dataset Used</vt:lpstr>
      <vt:lpstr>📈 Key Metrics and Visuals</vt:lpstr>
      <vt:lpstr>📷 Dashboard Preview</vt:lpstr>
      <vt:lpstr>🔍 Key Insights</vt:lpstr>
      <vt:lpstr>✅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Sales &amp; CPI Dashboard</dc:title>
  <dc:subject/>
  <dc:creator/>
  <cp:keywords/>
  <dc:description>generated using python-pptx</dc:description>
  <cp:lastModifiedBy>Aayush Pardeshi</cp:lastModifiedBy>
  <cp:revision>2</cp:revision>
  <dcterms:created xsi:type="dcterms:W3CDTF">2013-01-27T09:14:16Z</dcterms:created>
  <dcterms:modified xsi:type="dcterms:W3CDTF">2025-08-07T19:47:31Z</dcterms:modified>
  <cp:category/>
</cp:coreProperties>
</file>