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73" r:id="rId1"/>
  </p:sldMasterIdLst>
  <p:sldIdLst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</p:sldIdLst>
  <p:sldSz cx="18288000" cy="10287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alibri Light" panose="020F0302020204030204" pitchFamily="34" charset="0"/>
      <p:regular r:id="rId8"/>
      <p:italic r:id="rId9"/>
    </p:embeddedFont>
    <p:embeddedFont>
      <p:font typeface="Wingdings 2" pitchFamily="2" charset="2"/>
      <p:regular r:id="rId1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29DB"/>
    <a:srgbClr val="00CDCD"/>
    <a:srgbClr val="00D6A3"/>
    <a:srgbClr val="00FB92"/>
    <a:srgbClr val="521B93"/>
    <a:srgbClr val="0118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 autoAdjust="0"/>
    <p:restoredTop sz="94635" autoAdjust="0"/>
  </p:normalViewPr>
  <p:slideViewPr>
    <p:cSldViewPr>
      <p:cViewPr varScale="1">
        <p:scale>
          <a:sx n="71" d="100"/>
          <a:sy n="71" d="100"/>
        </p:scale>
        <p:origin x="184" y="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font" Target="fonts/font7.fntdata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" Type="http://schemas.openxmlformats.org/officeDocument/2006/relationships/slide" Target="slides/slide1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3" Type="http://schemas.openxmlformats.org/officeDocument/2006/relationships/slide" Target="slides/slide2.xml"/><Relationship Id="rId4" Type="http://schemas.openxmlformats.org/officeDocument/2006/relationships/font" Target="fonts/font1.fntdata"/><Relationship Id="rId5" Type="http://schemas.openxmlformats.org/officeDocument/2006/relationships/font" Target="fonts/font2.fntdata"/><Relationship Id="rId6" Type="http://schemas.openxmlformats.org/officeDocument/2006/relationships/font" Target="fonts/font3.fntdata"/><Relationship Id="rId7" Type="http://schemas.openxmlformats.org/officeDocument/2006/relationships/font" Target="fonts/font4.fntdata"/><Relationship Id="rId8" Type="http://schemas.openxmlformats.org/officeDocument/2006/relationships/font" Target="fonts/font5.fntdata"/><Relationship Id="rId9" Type="http://schemas.openxmlformats.org/officeDocument/2006/relationships/font" Target="fonts/font6.fntdata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544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11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233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7"/>
            <a:ext cx="3943350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7"/>
            <a:ext cx="11601450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14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49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7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93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7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7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33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91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7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94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26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28107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7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734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FAAF7-942A-3F01-B450-ECA88D24BE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200" y="2930980"/>
            <a:ext cx="16490324" cy="2212520"/>
          </a:xfrm>
          <a:noFill/>
          <a:ln>
            <a:solidFill>
              <a:schemeClr val="bg1"/>
            </a:solidFill>
          </a:ln>
        </p:spPr>
        <p:txBody>
          <a:bodyPr/>
          <a:lstStyle/>
          <a:p>
            <a:endParaRPr lang="en-JP" dirty="0">
              <a:latin typeface="Britannic Bold" panose="020B0903060703020204" pitchFamily="34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429577-B69C-B7BA-E050-EB3F0CD26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9064" y="5905500"/>
            <a:ext cx="16490319" cy="885482"/>
          </a:xfrm>
          <a:noFill/>
          <a:ln>
            <a:solidFill>
              <a:schemeClr val="bg1"/>
            </a:solidFill>
          </a:ln>
        </p:spPr>
        <p:txBody>
          <a:bodyPr/>
          <a:lstStyle/>
          <a:p>
            <a:r>
              <a:rPr lang="en-JP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48252503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FFA500"/>
                </a:solidFill>
                <a:latin typeface="Times New Roman"/>
              </a:rPr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  <a:latin typeface="Times New Roman"/>
              </a:rPr>
              <a:t>Images provided by Pexels: https://www.pexels.com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19B61-C093-1014-26D6-521B9F4CE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JP" dirty="0">
              <a:latin typeface="Britannic Bold" panose="020B0903060703020204" pitchFamily="34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EA870-698B-0CFA-B15A-EF6A1BB2C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00FB92"/>
              </a:buClr>
              <a:buFont typeface="Wingdings 2" pitchFamily="2" charset="2"/>
              <a:buChar char=""/>
            </a:pPr>
            <a:r>
              <a:rPr lang="en-JP" dirty="0">
                <a:solidFill>
                  <a:schemeClr val="bg1"/>
                </a:solidFill>
                <a:latin typeface="Britannic Bold" panose="020B0903060703020204" pitchFamily="34" charset="7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07971533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>
                <a:solidFill>
                  <a:srgbClr val="FFA500"/>
                </a:solidFill>
                <a:latin typeface="Times New Roman"/>
              </a:rPr>
              <a:t>Introduction to Japan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Presented by Aayush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FFA500"/>
                </a:solidFill>
                <a:latin typeface="Times New Roman"/>
              </a:rPr>
              <a:t>Tokyo - Must-See Attractions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  <a:latin typeface="Times New Roman"/>
              </a:rPr>
              <a:t>- Tokyo Tower</a:t>
            </a:r>
          </a:p>
          <a:p>
            <a:r>
              <a:rPr>
                <a:solidFill>
                  <a:srgbClr val="FFFFFF"/>
                </a:solidFill>
                <a:latin typeface="Times New Roman"/>
              </a:rPr>
              <a:t>- Senso-ji Temple</a:t>
            </a:r>
          </a:p>
          <a:p>
            <a:r>
              <a:rPr>
                <a:solidFill>
                  <a:srgbClr val="FFFFFF"/>
                </a:solidFill>
                <a:latin typeface="Times New Roman"/>
              </a:rPr>
              <a:t>- Shibuya Crossing</a:t>
            </a:r>
          </a:p>
          <a:p>
            <a:r>
              <a:rPr>
                <a:solidFill>
                  <a:srgbClr val="FFFFFF"/>
                </a:solidFill>
                <a:latin typeface="Times New Roman"/>
              </a:rPr>
              <a:t>- Meiji Shrine</a:t>
            </a:r>
          </a:p>
          <a:p>
            <a:r>
              <a:rPr>
                <a:solidFill>
                  <a:srgbClr val="FFFFFF"/>
                </a:solidFill>
                <a:latin typeface="Times New Roman"/>
              </a:rPr>
              <a:t>Keyword: Tokyo Attractions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54864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FFA500"/>
                </a:solidFill>
                <a:latin typeface="Times New Roman"/>
              </a:rPr>
              <a:t>Kyoto - Cultural Wonders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  <a:latin typeface="Times New Roman"/>
              </a:rPr>
              <a:t>- Fushimi Inari Shrine</a:t>
            </a:r>
          </a:p>
          <a:p>
            <a:r>
              <a:rPr>
                <a:solidFill>
                  <a:srgbClr val="FFFFFF"/>
                </a:solidFill>
                <a:latin typeface="Times New Roman"/>
              </a:rPr>
              <a:t>- Kinkaku-ji Temple</a:t>
            </a:r>
          </a:p>
          <a:p>
            <a:r>
              <a:rPr>
                <a:solidFill>
                  <a:srgbClr val="FFFFFF"/>
                </a:solidFill>
                <a:latin typeface="Times New Roman"/>
              </a:rPr>
              <a:t>- Arashiyama Bamboo Grove</a:t>
            </a:r>
          </a:p>
          <a:p>
            <a:r>
              <a:rPr>
                <a:solidFill>
                  <a:srgbClr val="FFFFFF"/>
                </a:solidFill>
                <a:latin typeface="Times New Roman"/>
              </a:rPr>
              <a:t>- Gion District</a:t>
            </a:r>
          </a:p>
          <a:p>
            <a:r>
              <a:rPr>
                <a:solidFill>
                  <a:srgbClr val="FFFFFF"/>
                </a:solidFill>
                <a:latin typeface="Times New Roman"/>
              </a:rPr>
              <a:t>Keyword: Kyoto Culture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54864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FFA500"/>
                </a:solidFill>
                <a:latin typeface="Times New Roman"/>
              </a:rPr>
              <a:t>Osaka - Modern &amp; Vibrant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  <a:latin typeface="Times New Roman"/>
              </a:rPr>
              <a:t>- Dotonbori</a:t>
            </a:r>
          </a:p>
          <a:p>
            <a:r>
              <a:rPr>
                <a:solidFill>
                  <a:srgbClr val="FFFFFF"/>
                </a:solidFill>
                <a:latin typeface="Times New Roman"/>
              </a:rPr>
              <a:t>- Osaka Castle</a:t>
            </a:r>
          </a:p>
          <a:p>
            <a:r>
              <a:rPr>
                <a:solidFill>
                  <a:srgbClr val="FFFFFF"/>
                </a:solidFill>
                <a:latin typeface="Times New Roman"/>
              </a:rPr>
              <a:t>- Universal Studios Japan</a:t>
            </a:r>
          </a:p>
          <a:p>
            <a:r>
              <a:rPr>
                <a:solidFill>
                  <a:srgbClr val="FFFFFF"/>
                </a:solidFill>
                <a:latin typeface="Times New Roman"/>
              </a:rPr>
              <a:t>- Shitenno-ji Temple</a:t>
            </a:r>
          </a:p>
          <a:p>
            <a:r>
              <a:rPr>
                <a:solidFill>
                  <a:srgbClr val="FFFFFF"/>
                </a:solidFill>
                <a:latin typeface="Times New Roman"/>
              </a:rPr>
              <a:t>Keyword: Osaka Vibrancy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54864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FFA500"/>
                </a:solidFill>
                <a:latin typeface="Times New Roman"/>
              </a:rPr>
              <a:t>Hiroshima - Historical Landmarks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  <a:latin typeface="Times New Roman"/>
              </a:rPr>
              <a:t>- Hiroshima Peace Memorial Park</a:t>
            </a:r>
          </a:p>
          <a:p>
            <a:r>
              <a:rPr>
                <a:solidFill>
                  <a:srgbClr val="FFFFFF"/>
                </a:solidFill>
                <a:latin typeface="Times New Roman"/>
              </a:rPr>
              <a:t>- Itsukushima Shrine (Miyajima)</a:t>
            </a:r>
          </a:p>
          <a:p>
            <a:r>
              <a:rPr>
                <a:solidFill>
                  <a:srgbClr val="FFFFFF"/>
                </a:solidFill>
                <a:latin typeface="Times New Roman"/>
              </a:rPr>
              <a:t>- Hiroshima Castle</a:t>
            </a:r>
          </a:p>
          <a:p>
            <a:r>
              <a:rPr>
                <a:solidFill>
                  <a:srgbClr val="FFFFFF"/>
                </a:solidFill>
                <a:latin typeface="Times New Roman"/>
              </a:rPr>
              <a:t>- Shukkeien Garden</a:t>
            </a:r>
          </a:p>
          <a:p>
            <a:r>
              <a:rPr>
                <a:solidFill>
                  <a:srgbClr val="FFFFFF"/>
                </a:solidFill>
                <a:latin typeface="Times New Roman"/>
              </a:rPr>
              <a:t>Keyword: Hiroshima History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54864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FFA500"/>
                </a:solidFill>
                <a:latin typeface="Times New Roman"/>
              </a:rPr>
              <a:t>Nara - Ancient Sites &amp; Nature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  <a:latin typeface="Times New Roman"/>
              </a:rPr>
              <a:t>- Todai-ji Temple</a:t>
            </a:r>
          </a:p>
          <a:p>
            <a:r>
              <a:rPr>
                <a:solidFill>
                  <a:srgbClr val="FFFFFF"/>
                </a:solidFill>
                <a:latin typeface="Times New Roman"/>
              </a:rPr>
              <a:t>- Nara Park (Deer Park)</a:t>
            </a:r>
          </a:p>
          <a:p>
            <a:r>
              <a:rPr>
                <a:solidFill>
                  <a:srgbClr val="FFFFFF"/>
                </a:solidFill>
                <a:latin typeface="Times New Roman"/>
              </a:rPr>
              <a:t>- Kasuga Taisha Shrine</a:t>
            </a:r>
          </a:p>
          <a:p>
            <a:r>
              <a:rPr>
                <a:solidFill>
                  <a:srgbClr val="FFFFFF"/>
                </a:solidFill>
                <a:latin typeface="Times New Roman"/>
              </a:rPr>
              <a:t>- Nara National Museum</a:t>
            </a:r>
          </a:p>
          <a:p>
            <a:r>
              <a:rPr>
                <a:solidFill>
                  <a:srgbClr val="FFFFFF"/>
                </a:solidFill>
                <a:latin typeface="Times New Roman"/>
              </a:rPr>
              <a:t>Keyword: Nara Ancient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54864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FFA500"/>
                </a:solidFill>
                <a:latin typeface="Times New Roman"/>
              </a:rPr>
              <a:t>Hokkaido - Natural Beauty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  <a:latin typeface="Times New Roman"/>
              </a:rPr>
              <a:t>- Sapporo Snow Festival</a:t>
            </a:r>
          </a:p>
          <a:p>
            <a:r>
              <a:rPr>
                <a:solidFill>
                  <a:srgbClr val="FFFFFF"/>
                </a:solidFill>
                <a:latin typeface="Times New Roman"/>
              </a:rPr>
              <a:t>- Shikotsu-Toya National Park</a:t>
            </a:r>
          </a:p>
          <a:p>
            <a:r>
              <a:rPr>
                <a:solidFill>
                  <a:srgbClr val="FFFFFF"/>
                </a:solidFill>
                <a:latin typeface="Times New Roman"/>
              </a:rPr>
              <a:t>- Noboribetsu Onsen</a:t>
            </a:r>
          </a:p>
          <a:p>
            <a:r>
              <a:rPr>
                <a:solidFill>
                  <a:srgbClr val="FFFFFF"/>
                </a:solidFill>
                <a:latin typeface="Times New Roman"/>
              </a:rPr>
              <a:t>- Asahiyama Zoo</a:t>
            </a:r>
          </a:p>
          <a:p>
            <a:r>
              <a:rPr>
                <a:solidFill>
                  <a:srgbClr val="FFFFFF"/>
                </a:solidFill>
                <a:latin typeface="Times New Roman"/>
              </a:rPr>
              <a:t>Keyword: Hokkaido Beauty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0" y="54864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43</TotalTime>
  <Words>2</Words>
  <Application>Microsoft Macintosh PowerPoint</Application>
  <PresentationFormat>Custom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Britannic Bold</vt:lpstr>
      <vt:lpstr>Wingdings 2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Hina Ota</cp:lastModifiedBy>
  <cp:revision>9</cp:revision>
  <dcterms:created xsi:type="dcterms:W3CDTF">2006-08-16T00:00:00Z</dcterms:created>
  <dcterms:modified xsi:type="dcterms:W3CDTF">2023-07-19T07:54:08Z</dcterms:modified>
  <dc:identifier>DAFniOPWdR0</dc:identifier>
</cp:coreProperties>
</file>