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Batch Weighing Machine: Design &amp;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Group 53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0E16A0-D2BF-4AB3-82A4-5E450A736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581"/>
          <a:stretch/>
        </p:blipFill>
        <p:spPr>
          <a:xfrm rot="10800000">
            <a:off x="2092749" y="889233"/>
            <a:ext cx="7726018" cy="5486400"/>
          </a:xfr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04ECF-3C2E-4FED-B6AC-6B3D5461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783"/>
          <a:stretch/>
        </p:blipFill>
        <p:spPr>
          <a:xfrm rot="10800000">
            <a:off x="2876932" y="1106901"/>
            <a:ext cx="6980131" cy="5035169"/>
          </a:xfrm>
        </p:spPr>
      </p:pic>
    </p:spTree>
    <p:extLst>
      <p:ext uri="{BB962C8B-B14F-4D97-AF65-F5344CB8AC3E}">
        <p14:creationId xmlns:p14="http://schemas.microsoft.com/office/powerpoint/2010/main" val="16823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058E9-3DAB-4E9E-A8F5-07EBFE162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310" b="18119"/>
          <a:stretch/>
        </p:blipFill>
        <p:spPr>
          <a:xfrm>
            <a:off x="2962391" y="-528506"/>
            <a:ext cx="5946718" cy="7386506"/>
          </a:xfrm>
        </p:spPr>
      </p:pic>
    </p:spTree>
    <p:extLst>
      <p:ext uri="{BB962C8B-B14F-4D97-AF65-F5344CB8AC3E}">
        <p14:creationId xmlns:p14="http://schemas.microsoft.com/office/powerpoint/2010/main" val="18087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EC32A-DB25-42AD-9D25-BA2D0E2DE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564"/>
          <a:stretch/>
        </p:blipFill>
        <p:spPr>
          <a:xfrm>
            <a:off x="5702095" y="100668"/>
            <a:ext cx="6057441" cy="6757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219A6-3E31-4772-9401-AA7588BE3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" t="74128" r="2831"/>
          <a:stretch/>
        </p:blipFill>
        <p:spPr>
          <a:xfrm>
            <a:off x="73082" y="2927756"/>
            <a:ext cx="5629013" cy="21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EFC6-5C1A-4244-A1F1-9BB734727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9" t="3232" r="7172" b="-3232"/>
          <a:stretch/>
        </p:blipFill>
        <p:spPr>
          <a:xfrm rot="16200000">
            <a:off x="3013652" y="-1625276"/>
            <a:ext cx="6677637" cy="10288915"/>
          </a:xfrm>
        </p:spPr>
      </p:pic>
    </p:spTree>
    <p:extLst>
      <p:ext uri="{BB962C8B-B14F-4D97-AF65-F5344CB8AC3E}">
        <p14:creationId xmlns:p14="http://schemas.microsoft.com/office/powerpoint/2010/main" val="5845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3AEB6-DF9E-477E-B40C-49E35C64C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8" t="1749" r="7700" b="2441"/>
          <a:stretch/>
        </p:blipFill>
        <p:spPr>
          <a:xfrm rot="5400000">
            <a:off x="2772189" y="-1757124"/>
            <a:ext cx="6858000" cy="10372248"/>
          </a:xfrm>
        </p:spPr>
      </p:pic>
    </p:spTree>
    <p:extLst>
      <p:ext uri="{BB962C8B-B14F-4D97-AF65-F5344CB8AC3E}">
        <p14:creationId xmlns:p14="http://schemas.microsoft.com/office/powerpoint/2010/main" val="202387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F20AE-E2A2-42BD-897B-0CFB84802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5" t="8029" r="40380"/>
          <a:stretch/>
        </p:blipFill>
        <p:spPr>
          <a:xfrm rot="5400000">
            <a:off x="4070058" y="-1632824"/>
            <a:ext cx="4051883" cy="9414779"/>
          </a:xfrm>
        </p:spPr>
      </p:pic>
    </p:spTree>
    <p:extLst>
      <p:ext uri="{BB962C8B-B14F-4D97-AF65-F5344CB8AC3E}">
        <p14:creationId xmlns:p14="http://schemas.microsoft.com/office/powerpoint/2010/main" val="39998413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{4F9982B4-C209-4971-8022-F405D5FACEDE}tf22712842</Template>
  <TotalTime>0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Batch Weighing Machine: Design &amp;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2020-04-26T14:36:05Z</dcterms:created>
  <dcterms:modified xsi:type="dcterms:W3CDTF">2020-04-26T15:52:20Z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