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9" r:id="rId4"/>
    <p:sldId id="257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78330" autoAdjust="0"/>
  </p:normalViewPr>
  <p:slideViewPr>
    <p:cSldViewPr>
      <p:cViewPr varScale="1">
        <p:scale>
          <a:sx n="57" d="100"/>
          <a:sy n="57" d="100"/>
        </p:scale>
        <p:origin x="-17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86EF-4E64-4E83-B2B1-3E2D828EEF82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C9BE-3533-4BE6-B09F-3D1D66BA1F5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86EF-4E64-4E83-B2B1-3E2D828EEF82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C9BE-3533-4BE6-B09F-3D1D66BA1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86EF-4E64-4E83-B2B1-3E2D828EEF82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C9BE-3533-4BE6-B09F-3D1D66BA1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86EF-4E64-4E83-B2B1-3E2D828EEF82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C9BE-3533-4BE6-B09F-3D1D66BA1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86EF-4E64-4E83-B2B1-3E2D828EEF82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C9BE-3533-4BE6-B09F-3D1D66BA1F5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86EF-4E64-4E83-B2B1-3E2D828EEF82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C9BE-3533-4BE6-B09F-3D1D66BA1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86EF-4E64-4E83-B2B1-3E2D828EEF82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C9BE-3533-4BE6-B09F-3D1D66BA1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86EF-4E64-4E83-B2B1-3E2D828EEF82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C9BE-3533-4BE6-B09F-3D1D66BA1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86EF-4E64-4E83-B2B1-3E2D828EEF82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C9BE-3533-4BE6-B09F-3D1D66BA1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86EF-4E64-4E83-B2B1-3E2D828EEF82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C9BE-3533-4BE6-B09F-3D1D66BA1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86EF-4E64-4E83-B2B1-3E2D828EEF82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AC9C9BE-3533-4BE6-B09F-3D1D66BA1F5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C3386EF-4E64-4E83-B2B1-3E2D828EEF82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AC9C9BE-3533-4BE6-B09F-3D1D66BA1F5E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Deep_We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Deep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Information Assurance Club</a:t>
            </a:r>
          </a:p>
          <a:p>
            <a:r>
              <a:rPr lang="en-US" dirty="0" smtClean="0"/>
              <a:t>Collin Donaldson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1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5-Marianas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Lowest known level of the Deep Web.</a:t>
            </a:r>
          </a:p>
          <a:p>
            <a:r>
              <a:rPr lang="en-US" dirty="0" smtClean="0"/>
              <a:t>Named after the Spanish Technician who created it.</a:t>
            </a:r>
          </a:p>
          <a:p>
            <a:r>
              <a:rPr lang="en-US" dirty="0" smtClean="0"/>
              <a:t>Extremely difficult to access, users say it is the safest part of the internet due to how private it is.</a:t>
            </a:r>
          </a:p>
          <a:p>
            <a:r>
              <a:rPr lang="en-US" dirty="0" smtClean="0"/>
              <a:t>Julian Assange and other top-level Wikileaks members are believed to have access.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Rumored Levels 6-8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Mostly the stuff of conspiracy theorists.</a:t>
            </a:r>
          </a:p>
          <a:p>
            <a:r>
              <a:rPr lang="en-US" dirty="0" smtClean="0"/>
              <a:t>Level 6 is a giant firewall meant to prevent people from going any further.</a:t>
            </a:r>
          </a:p>
          <a:p>
            <a:r>
              <a:rPr lang="en-US" dirty="0" smtClean="0"/>
              <a:t>Level 7 “The Fog” is where various worldwide power-players jockey for control of PrimArch. Said to be very dangerous, full of viruses and such. </a:t>
            </a:r>
          </a:p>
          <a:p>
            <a:r>
              <a:rPr lang="en-US" dirty="0" smtClean="0"/>
              <a:t>Level 8 is called PrimArch and is claimed to be controlled by </a:t>
            </a:r>
            <a:r>
              <a:rPr lang="en-US" dirty="0" smtClean="0"/>
              <a:t>an </a:t>
            </a:r>
            <a:r>
              <a:rPr lang="en-US" dirty="0" smtClean="0"/>
              <a:t>extremely powerful AI (possibly running on a quantum computer).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5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Ethical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Some organizations such as BrightPlanet claim the Deep Web has higher quality articles than the surface web (3 to 1 quality ration) , and a lot more of them. Deep Web capable search engines like ipl2 and Infomine can be used to find them. </a:t>
            </a:r>
          </a:p>
          <a:p>
            <a:r>
              <a:rPr lang="en-US" dirty="0" smtClean="0"/>
              <a:t>Dig deep enough and you will find some interesting information about past and present experiments and research.</a:t>
            </a:r>
          </a:p>
          <a:p>
            <a:r>
              <a:rPr lang="en-US" dirty="0" smtClean="0"/>
              <a:t>Assuming you use them ethically, there are hacking/virus creation tutorials and information as well as a large community of hackers and script kiddies to learn from.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2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Safely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Vertical and Split Searching</a:t>
            </a:r>
          </a:p>
          <a:p>
            <a:r>
              <a:rPr lang="en-US" dirty="0" smtClean="0"/>
              <a:t>Proxies (namely Tor) and AV programs. </a:t>
            </a:r>
          </a:p>
          <a:p>
            <a:r>
              <a:rPr lang="en-US" dirty="0" smtClean="0"/>
              <a:t>Turn off ALL plug ins before accessing (especially the shady parts).</a:t>
            </a:r>
          </a:p>
          <a:p>
            <a:r>
              <a:rPr lang="en-US" dirty="0" smtClean="0"/>
              <a:t>If your computer has a webcam, remove or obstruct it. </a:t>
            </a:r>
          </a:p>
          <a:p>
            <a:r>
              <a:rPr lang="en-US" dirty="0" smtClean="0"/>
              <a:t>Stay away from anything that looks remotely criminal or suggestive. </a:t>
            </a:r>
          </a:p>
          <a:p>
            <a:r>
              <a:rPr lang="en-US" dirty="0" smtClean="0"/>
              <a:t>Use a safe, private  network connection (DO NOT USE THE IUP WIFI)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1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http://deepweb.us</a:t>
            </a:r>
            <a:r>
              <a:rPr lang="en-US" dirty="0" smtClean="0">
                <a:hlinkClick r:id="rId2"/>
              </a:rPr>
              <a:t>/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quod.lib.umich.edu/cgi/t/text/text-idx?c=jep;view=text;rgn=main;idno=3336451.0007.104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www.internettutorials.net/deepweb.asp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unpromisedone.blogspot.com/2011/09/information-about-deep-web.html</a:t>
            </a:r>
          </a:p>
          <a:p>
            <a:r>
              <a:rPr lang="en-US" dirty="0">
                <a:hlinkClick r:id="rId2"/>
              </a:rPr>
              <a:t>http://cyberwarzone.com/cyberwarfare/darknet-marianas-web-and-other-levels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en.wikipedia.org/wiki/Deep_Web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0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World Wide Web content that is not part of the Surface Web and is indexed by search engines.</a:t>
            </a:r>
          </a:p>
          <a:p>
            <a:r>
              <a:rPr lang="en-US" dirty="0" smtClean="0"/>
              <a:t> Most content that is not readily accessible using standard means (i.e. search engines ).</a:t>
            </a:r>
          </a:p>
          <a:p>
            <a:r>
              <a:rPr lang="en-US" dirty="0" smtClean="0"/>
              <a:t>For example, web pages regarding private user accounts are in the deep web (Private Info). </a:t>
            </a:r>
          </a:p>
          <a:p>
            <a:r>
              <a:rPr lang="en-US" dirty="0" smtClean="0"/>
              <a:t>The Deep Web is the majority of online content, estimated to be 400-550 times larger than the surface web.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3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Surface Web </a:t>
            </a:r>
            <a:r>
              <a:rPr lang="en-US" dirty="0" smtClean="0"/>
              <a:t>vs. </a:t>
            </a:r>
            <a:r>
              <a:rPr lang="en-US" dirty="0" smtClean="0"/>
              <a:t>Deep Web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Surface Web	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Deep Web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Entries are statically generated</a:t>
            </a:r>
          </a:p>
          <a:p>
            <a:r>
              <a:rPr lang="en-US" dirty="0" smtClean="0"/>
              <a:t>Linked Content (web crawled)</a:t>
            </a:r>
          </a:p>
          <a:p>
            <a:r>
              <a:rPr lang="en-US" dirty="0" smtClean="0"/>
              <a:t>Readily accessible through any browser or search engine unlike the Deep Web, which requires special search engines, browsers, and proxies to access.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Entries are dynamically generated (submitted to a query or accessed via form).</a:t>
            </a:r>
          </a:p>
          <a:p>
            <a:r>
              <a:rPr lang="en-US" dirty="0" smtClean="0"/>
              <a:t>Unlinked </a:t>
            </a:r>
            <a:r>
              <a:rPr lang="en-US" dirty="0" smtClean="0"/>
              <a:t>Content</a:t>
            </a:r>
          </a:p>
          <a:p>
            <a:r>
              <a:rPr lang="en-US" dirty="0" smtClean="0"/>
              <a:t>Contextual </a:t>
            </a:r>
            <a:r>
              <a:rPr lang="en-US" dirty="0" smtClean="0"/>
              <a:t>Web</a:t>
            </a:r>
          </a:p>
          <a:p>
            <a:r>
              <a:rPr lang="en-US" dirty="0" smtClean="0"/>
              <a:t>Private Web</a:t>
            </a:r>
          </a:p>
          <a:p>
            <a:r>
              <a:rPr lang="en-US" dirty="0" smtClean="0"/>
              <a:t>Scripted Content</a:t>
            </a:r>
          </a:p>
          <a:p>
            <a:r>
              <a:rPr lang="en-US" dirty="0" smtClean="0"/>
              <a:t>Non-HTML content</a:t>
            </a:r>
          </a:p>
          <a:p>
            <a:r>
              <a:rPr lang="en-US" dirty="0" smtClean="0"/>
              <a:t>Limited </a:t>
            </a:r>
            <a:r>
              <a:rPr lang="en-US" dirty="0" smtClean="0"/>
              <a:t>Access </a:t>
            </a:r>
            <a:r>
              <a:rPr lang="en-US" dirty="0" smtClean="0"/>
              <a:t>Content (anti-robot protocols like CAPTCHA)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68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618"/>
          <a:stretch/>
        </p:blipFill>
        <p:spPr bwMode="auto">
          <a:xfrm>
            <a:off x="680258" y="857250"/>
            <a:ext cx="8001000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993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86" b="25311"/>
          <a:stretch/>
        </p:blipFill>
        <p:spPr bwMode="auto">
          <a:xfrm>
            <a:off x="533400" y="0"/>
            <a:ext cx="82296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872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1- The Surface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web that the vast majority of internet users are accustomed to.</a:t>
            </a:r>
          </a:p>
          <a:p>
            <a:r>
              <a:rPr lang="en-US" dirty="0" smtClean="0"/>
              <a:t>Accessible in any nation that does not block internet access, even places like China and Egypt. </a:t>
            </a:r>
          </a:p>
          <a:p>
            <a:r>
              <a:rPr lang="en-US" dirty="0" smtClean="0"/>
              <a:t>Social media sites like Facebook, informational websites like Wikipedia, general websites,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6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2-The Bergie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layer of the Surface Web that is blocked in some nations. Some </a:t>
            </a:r>
            <a:r>
              <a:rPr lang="en-US" dirty="0" smtClean="0"/>
              <a:t>other information </a:t>
            </a:r>
            <a:r>
              <a:rPr lang="en-US" dirty="0" smtClean="0"/>
              <a:t>is only accessible through illegal means. </a:t>
            </a:r>
          </a:p>
          <a:p>
            <a:r>
              <a:rPr lang="en-US" dirty="0" smtClean="0"/>
              <a:t>Google locked results</a:t>
            </a:r>
          </a:p>
          <a:p>
            <a:r>
              <a:rPr lang="en-US" dirty="0" smtClean="0"/>
              <a:t>Recently web crawled old content</a:t>
            </a:r>
          </a:p>
          <a:p>
            <a:r>
              <a:rPr lang="en-US" dirty="0" smtClean="0"/>
              <a:t>Pirated Media</a:t>
            </a:r>
          </a:p>
          <a:p>
            <a:r>
              <a:rPr lang="en-US" dirty="0" smtClean="0"/>
              <a:t>Pornography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9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3-The Deep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a proxy </a:t>
            </a:r>
            <a:r>
              <a:rPr lang="en-US" dirty="0" smtClean="0"/>
              <a:t>or two </a:t>
            </a:r>
            <a:r>
              <a:rPr lang="en-US" dirty="0" smtClean="0"/>
              <a:t>(namely Tor) to access.</a:t>
            </a:r>
          </a:p>
          <a:p>
            <a:r>
              <a:rPr lang="en-US" dirty="0" smtClean="0"/>
              <a:t>Contains most of the archived web pages of the 1990s Web that did not renew their domain names and such.</a:t>
            </a:r>
          </a:p>
          <a:p>
            <a:r>
              <a:rPr lang="en-US" dirty="0" smtClean="0"/>
              <a:t>Government/Business/Collegiate Research.</a:t>
            </a:r>
          </a:p>
          <a:p>
            <a:r>
              <a:rPr lang="en-US" dirty="0" smtClean="0"/>
              <a:t>Hackers/Script Kiddies/Virus Information.</a:t>
            </a:r>
          </a:p>
          <a:p>
            <a:r>
              <a:rPr lang="en-US" dirty="0" smtClean="0"/>
              <a:t>Illegal and </a:t>
            </a:r>
            <a:r>
              <a:rPr lang="en-US" dirty="0" smtClean="0"/>
              <a:t>Obscene </a:t>
            </a:r>
            <a:r>
              <a:rPr lang="en-US" dirty="0" smtClean="0"/>
              <a:t>Content (CP, Gore, Suicides, etc.)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2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4- The Charter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the Regular Deep Web, but </a:t>
            </a:r>
            <a:r>
              <a:rPr lang="en-US" dirty="0" smtClean="0"/>
              <a:t>harder to get into and more </a:t>
            </a:r>
            <a:r>
              <a:rPr lang="en-US" dirty="0" smtClean="0"/>
              <a:t>illegal content.</a:t>
            </a:r>
          </a:p>
          <a:p>
            <a:r>
              <a:rPr lang="en-US" dirty="0" smtClean="0"/>
              <a:t>Advanced covert government research.</a:t>
            </a:r>
          </a:p>
          <a:p>
            <a:r>
              <a:rPr lang="en-US" dirty="0" smtClean="0"/>
              <a:t>Most of the internet black market (run on bitcoins)</a:t>
            </a:r>
          </a:p>
          <a:p>
            <a:r>
              <a:rPr lang="en-US" dirty="0" smtClean="0"/>
              <a:t>Human/Arms/Drug/Rare Animal Trafficking.</a:t>
            </a:r>
          </a:p>
          <a:p>
            <a:r>
              <a:rPr lang="en-US" dirty="0" smtClean="0"/>
              <a:t>Assassination networks , bounty hunters, illegal game hunting, line of blood locations, etc. </a:t>
            </a:r>
          </a:p>
          <a:p>
            <a:r>
              <a:rPr lang="en-US" dirty="0" smtClean="0"/>
              <a:t>More banned obscene content like CP, Gore, etc.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673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284</TotalTime>
  <Words>700</Words>
  <Application>Microsoft Office PowerPoint</Application>
  <PresentationFormat>On-screen Show (4:3)</PresentationFormat>
  <Paragraphs>75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The Deep Web</vt:lpstr>
      <vt:lpstr>What is it?</vt:lpstr>
      <vt:lpstr>Surface Web vs. Deep Web</vt:lpstr>
      <vt:lpstr>PowerPoint Presentation</vt:lpstr>
      <vt:lpstr>PowerPoint Presentation</vt:lpstr>
      <vt:lpstr>Level 1- The Surface Web</vt:lpstr>
      <vt:lpstr>Level 2-The Bergie Web</vt:lpstr>
      <vt:lpstr>Level 3-The Deep Web</vt:lpstr>
      <vt:lpstr>Level 4- The Charter Web</vt:lpstr>
      <vt:lpstr>Level 5-Marianas Web</vt:lpstr>
      <vt:lpstr>Rumored Levels 6-8</vt:lpstr>
      <vt:lpstr>Ethical Uses</vt:lpstr>
      <vt:lpstr>How to Access Safely</vt:lpstr>
      <vt:lpstr>Additional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Collin</dc:creator>
  <cp:lastModifiedBy>Collin</cp:lastModifiedBy>
  <cp:revision>20</cp:revision>
  <dcterms:created xsi:type="dcterms:W3CDTF">2013-05-01T01:08:19Z</dcterms:created>
  <dcterms:modified xsi:type="dcterms:W3CDTF">2013-05-01T19:22:13Z</dcterms:modified>
</cp:coreProperties>
</file>