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68" r:id="rId5"/>
    <p:sldId id="272" r:id="rId6"/>
    <p:sldId id="269" r:id="rId7"/>
    <p:sldId id="270" r:id="rId8"/>
    <p:sldId id="27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43EF-1E8A-48C2-9CE5-A58B7FF7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02F84-7D6D-43D9-9D77-7A3082FC1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660C1-C5EC-4034-A2D5-1A0B728F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62B0-BFC6-4D24-9F6E-DA6116B0E0E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4E1AC-BB85-412D-84DF-225048D1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77CCB-C1DD-41DE-A2D2-72F7F291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4023-1969-4E9E-824A-E57ABEA88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00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5FAC-A154-471B-9318-3EB824EB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848C7-3DA1-43D5-BC3E-6B8C68291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5A9F0-9E10-4D4B-8B89-87C32792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62B0-BFC6-4D24-9F6E-DA6116B0E0E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3274D-8C89-4F51-BEEC-2AD7FD88A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078FA-2421-44C1-9B57-FC00808F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4023-1969-4E9E-824A-E57ABEA88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75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146138-364B-46F5-8037-072FAEC0A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65141-B9F8-4E27-AB9D-86AC3B08E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3DEE8-6C75-46D0-8A91-D9BA005D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62B0-BFC6-4D24-9F6E-DA6116B0E0E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4D947-F00B-4ADE-889B-1E0E2C02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8F148-6EF3-46D9-901B-63D651DD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4023-1969-4E9E-824A-E57ABEA88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21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3170-45FC-4946-AC32-AF990AB8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84DF-8946-4C84-911B-FE4CD8E15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56074-23E1-4B56-A8CC-0CB77E49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62B0-BFC6-4D24-9F6E-DA6116B0E0E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E1DCC-A819-4107-AC28-592A9DDD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2E7FC-A0DA-432F-96F0-1DE60C00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4023-1969-4E9E-824A-E57ABEA88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31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CF61-A959-492A-8586-49248DDC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B611F-8ACF-4DE2-BB1E-83748DC79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3AF97-3359-495A-9DB9-037062AF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62B0-BFC6-4D24-9F6E-DA6116B0E0E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CC90B-AE6F-4219-A719-3D49670D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87FFA-3AB6-466C-A4D5-70F68C22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4023-1969-4E9E-824A-E57ABEA88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12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C29C8-BD69-4D87-9731-C2F381AA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277DF-BE41-497F-98C0-7FC2704D4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FE8FC-A774-4A22-BD49-16DC0CBAB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95348-DC39-4A76-8696-148B7EE0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62B0-BFC6-4D24-9F6E-DA6116B0E0E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DF850-4196-4CE3-8655-D7B8B800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AB59E-A939-4055-9699-364FD086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4023-1969-4E9E-824A-E57ABEA88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27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3DD8-2289-40A4-BAC8-B93F32E6A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4BAAF-8128-4AA5-8EC9-C7C6279B0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09571-00AE-49BF-A35B-307483EAB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04C6A-3EF3-4CAB-9DD0-964750FB2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7478A-13FD-4B3F-83FD-20AB044B0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59DA-6AE0-4AB6-924C-694AC76B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62B0-BFC6-4D24-9F6E-DA6116B0E0E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DFA21-5DF1-408A-B308-3A8AD792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FADE30-8C78-4C96-A154-F776BFB4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4023-1969-4E9E-824A-E57ABEA88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15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24A6-11FC-4215-9AC1-31EAAD3B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C88FE-A822-4CA3-9207-8479901D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62B0-BFC6-4D24-9F6E-DA6116B0E0E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02793-3063-4C3D-95CA-C296B48A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15B16-6C73-4D30-8B26-1B1F3A75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4023-1969-4E9E-824A-E57ABEA88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5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D267E9-7DFC-456B-A295-B0C193E8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62B0-BFC6-4D24-9F6E-DA6116B0E0E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1B84F-E330-43D0-85CD-8245BA09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F9F8E-ED79-485C-8904-9CD9C15C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4023-1969-4E9E-824A-E57ABEA88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69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865A-2BDE-4098-BB88-A0970B575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9AF1A-5CD3-4B7C-9870-129B05405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B660B-5803-4BBE-9C55-0C02C37DC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1E3B0-F0DF-4894-9407-2BB2EBB4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62B0-BFC6-4D24-9F6E-DA6116B0E0E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F0F32-671D-4BC1-A58B-8AB1BB22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D05AB-B0BE-45AA-A0D7-07C0720D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4023-1969-4E9E-824A-E57ABEA88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73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D5FF-33B3-407A-AAB0-83EF795A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9B807-4DF9-40A5-8A2E-234D3CF98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41248-BD86-414A-A052-652FEAAA7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2A4CE-8789-4B3D-9231-DE3C3AE8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62B0-BFC6-4D24-9F6E-DA6116B0E0E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94EA7-CB86-4801-A319-7E220651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16742-F19E-4417-BC19-D8621A83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4023-1969-4E9E-824A-E57ABEA88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70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20F2B-4C75-4105-9E83-38C79A994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01BB5-0CFF-43CF-93DB-2FE47B8D9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14ECF-F034-4D39-9600-01C17E1BD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462B0-BFC6-4D24-9F6E-DA6116B0E0E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60B7D-B468-4BFE-951B-EDA9FCA15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3D79F-758F-4593-8D10-550BB0606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14023-1969-4E9E-824A-E57ABEA88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1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Arcade Game Pong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1647" y="5344785"/>
            <a:ext cx="3451412" cy="78170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21DCE062-Nishva Mori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21DCE076-Aayush Patel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Pong is a table tennis-themed arcade sports video game. featuring simple 2D graphics.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features a ball and two paddles on each side of the screen.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game can be played by two people or by only one considering the opponent is a computer.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41165"/>
            <a:ext cx="12192000" cy="5963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32A3-2D2A-411B-832D-AB27720B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45A3B-20D9-484B-A249-B69F9A287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2D Arcade Game which has simple and interactive system.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should be runnable on any PC.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interaction with GUI should be required play the game.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gameplay should be easy enough so that anybody can play the game on the 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3D8DCF-3926-43A7-907B-3DE853A704BD}"/>
              </a:ext>
            </a:extLst>
          </p:cNvPr>
          <p:cNvSpPr/>
          <p:nvPr/>
        </p:nvSpPr>
        <p:spPr>
          <a:xfrm>
            <a:off x="0" y="6332201"/>
            <a:ext cx="12192000" cy="5963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87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of Action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Game frame.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properties for Paddle and Ball.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Paddle, Ball, Score board.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Paddle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Collisions of Paddle and Ball.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ounting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41165"/>
            <a:ext cx="12192000" cy="5963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93501-E017-4A36-89EC-A94068354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882" y="8036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AWT</a:t>
            </a:r>
          </a:p>
          <a:p>
            <a:pPr marL="457200" lvl="1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Eclipse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EB16D-C9F4-4C40-99A4-9E103FC2A5EC}"/>
              </a:ext>
            </a:extLst>
          </p:cNvPr>
          <p:cNvSpPr/>
          <p:nvPr/>
        </p:nvSpPr>
        <p:spPr>
          <a:xfrm>
            <a:off x="0" y="6341165"/>
            <a:ext cx="12192000" cy="5963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91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D346-C1C3-4C9A-BCFE-264C1022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FF002-180A-451D-AD4B-93FD29D4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Pong game features two paddles controlled by each player and a ball that bounces between those paddle.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graphics are quite simple as of now with a scoreboard on top of the window.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 it can be improved in a lot of ways, the outcomes at the moment were quite satisfactory.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4B5E4B-8C3C-4696-995A-BC0A4B85B602}"/>
              </a:ext>
            </a:extLst>
          </p:cNvPr>
          <p:cNvSpPr/>
          <p:nvPr/>
        </p:nvSpPr>
        <p:spPr>
          <a:xfrm>
            <a:off x="0" y="6332201"/>
            <a:ext cx="12192000" cy="5963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86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20D5-C195-4009-90F0-BBA8CB2B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2A7A-A96D-463B-A1BA-602E4BE3E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 scope for the 2D arcade game ‘Pong’ will be adding audio and improving graphics for better gaming experience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options to chose between single player and multiplayer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difference stages or difficulty levels.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D3564-746D-495B-BD0A-F7D6E418E9A1}"/>
              </a:ext>
            </a:extLst>
          </p:cNvPr>
          <p:cNvSpPr/>
          <p:nvPr/>
        </p:nvSpPr>
        <p:spPr>
          <a:xfrm>
            <a:off x="0" y="6332201"/>
            <a:ext cx="12192000" cy="5963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76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1C0F-D878-4255-88EA-AFDDB965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9266F-57BC-49D6-A6E2-25EF3D6B6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GitHub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Java Documentation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YouTube Videos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11AFC4-64F7-4EED-8F4B-1352A5084116}"/>
              </a:ext>
            </a:extLst>
          </p:cNvPr>
          <p:cNvSpPr/>
          <p:nvPr/>
        </p:nvSpPr>
        <p:spPr>
          <a:xfrm>
            <a:off x="0" y="6332201"/>
            <a:ext cx="12192000" cy="5963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58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736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41165"/>
            <a:ext cx="12192000" cy="5963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254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Times New Roman</vt:lpstr>
      <vt:lpstr>Office Theme</vt:lpstr>
      <vt:lpstr>2D Arcade Game Pong</vt:lpstr>
      <vt:lpstr>Introduction</vt:lpstr>
      <vt:lpstr>Objective</vt:lpstr>
      <vt:lpstr>Plan of Action</vt:lpstr>
      <vt:lpstr>PowerPoint Presentation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Arcade Game Pong</dc:title>
  <dc:creator>aayush</dc:creator>
  <cp:lastModifiedBy>aayush</cp:lastModifiedBy>
  <cp:revision>11</cp:revision>
  <dcterms:created xsi:type="dcterms:W3CDTF">2022-10-16T15:22:12Z</dcterms:created>
  <dcterms:modified xsi:type="dcterms:W3CDTF">2022-10-18T03:35:16Z</dcterms:modified>
</cp:coreProperties>
</file>