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66" r:id="rId3"/>
    <p:sldId id="269" r:id="rId4"/>
    <p:sldId id="263" r:id="rId5"/>
    <p:sldId id="260" r:id="rId6"/>
    <p:sldId id="268" r:id="rId7"/>
    <p:sldId id="265" r:id="rId8"/>
    <p:sldId id="270" r:id="rId9"/>
    <p:sldId id="271" r:id="rId10"/>
    <p:sldId id="272" r:id="rId11"/>
    <p:sldId id="262" r:id="rId12"/>
    <p:sldId id="264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0355C-69A2-48E3-A5A5-CADCC17D399A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4BE1-994F-446F-B492-95EECA3F4DB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0355C-69A2-48E3-A5A5-CADCC17D399A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4BE1-994F-446F-B492-95EECA3F4DB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0355C-69A2-48E3-A5A5-CADCC17D399A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4BE1-994F-446F-B492-95EECA3F4DB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0355C-69A2-48E3-A5A5-CADCC17D399A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4BE1-994F-446F-B492-95EECA3F4DB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0355C-69A2-48E3-A5A5-CADCC17D399A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4BE1-994F-446F-B492-95EECA3F4DB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0355C-69A2-48E3-A5A5-CADCC17D399A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4BE1-994F-446F-B492-95EECA3F4DB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0355C-69A2-48E3-A5A5-CADCC17D399A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4BE1-994F-446F-B492-95EECA3F4DB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0355C-69A2-48E3-A5A5-CADCC17D399A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4BE1-994F-446F-B492-95EECA3F4DB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0355C-69A2-48E3-A5A5-CADCC17D399A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4BE1-994F-446F-B492-95EECA3F4DB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0355C-69A2-48E3-A5A5-CADCC17D399A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4BE1-994F-446F-B492-95EECA3F4DB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0355C-69A2-48E3-A5A5-CADCC17D399A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4BE1-994F-446F-B492-95EECA3F4DB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0355C-69A2-48E3-A5A5-CADCC17D399A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D4BE1-994F-446F-B492-95EECA3F4DB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Tourist Guide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1647" y="5344785"/>
            <a:ext cx="3451412" cy="78170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21DCE062-Nishva Mori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21DCE076-Aayush Patel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6CEDEE-D693-4396-8F15-0FF4E135D0DF}"/>
              </a:ext>
            </a:extLst>
          </p:cNvPr>
          <p:cNvSpPr/>
          <p:nvPr/>
        </p:nvSpPr>
        <p:spPr>
          <a:xfrm>
            <a:off x="0" y="6341165"/>
            <a:ext cx="12192000" cy="5963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F6956D-F7F9-4525-8037-471830216B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5" y="329658"/>
            <a:ext cx="6181164" cy="3270866"/>
          </a:xfrm>
          <a:prstGeom prst="rect">
            <a:avLst/>
          </a:prstGeom>
        </p:spPr>
      </p:pic>
      <p:pic>
        <p:nvPicPr>
          <p:cNvPr id="16" name="Content Placeholder 9">
            <a:extLst>
              <a:ext uri="{FF2B5EF4-FFF2-40B4-BE49-F238E27FC236}">
                <a16:creationId xmlns:a16="http://schemas.microsoft.com/office/drawing/2014/main" id="{8203BF1C-57D1-4D22-902C-56C2749CA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071" y="2570227"/>
            <a:ext cx="6705511" cy="3537856"/>
          </a:xfrm>
        </p:spPr>
      </p:pic>
    </p:spTree>
    <p:extLst>
      <p:ext uri="{BB962C8B-B14F-4D97-AF65-F5344CB8AC3E}">
        <p14:creationId xmlns:p14="http://schemas.microsoft.com/office/powerpoint/2010/main" val="393565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include more functionality as per user requirements.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improve our home page, as it is the main thing which attracts all users.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add different countries with it’s states and cities included.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categories like Wildlife , Hill station , Beach tour , Heritage and Trekking.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341165"/>
            <a:ext cx="12192000" cy="5963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YouTube Videos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41165"/>
            <a:ext cx="12192000" cy="5963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3736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41165"/>
            <a:ext cx="12192000" cy="5963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 is one of the most beautiful location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Tourist hub welcomes more than 5 million tourists.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Reveal numerous mystic things regarding its culture, art, tradition, history etc.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Attracted towards the cultural diversity of this country from Kashmir to Kanyakumari. Each tradition symbolizes the flavor and aura of the place.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41165"/>
            <a:ext cx="12192000" cy="5963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users are increasing nowadays.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time and explore new place.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 is a country where in a few days holiday, you can enjoy a lot.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is that we although having many websites but they offer different kind of services. The customers are enjoying a lot but they are not telling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 tales of that place and their speciality.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will be many users visiting the portal so we require reliable frontend which can attract the users on our site.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putting an effort to provide the right choice to the people when they plan a holiday and beware of where they are going.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6341165"/>
            <a:ext cx="12192000" cy="5963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76311" y="882295"/>
            <a:ext cx="3278012" cy="602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380204" y="2177522"/>
            <a:ext cx="2375066" cy="602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States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414514" y="2177522"/>
            <a:ext cx="2375066" cy="602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 of State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6466789" y="2177521"/>
            <a:ext cx="2375066" cy="602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us </a:t>
            </a:r>
          </a:p>
        </p:txBody>
      </p:sp>
      <p:sp>
        <p:nvSpPr>
          <p:cNvPr id="8" name="Rectangle 7"/>
          <p:cNvSpPr/>
          <p:nvPr/>
        </p:nvSpPr>
        <p:spPr>
          <a:xfrm>
            <a:off x="9519064" y="2177520"/>
            <a:ext cx="2375066" cy="602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us</a:t>
            </a:r>
          </a:p>
        </p:txBody>
      </p:sp>
      <p:sp>
        <p:nvSpPr>
          <p:cNvPr id="9" name="Rectangle 8"/>
          <p:cNvSpPr/>
          <p:nvPr/>
        </p:nvSpPr>
        <p:spPr>
          <a:xfrm>
            <a:off x="289" y="3587530"/>
            <a:ext cx="2375066" cy="602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Cities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949" y="4788878"/>
            <a:ext cx="2375066" cy="602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 about City</a:t>
            </a:r>
          </a:p>
        </p:txBody>
      </p:sp>
      <p:cxnSp>
        <p:nvCxnSpPr>
          <p:cNvPr id="11" name="Straight Connector 10"/>
          <p:cNvCxnSpPr>
            <a:stCxn id="4" idx="2"/>
          </p:cNvCxnSpPr>
          <p:nvPr/>
        </p:nvCxnSpPr>
        <p:spPr>
          <a:xfrm>
            <a:off x="6015317" y="1485200"/>
            <a:ext cx="0" cy="26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15317" y="1741466"/>
            <a:ext cx="46014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567737" y="1741466"/>
            <a:ext cx="4447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49772" y="1741466"/>
            <a:ext cx="0" cy="365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616814" y="1741466"/>
            <a:ext cx="0" cy="365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02047" y="1741466"/>
            <a:ext cx="0" cy="365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00245" y="1741466"/>
            <a:ext cx="0" cy="365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261666" y="2808951"/>
            <a:ext cx="0" cy="657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261031" y="4131584"/>
            <a:ext cx="0" cy="657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0" y="6341165"/>
            <a:ext cx="12192000" cy="5963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5"/>
          <p:cNvSpPr/>
          <p:nvPr/>
        </p:nvSpPr>
        <p:spPr>
          <a:xfrm>
            <a:off x="2737604" y="3584682"/>
            <a:ext cx="2375066" cy="602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 of Cities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263015" y="3020060"/>
            <a:ext cx="2583180" cy="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47465" y="3020060"/>
            <a:ext cx="2540" cy="51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Front-end Technology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HTML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CSS</a:t>
            </a:r>
          </a:p>
          <a:p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Back-end Technology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JavaScript</a:t>
            </a: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Software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Visual Studio</a:t>
            </a:r>
          </a:p>
          <a:p>
            <a:pPr lvl="1"/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41165"/>
            <a:ext cx="12192000" cy="5963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of action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Gathering information.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Separating information.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of front-end.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of front-end to back-end.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341165"/>
            <a:ext cx="12192000" cy="5963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is most beneficial for new visitors in city.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gives a choice to the users to access their needed place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without any physical movement.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have look over their choices and can get it’s information, address and photos.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341165"/>
            <a:ext cx="12192000" cy="5963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B6C81B88-5868-4E31-917B-65671B1707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95500"/>
            <a:ext cx="5181600" cy="3279457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8283757-1347-403A-8EE6-CF1E41634795}"/>
              </a:ext>
            </a:extLst>
          </p:cNvPr>
          <p:cNvSpPr/>
          <p:nvPr/>
        </p:nvSpPr>
        <p:spPr>
          <a:xfrm>
            <a:off x="0" y="6341165"/>
            <a:ext cx="12192000" cy="5963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DA2BA669-E9E8-4934-9A85-4DA3309F64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92" y="2095500"/>
            <a:ext cx="5302308" cy="3289901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E10B641-FBF5-47E5-B367-BE86B04C7715}"/>
              </a:ext>
            </a:extLst>
          </p:cNvPr>
          <p:cNvSpPr txBox="1"/>
          <p:nvPr/>
        </p:nvSpPr>
        <p:spPr>
          <a:xfrm>
            <a:off x="619125" y="1089176"/>
            <a:ext cx="1073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 of implementation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424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5E767B-4CF3-4E58-B04E-EA0FFD937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60" y="218728"/>
            <a:ext cx="7425116" cy="394846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7FD9520-F311-49DB-809C-DAD76748AE76}"/>
              </a:ext>
            </a:extLst>
          </p:cNvPr>
          <p:cNvSpPr/>
          <p:nvPr/>
        </p:nvSpPr>
        <p:spPr>
          <a:xfrm>
            <a:off x="0" y="6341165"/>
            <a:ext cx="12192000" cy="5963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9DF37C-2351-42DA-80DC-10F050914A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1" y="3034814"/>
            <a:ext cx="7715249" cy="309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3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</TotalTime>
  <Words>358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Tahoma</vt:lpstr>
      <vt:lpstr>Times New Roman</vt:lpstr>
      <vt:lpstr>Office Theme</vt:lpstr>
      <vt:lpstr>Tourist Guide</vt:lpstr>
      <vt:lpstr>Introduction</vt:lpstr>
      <vt:lpstr>Problem Statement</vt:lpstr>
      <vt:lpstr>PowerPoint Presentation</vt:lpstr>
      <vt:lpstr>Building Blocks</vt:lpstr>
      <vt:lpstr>Plan of action</vt:lpstr>
      <vt:lpstr>Functionalities</vt:lpstr>
      <vt:lpstr>PowerPoint Presentation</vt:lpstr>
      <vt:lpstr>PowerPoint Presentation</vt:lpstr>
      <vt:lpstr>PowerPoint Presentation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Tourist Guide</dc:title>
  <dc:creator>aayush</dc:creator>
  <cp:lastModifiedBy>HP</cp:lastModifiedBy>
  <cp:revision>11</cp:revision>
  <dcterms:created xsi:type="dcterms:W3CDTF">2022-08-26T15:04:00Z</dcterms:created>
  <dcterms:modified xsi:type="dcterms:W3CDTF">2022-11-04T17:21:15Z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7152ED02E42F4AFE8A97378F36BEC192</vt:lpwstr>
  </property>
  <property fmtid="{D5CDD505-2E9C-101B-9397-08002B2CF9AE}" pid="3" name="KSOProductBuildVer">
    <vt:lpwstr>1033-11.2.0.11254</vt:lpwstr>
  </property>
</Properties>
</file>