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1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59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0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2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3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2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1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142C-CBDC-4B1C-8BFF-BCE1F09DC41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B8A3D3-1D6D-4DC3-BF56-DF9E14A91B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AC3-6305-3426-6BF8-9BEA98C2E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344B-A85F-BF4A-C919-1847CFFAC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400" dirty="0"/>
              <a:t>Soft Skills</a:t>
            </a:r>
          </a:p>
          <a:p>
            <a:r>
              <a:rPr lang="en-IN" sz="1400" dirty="0"/>
              <a:t>&amp;</a:t>
            </a:r>
          </a:p>
          <a:p>
            <a:r>
              <a:rPr lang="en-IN" sz="1400" dirty="0"/>
              <a:t>Foundational Course</a:t>
            </a:r>
          </a:p>
        </p:txBody>
      </p:sp>
    </p:spTree>
    <p:extLst>
      <p:ext uri="{BB962C8B-B14F-4D97-AF65-F5344CB8AC3E}">
        <p14:creationId xmlns:p14="http://schemas.microsoft.com/office/powerpoint/2010/main" val="142717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622D-3AF6-1881-6605-E77A3592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Foundational course</a:t>
            </a:r>
            <a:br>
              <a:rPr lang="en-IN" dirty="0"/>
            </a:br>
            <a:r>
              <a:rPr lang="en-IN" dirty="0"/>
              <a:t>day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0D1B-10DD-9C0B-D320-B0DA7DD2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Actions</a:t>
            </a:r>
          </a:p>
          <a:p>
            <a:r>
              <a:rPr lang="en-IN" dirty="0"/>
              <a:t>YAML File Creation</a:t>
            </a:r>
          </a:p>
          <a:p>
            <a:r>
              <a:rPr lang="en-IN" dirty="0"/>
              <a:t>CI/CD Using GitHub Actions</a:t>
            </a:r>
          </a:p>
          <a:p>
            <a:r>
              <a:rPr lang="en-IN" dirty="0"/>
              <a:t>Cloud Computing</a:t>
            </a:r>
          </a:p>
          <a:p>
            <a:r>
              <a:rPr lang="en-IN" dirty="0"/>
              <a:t>Azure Cloud Services Hands-On</a:t>
            </a:r>
          </a:p>
          <a:p>
            <a:r>
              <a:rPr lang="en-IN" dirty="0"/>
              <a:t>Creating VMs on Azure Cloud Service</a:t>
            </a:r>
          </a:p>
        </p:txBody>
      </p:sp>
    </p:spTree>
    <p:extLst>
      <p:ext uri="{BB962C8B-B14F-4D97-AF65-F5344CB8AC3E}">
        <p14:creationId xmlns:p14="http://schemas.microsoft.com/office/powerpoint/2010/main" val="292287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88EC-2B03-31B7-AFA3-0DE2CCB6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 skills </a:t>
            </a:r>
            <a:br>
              <a:rPr lang="en-IN" dirty="0"/>
            </a:br>
            <a:r>
              <a:rPr lang="en-IN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998C-A243-3291-7E1E-EA0E310E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Etiquettes</a:t>
            </a:r>
          </a:p>
          <a:p>
            <a:r>
              <a:rPr lang="en-IN" dirty="0"/>
              <a:t>Professional Behaviour</a:t>
            </a:r>
          </a:p>
          <a:p>
            <a:r>
              <a:rPr lang="en-IN" dirty="0"/>
              <a:t>Dress Code </a:t>
            </a:r>
          </a:p>
        </p:txBody>
      </p:sp>
    </p:spTree>
    <p:extLst>
      <p:ext uri="{BB962C8B-B14F-4D97-AF65-F5344CB8AC3E}">
        <p14:creationId xmlns:p14="http://schemas.microsoft.com/office/powerpoint/2010/main" val="102686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2FA8-AC93-9BB0-FA72-9357349A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 skills</a:t>
            </a:r>
            <a:br>
              <a:rPr lang="en-IN" dirty="0"/>
            </a:br>
            <a:r>
              <a:rPr lang="en-IN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EAFF-7C2E-05BD-F8F3-96810892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Email Writing</a:t>
            </a:r>
          </a:p>
          <a:p>
            <a:r>
              <a:rPr lang="en-IN" dirty="0"/>
              <a:t>Conducting Business on Electronic Media like Video Call, Chat, Phone</a:t>
            </a:r>
          </a:p>
          <a:p>
            <a:r>
              <a:rPr lang="en-IN" dirty="0"/>
              <a:t>Trust Building</a:t>
            </a:r>
          </a:p>
        </p:txBody>
      </p:sp>
    </p:spTree>
    <p:extLst>
      <p:ext uri="{BB962C8B-B14F-4D97-AF65-F5344CB8AC3E}">
        <p14:creationId xmlns:p14="http://schemas.microsoft.com/office/powerpoint/2010/main" val="320766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F89C-17B1-DA0B-60A9-846AF126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 skills</a:t>
            </a:r>
            <a:br>
              <a:rPr lang="en-IN" dirty="0"/>
            </a:br>
            <a:r>
              <a:rPr lang="en-IN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D93D-AFAF-B185-2532-3FA18582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Team Building</a:t>
            </a:r>
          </a:p>
          <a:p>
            <a:r>
              <a:rPr lang="en-IN" dirty="0"/>
              <a:t>Submissive Behaviour, Dominating Behaviour, Compromise </a:t>
            </a:r>
          </a:p>
          <a:p>
            <a:r>
              <a:rPr lang="en-IN" dirty="0"/>
              <a:t>Presentations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16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A014-A925-0F39-4C2A-E7997810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Foundational course </a:t>
            </a:r>
            <a:br>
              <a:rPr lang="en-IN" dirty="0"/>
            </a:br>
            <a:r>
              <a:rPr lang="en-IN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9774-DB28-4F85-FC06-B87BCDD3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SDLC</a:t>
            </a:r>
          </a:p>
          <a:p>
            <a:r>
              <a:rPr lang="en-IN" dirty="0"/>
              <a:t>Agile Methodology</a:t>
            </a:r>
          </a:p>
          <a:p>
            <a:r>
              <a:rPr lang="en-IN" dirty="0"/>
              <a:t>Azure Devops Hands 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38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9316-CC09-0EE4-B702-EA6C7503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Foundational Course</a:t>
            </a:r>
            <a:br>
              <a:rPr lang="en-IN" dirty="0"/>
            </a:br>
            <a:r>
              <a:rPr lang="en-IN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5F59-821D-F719-52E7-A6DDE493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Azure Devops Hands On</a:t>
            </a:r>
          </a:p>
          <a:p>
            <a:r>
              <a:rPr lang="en-IN" dirty="0"/>
              <a:t>Kanban Boards</a:t>
            </a:r>
          </a:p>
          <a:p>
            <a:r>
              <a:rPr lang="en-IN" dirty="0"/>
              <a:t>Scrum Boards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95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CF83-9B0D-923E-C5E9-496E380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Foundational course</a:t>
            </a:r>
            <a:br>
              <a:rPr lang="en-IN" dirty="0"/>
            </a:br>
            <a:r>
              <a:rPr lang="en-IN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2536-7ABF-E31A-4E67-6BFAE892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DBMS Introduction</a:t>
            </a:r>
          </a:p>
          <a:p>
            <a:r>
              <a:rPr lang="en-IN" dirty="0"/>
              <a:t>SQL Introduction</a:t>
            </a:r>
          </a:p>
          <a:p>
            <a:r>
              <a:rPr lang="en-IN" dirty="0"/>
              <a:t>Normalisation</a:t>
            </a:r>
          </a:p>
          <a:p>
            <a:r>
              <a:rPr lang="en-IN" dirty="0"/>
              <a:t>Joins</a:t>
            </a:r>
          </a:p>
          <a:p>
            <a:r>
              <a:rPr lang="en-IN" dirty="0"/>
              <a:t>Subqueries</a:t>
            </a:r>
          </a:p>
          <a:p>
            <a:r>
              <a:rPr lang="en-IN" dirty="0"/>
              <a:t>SQL vs No-SQL</a:t>
            </a:r>
          </a:p>
          <a:p>
            <a:r>
              <a:rPr lang="en-IN" dirty="0"/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349368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BEDC-B03E-09C1-B109-B3D5FFE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Foundational course</a:t>
            </a:r>
            <a:br>
              <a:rPr lang="en-IN" dirty="0"/>
            </a:br>
            <a:r>
              <a:rPr lang="en-IN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B93F-382D-9972-E2AA-A2521BB5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Testing</a:t>
            </a:r>
          </a:p>
          <a:p>
            <a:r>
              <a:rPr lang="en-IN" dirty="0"/>
              <a:t>Types of Testing</a:t>
            </a:r>
          </a:p>
          <a:p>
            <a:r>
              <a:rPr lang="en-IN" dirty="0"/>
              <a:t>Creating Test Cases on Azure Devops</a:t>
            </a:r>
          </a:p>
          <a:p>
            <a:r>
              <a:rPr lang="en-IN" dirty="0"/>
              <a:t>Running Test Cases and generating bugs and reports on Azure Devops</a:t>
            </a:r>
          </a:p>
        </p:txBody>
      </p:sp>
    </p:spTree>
    <p:extLst>
      <p:ext uri="{BB962C8B-B14F-4D97-AF65-F5344CB8AC3E}">
        <p14:creationId xmlns:p14="http://schemas.microsoft.com/office/powerpoint/2010/main" val="197071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273E-47C4-ECFC-C157-00D6C3B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5893"/>
            <a:ext cx="9603275" cy="1049235"/>
          </a:xfrm>
        </p:spPr>
        <p:txBody>
          <a:bodyPr/>
          <a:lstStyle/>
          <a:p>
            <a:r>
              <a:rPr lang="en-IN" dirty="0"/>
              <a:t>Foundational course</a:t>
            </a:r>
            <a:br>
              <a:rPr lang="en-IN" dirty="0"/>
            </a:br>
            <a:r>
              <a:rPr lang="en-IN" dirty="0"/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F1FB-E454-6958-34EE-82E6FA16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Devops</a:t>
            </a:r>
          </a:p>
          <a:p>
            <a:r>
              <a:rPr lang="en-IN" dirty="0"/>
              <a:t>Continuous Integration</a:t>
            </a:r>
          </a:p>
          <a:p>
            <a:r>
              <a:rPr lang="en-IN" dirty="0"/>
              <a:t>Continuous Delivery</a:t>
            </a:r>
          </a:p>
          <a:p>
            <a:r>
              <a:rPr lang="en-IN" dirty="0"/>
              <a:t>Continuous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8195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165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Journey PPT</vt:lpstr>
      <vt:lpstr>Soft skills  day 1</vt:lpstr>
      <vt:lpstr>Soft skills day 2</vt:lpstr>
      <vt:lpstr>Soft skills day 3</vt:lpstr>
      <vt:lpstr>Foundational course  day 1</vt:lpstr>
      <vt:lpstr>Foundational Course day 2</vt:lpstr>
      <vt:lpstr>Foundational course day 3</vt:lpstr>
      <vt:lpstr>Foundational course day 4</vt:lpstr>
      <vt:lpstr>Foundational course day 5</vt:lpstr>
      <vt:lpstr>Foundational course day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Tomar, Aayush SBOBNG-PTIY/FHB</dc:creator>
  <cp:lastModifiedBy>Tomar, Aayush SBOBNG-PTIY/FHB</cp:lastModifiedBy>
  <cp:revision>1</cp:revision>
  <dcterms:created xsi:type="dcterms:W3CDTF">2023-08-25T14:19:50Z</dcterms:created>
  <dcterms:modified xsi:type="dcterms:W3CDTF">2023-08-25T14:41:13Z</dcterms:modified>
</cp:coreProperties>
</file>