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10/20/19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535178/" TargetMode="External"/><Relationship Id="rId2" Type="http://schemas.openxmlformats.org/officeDocument/2006/relationships/hyperlink" Target="https://www.nodc.noaa.gov/cgi-bin/OAS/prd/accession/download/120767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odis.gsfc.nasa.gov/data/dataprod/chlor_a.php" TargetMode="External"/><Relationship Id="rId4" Type="http://schemas.openxmlformats.org/officeDocument/2006/relationships/hyperlink" Target="https://oceancolor.gsfc.nasa.gov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621F-57B1-9B4E-9CF1-740B613C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6A9297-B2D0-DE44-9D9D-323DF1454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5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BE3A-2152-8343-AFCA-6DBA09850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698" y="302463"/>
            <a:ext cx="10572000" cy="83971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D4173-E0E8-FB41-8918-A9C1DBFDE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98" y="1902343"/>
            <a:ext cx="10572000" cy="1843392"/>
          </a:xfrm>
        </p:spPr>
        <p:txBody>
          <a:bodyPr>
            <a:noAutofit/>
          </a:bodyPr>
          <a:lstStyle/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https://www.nodc.noaa.gov/cgi-bin/OAS/prd/accession/download/120767</a:t>
            </a:r>
            <a:endParaRPr lang="en-US" sz="3200" dirty="0"/>
          </a:p>
          <a:p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 https://www.ncbi.nlm.nih.gov/pmc/articles/PMC5535178/</a:t>
            </a:r>
            <a:endParaRPr lang="en-US" sz="3200" dirty="0"/>
          </a:p>
          <a:p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 https://oceancolor.gsfc.nasa.gov</a:t>
            </a:r>
            <a:endParaRPr lang="en-US" sz="3200" dirty="0"/>
          </a:p>
          <a:p>
            <a:r>
              <a:rPr lang="en-US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 https://modis.gsfc.nasa.gov/data/dataprod/chlor_a.php</a:t>
            </a:r>
            <a:endParaRPr lang="en-US" sz="3200" dirty="0"/>
          </a:p>
          <a:p>
            <a:br>
              <a:rPr lang="en-US" sz="32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8885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7152-F5AE-4642-9343-D444B10C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7152D9-E4C3-D042-B621-AE46E74F7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8588" y="1"/>
            <a:ext cx="12320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50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156</TotalTime>
  <Words>81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 Nathani</dc:creator>
  <cp:lastModifiedBy>Aniruddh Nathani</cp:lastModifiedBy>
  <cp:revision>2</cp:revision>
  <dcterms:created xsi:type="dcterms:W3CDTF">2019-10-20T20:53:07Z</dcterms:created>
  <dcterms:modified xsi:type="dcterms:W3CDTF">2019-10-20T23:29:45Z</dcterms:modified>
</cp:coreProperties>
</file>