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501C-B8D0-45C6-9272-4AE1093FD6BF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4F0C-9671-400F-9E8B-6540E5D91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7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501C-B8D0-45C6-9272-4AE1093FD6BF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4F0C-9671-400F-9E8B-6540E5D91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89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501C-B8D0-45C6-9272-4AE1093FD6BF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4F0C-9671-400F-9E8B-6540E5D91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25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501C-B8D0-45C6-9272-4AE1093FD6BF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4F0C-9671-400F-9E8B-6540E5D91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59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501C-B8D0-45C6-9272-4AE1093FD6BF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4F0C-9671-400F-9E8B-6540E5D91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64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501C-B8D0-45C6-9272-4AE1093FD6BF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4F0C-9671-400F-9E8B-6540E5D91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07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501C-B8D0-45C6-9272-4AE1093FD6BF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4F0C-9671-400F-9E8B-6540E5D91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2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501C-B8D0-45C6-9272-4AE1093FD6BF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4F0C-9671-400F-9E8B-6540E5D91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33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501C-B8D0-45C6-9272-4AE1093FD6BF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4F0C-9671-400F-9E8B-6540E5D91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16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501C-B8D0-45C6-9272-4AE1093FD6BF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4F0C-9671-400F-9E8B-6540E5D91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5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501C-B8D0-45C6-9272-4AE1093FD6BF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4F0C-9671-400F-9E8B-6540E5D91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21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0501C-B8D0-45C6-9272-4AE1093FD6BF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4F0C-9671-400F-9E8B-6540E5D91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84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Angular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9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1539" y="292128"/>
            <a:ext cx="2666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Binding in Angular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539" y="762391"/>
            <a:ext cx="17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ngClass</a:t>
            </a:r>
            <a:r>
              <a:rPr lang="en-IN" dirty="0"/>
              <a:t> directive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8" y="1232654"/>
            <a:ext cx="7938661" cy="3958456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8" y="5191110"/>
            <a:ext cx="7938661" cy="54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9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07" y="305416"/>
            <a:ext cx="11453345" cy="515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2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115" y="1515630"/>
            <a:ext cx="112819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Let's consider an example of style binding. In this example, we are binding a </a:t>
            </a:r>
            <a:r>
              <a:rPr lang="en-IN" dirty="0" err="1"/>
              <a:t>color</a:t>
            </a:r>
            <a:r>
              <a:rPr lang="en-IN" dirty="0"/>
              <a:t> style to the 'h1' element. It will display the text within the h1 tags in a blue </a:t>
            </a:r>
            <a:r>
              <a:rPr lang="en-IN" dirty="0" err="1"/>
              <a:t>color</a:t>
            </a:r>
            <a:r>
              <a:rPr lang="en-IN" dirty="0"/>
              <a:t>.</a:t>
            </a:r>
          </a:p>
          <a:p>
            <a:r>
              <a:rPr lang="en-IN" dirty="0"/>
              <a:t>File Name: </a:t>
            </a:r>
            <a:r>
              <a:rPr lang="en-IN" dirty="0" err="1"/>
              <a:t>example.component.ts</a:t>
            </a: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0114" y="2908936"/>
            <a:ext cx="9338661" cy="3299571"/>
          </a:xfrm>
          <a:prstGeom prst="rect">
            <a:avLst/>
          </a:prstGeom>
          <a:solidFill>
            <a:srgbClr val="1818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26D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Component }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26D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"@angular/core"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@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AC7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selector: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'app-example'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template: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&lt;div&gt; &lt;h1 [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style.color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]="blue"&gt;This is a Blue Heading&lt;/h1&gt; &lt;/div&gt; `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26D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26D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ExampleComponent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114" y="676322"/>
            <a:ext cx="2627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Style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Binding in Angular</a:t>
            </a:r>
            <a:endParaRPr lang="en-I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4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0114" y="676322"/>
            <a:ext cx="2627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Style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Binding in Angular</a:t>
            </a:r>
            <a:endParaRPr lang="en-I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114" y="1185595"/>
            <a:ext cx="1121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Style bindings will also have the unit. </a:t>
            </a:r>
            <a:r>
              <a:rPr lang="en-IN" dirty="0"/>
              <a:t>In the example below, we are setting style font size in "</a:t>
            </a:r>
            <a:r>
              <a:rPr lang="en-IN" dirty="0" err="1"/>
              <a:t>px</a:t>
            </a:r>
            <a:r>
              <a:rPr lang="en-IN" dirty="0"/>
              <a:t>" and "%" units.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0114" y="1775597"/>
            <a:ext cx="10380617" cy="1760688"/>
          </a:xfrm>
          <a:prstGeom prst="rect">
            <a:avLst/>
          </a:prstGeom>
          <a:solidFill>
            <a:srgbClr val="1818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&lt;div&gt; &lt;span [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style.font-size.px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isTrue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20 : 12"&gt;This style binding is set for true value&lt;/span&gt; &lt;span [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style.font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-size.%]="!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isTrue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120 : 30"&gt;This style binding is set for false value&lt;/span&gt; &lt;/div&gt; `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0114" y="3864953"/>
            <a:ext cx="8853386" cy="591137"/>
          </a:xfrm>
          <a:prstGeom prst="rect">
            <a:avLst/>
          </a:prstGeom>
          <a:solidFill>
            <a:srgbClr val="1818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26D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26D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ExampleComponent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AC7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9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8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6874" y="409694"/>
            <a:ext cx="2521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Event Binding in Angular</a:t>
            </a:r>
            <a:endParaRPr lang="en-IN" b="1" dirty="0">
              <a:effectLst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74" y="906451"/>
            <a:ext cx="9626889" cy="4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58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6874" y="409694"/>
            <a:ext cx="2521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Event Binding in Angular</a:t>
            </a:r>
            <a:endParaRPr lang="en-IN" b="1" dirty="0">
              <a:effectLst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6874" y="942035"/>
            <a:ext cx="8972075" cy="3976679"/>
          </a:xfrm>
          <a:prstGeom prst="rect">
            <a:avLst/>
          </a:prstGeom>
          <a:solidFill>
            <a:srgbClr val="1818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6D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Component }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6D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"@angular/core"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@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AC7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'app-example'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&lt;div&gt; &lt;button (click)="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()"&gt;Click me!&lt;/button&gt; &lt;/div&gt; `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6D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6D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ExampleComponent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AC7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AC7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 Clicked Me!"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39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6874" y="409694"/>
            <a:ext cx="2521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Event Binding in Angular</a:t>
            </a:r>
            <a:endParaRPr lang="en-IN" b="1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6873" y="992164"/>
            <a:ext cx="112058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Target Event Binding</a:t>
            </a:r>
          </a:p>
          <a:p>
            <a:r>
              <a:rPr lang="en-IN" dirty="0"/>
              <a:t>The target event is identified by the name within the parenthesis, ex: (click), which represents the click event. In the example, above we saw the target click event bound to the '</a:t>
            </a:r>
            <a:r>
              <a:rPr lang="en-IN" dirty="0" err="1"/>
              <a:t>onClick</a:t>
            </a:r>
            <a:r>
              <a:rPr lang="en-IN" dirty="0"/>
              <a:t>()' method, which will listen to the button's click event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76873" y="2244052"/>
            <a:ext cx="10813938" cy="652692"/>
          </a:xfrm>
          <a:prstGeom prst="rect">
            <a:avLst/>
          </a:prstGeom>
          <a:solidFill>
            <a:srgbClr val="1818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990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(click)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990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"&gt;Click me!&lt;/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990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6873" y="3105835"/>
            <a:ext cx="10813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We can also use the prefix on-, in event binding this is known as canonical form.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76873" y="3781925"/>
            <a:ext cx="9125896" cy="652692"/>
          </a:xfrm>
          <a:prstGeom prst="rect">
            <a:avLst/>
          </a:prstGeom>
          <a:solidFill>
            <a:srgbClr val="1818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990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on-click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990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"&gt;Click me!&lt;/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990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6873" y="4741375"/>
            <a:ext cx="10813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If the name of the target event does not match with the element's event, then Angular will throw an error "unknown directive".</a:t>
            </a:r>
          </a:p>
        </p:txBody>
      </p:sp>
    </p:spTree>
    <p:extLst>
      <p:ext uri="{BB962C8B-B14F-4D97-AF65-F5344CB8AC3E}">
        <p14:creationId xmlns:p14="http://schemas.microsoft.com/office/powerpoint/2010/main" val="63877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7460" y="360824"/>
            <a:ext cx="4790992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or Attribute </a:t>
            </a:r>
            <a:r>
              <a:rPr lang="en-IN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0" y="1050843"/>
            <a:ext cx="10683790" cy="1104527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97460" y="2314795"/>
            <a:ext cx="9053119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 few things: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	We wrapped the attribute with a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[]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more on that later.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dirty="0" smtClean="0">
                <a:ea typeface="Times New Roman" panose="02020603050405020304" pitchFamily="18" charset="0"/>
              </a:rPr>
              <a:t>2.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We made the attribute equal to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if we made it equal to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it shows the 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altLang="en-US" dirty="0"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We say we have bound the value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to the property called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hidden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52" y="4360732"/>
            <a:ext cx="5830114" cy="121937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561" y="4360732"/>
            <a:ext cx="4439270" cy="1932496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561" y="4201307"/>
            <a:ext cx="443927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7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7460" y="360824"/>
            <a:ext cx="2861617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0" y="1050843"/>
            <a:ext cx="10683790" cy="11045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7460" y="2314795"/>
            <a:ext cx="10683790" cy="115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inside </a:t>
            </a:r>
            <a:r>
              <a:rPr lang="en-IN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the name of the property. In the example above the target is the </a:t>
            </a:r>
            <a:r>
              <a:rPr lang="en-IN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DOM property.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 the right of </a:t>
            </a:r>
            <a:r>
              <a:rPr lang="en-IN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 that gets executed and the resulting value is assigned to the target.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0" y="3468508"/>
            <a:ext cx="10783957" cy="293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7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4" y="367846"/>
            <a:ext cx="11026088" cy="43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5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17" y="1228164"/>
            <a:ext cx="11207863" cy="47000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17" y="2062960"/>
            <a:ext cx="11229310" cy="510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517" y="491772"/>
            <a:ext cx="317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 of Property Binding</a:t>
            </a:r>
            <a:endParaRPr lang="en-IN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16" y="2938171"/>
            <a:ext cx="8027985" cy="35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2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6981" y="435819"/>
            <a:ext cx="6971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Attribute, Class</a:t>
            </a:r>
            <a:r>
              <a:rPr lang="en-IN" sz="2800" b="1" dirty="0"/>
              <a:t>, and Style Bindings in Angular</a:t>
            </a:r>
            <a:endParaRPr lang="en-IN" sz="2800" b="1" dirty="0">
              <a:effectLst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81" y="1157368"/>
            <a:ext cx="11544900" cy="15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6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7" y="264219"/>
            <a:ext cx="9179689" cy="62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0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1539" y="292128"/>
            <a:ext cx="2666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Binding in Angular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1074" y="894294"/>
            <a:ext cx="11264629" cy="652692"/>
          </a:xfrm>
          <a:prstGeom prst="rect">
            <a:avLst/>
          </a:prstGeom>
          <a:solidFill>
            <a:srgbClr val="1818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990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"&gt;Setting class without binding&lt;/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990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1073" y="2507465"/>
            <a:ext cx="11264628" cy="468026"/>
          </a:xfrm>
          <a:prstGeom prst="rect">
            <a:avLst/>
          </a:prstGeom>
          <a:solidFill>
            <a:srgbClr val="1818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990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990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[class]="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myClassBinding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"&gt;Setting all classes with binding&lt;/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990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073" y="1621939"/>
            <a:ext cx="1126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The example below shows setting all the class values with binding. </a:t>
            </a:r>
            <a:r>
              <a:rPr lang="en-IN" dirty="0"/>
              <a:t>In this case, we are binding class "</a:t>
            </a:r>
            <a:r>
              <a:rPr lang="en-IN" dirty="0" err="1"/>
              <a:t>myClassBinding</a:t>
            </a:r>
            <a:r>
              <a:rPr lang="en-IN" dirty="0"/>
              <a:t>" with class binding.</a:t>
            </a:r>
          </a:p>
        </p:txBody>
      </p:sp>
      <p:sp>
        <p:nvSpPr>
          <p:cNvPr id="9" name="Rectangle 8"/>
          <p:cNvSpPr/>
          <p:nvPr/>
        </p:nvSpPr>
        <p:spPr>
          <a:xfrm>
            <a:off x="321538" y="3228749"/>
            <a:ext cx="11374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Whenever the template expression evaluates to true, Angular binds that class name to the class binding. It removes the class when the template expression evaluates to false.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1537" y="4128338"/>
            <a:ext cx="11374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Let's see another example where we are binding a specific class name with class binding. In this case, if '</a:t>
            </a:r>
            <a:r>
              <a:rPr lang="en-IN" dirty="0" err="1"/>
              <a:t>isTrue</a:t>
            </a:r>
            <a:r>
              <a:rPr lang="en-IN" dirty="0"/>
              <a:t>' value evaluates to true then it will bind the '</a:t>
            </a:r>
            <a:r>
              <a:rPr lang="en-IN" dirty="0" err="1"/>
              <a:t>myClass</a:t>
            </a:r>
            <a:r>
              <a:rPr lang="en-IN" dirty="0"/>
              <a:t>' to a class property. If it evaluates to false, then it will not bind the '</a:t>
            </a:r>
            <a:r>
              <a:rPr lang="en-IN" dirty="0" err="1"/>
              <a:t>myClass</a:t>
            </a:r>
            <a:r>
              <a:rPr lang="en-IN" dirty="0"/>
              <a:t>' to a class property.</a:t>
            </a:r>
          </a:p>
          <a:p>
            <a:r>
              <a:rPr lang="en-IN" dirty="0"/>
              <a:t>File Name: </a:t>
            </a:r>
            <a:r>
              <a:rPr lang="en-IN" dirty="0" err="1"/>
              <a:t>example.component.ts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04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1539" y="292128"/>
            <a:ext cx="2666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Binding in Angular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1539" y="752564"/>
            <a:ext cx="11461158" cy="1945354"/>
          </a:xfrm>
          <a:prstGeom prst="rect">
            <a:avLst/>
          </a:prstGeom>
          <a:solidFill>
            <a:srgbClr val="1818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26D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Component }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26D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"@angular/core"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AC7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'app-example'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&lt;div&gt; &lt;h1 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class.myClass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"&gt;This class binding is for true value&lt;/h1&gt; &lt;h1 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class.myClass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]="!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8CC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"&gt;This class binding is for false value&lt;/h1&gt; &lt;/div&gt; `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26D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26D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ExampleComponent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AC7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9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4972" y="2954272"/>
            <a:ext cx="6797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While the class binding is a fine way of binding, the </a:t>
            </a:r>
            <a:r>
              <a:rPr lang="en-IN" dirty="0" err="1"/>
              <a:t>ngClass</a:t>
            </a:r>
            <a:r>
              <a:rPr lang="en-IN" dirty="0"/>
              <a:t> directive is preferred for handling multiple class names at the same time.</a:t>
            </a: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0" y="2954272"/>
            <a:ext cx="4267796" cy="3724795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72" y="4549932"/>
            <a:ext cx="3972479" cy="266737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72" y="4824493"/>
            <a:ext cx="3258005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2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661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Courier New</vt:lpstr>
      <vt:lpstr>Times New Roman</vt:lpstr>
      <vt:lpstr>Office Theme</vt:lpstr>
      <vt:lpstr>Angular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</dc:title>
  <dc:creator>AJ</dc:creator>
  <cp:lastModifiedBy>AJ</cp:lastModifiedBy>
  <cp:revision>85</cp:revision>
  <dcterms:created xsi:type="dcterms:W3CDTF">2019-12-10T06:58:17Z</dcterms:created>
  <dcterms:modified xsi:type="dcterms:W3CDTF">2019-12-15T09:03:53Z</dcterms:modified>
</cp:coreProperties>
</file>