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324" y="-15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80FC78A3-6E67-4EF1-A2D0-067FD3D6D18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8A3-6E67-4EF1-A2D0-067FD3D6D18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C872-9CDF-4B12-92D1-D86743329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8A3-6E67-4EF1-A2D0-067FD3D6D18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C872-9CDF-4B12-92D1-D86743329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8A3-6E67-4EF1-A2D0-067FD3D6D18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C872-9CDF-4B12-92D1-D8674332925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8A3-6E67-4EF1-A2D0-067FD3D6D18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C872-9CDF-4B12-92D1-D867433292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8A3-6E67-4EF1-A2D0-067FD3D6D18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C872-9CDF-4B12-92D1-D867433292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8A3-6E67-4EF1-A2D0-067FD3D6D18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C872-9CDF-4B12-92D1-D86743329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8A3-6E67-4EF1-A2D0-067FD3D6D18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C872-9CDF-4B12-92D1-D867433292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8A3-6E67-4EF1-A2D0-067FD3D6D18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C872-9CDF-4B12-92D1-D86743329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8A3-6E67-4EF1-A2D0-067FD3D6D18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C872-9CDF-4B12-92D1-D867433292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8A3-6E67-4EF1-A2D0-067FD3D6D18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C872-9CDF-4B12-92D1-D86743329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0FC78A3-6E67-4EF1-A2D0-067FD3D6D18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30BC872-9CDF-4B12-92D1-D867433292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for Web using Markup Language and Style sheet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By AJ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53" y="4419600"/>
            <a:ext cx="1943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9248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CSS Selector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6400"/>
            <a:ext cx="8382000" cy="49530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Grouping Selectors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You can apply a style to many selectors if you like. Just separate the selectors with a comma, as given in the following example: 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h1, h2, h3 { 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color: #36C; 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font-weight: normal; 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letter-spacing: .4em; 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margin-bottom: 1em; 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text-transform: lowercase; 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} </a:t>
            </a:r>
          </a:p>
          <a:p>
            <a:r>
              <a:rPr lang="en-US" b="1" dirty="0">
                <a:solidFill>
                  <a:schemeClr val="bg1"/>
                </a:solidFill>
              </a:rPr>
              <a:t>The Descendant Selectors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Suppose you want to apply a style rule to a particular element only when it lies inside a particular element. As given in the following example, the style rule will apply to &lt;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&gt; element only when it lies inside the &lt;</a:t>
            </a:r>
            <a:r>
              <a:rPr lang="en-US" dirty="0" err="1">
                <a:solidFill>
                  <a:schemeClr val="bg1"/>
                </a:solidFill>
              </a:rPr>
              <a:t>ul</a:t>
            </a:r>
            <a:r>
              <a:rPr lang="en-US" dirty="0">
                <a:solidFill>
                  <a:schemeClr val="bg1"/>
                </a:solidFill>
              </a:rPr>
              <a:t>&gt; tag. </a:t>
            </a:r>
          </a:p>
          <a:p>
            <a:pPr marL="5143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div h3 </a:t>
            </a:r>
            <a:r>
              <a:rPr lang="en-US" dirty="0">
                <a:solidFill>
                  <a:schemeClr val="bg1"/>
                </a:solidFill>
              </a:rPr>
              <a:t>{ 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color: #000000; 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} </a:t>
            </a:r>
          </a:p>
          <a:p>
            <a:pPr marL="51435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42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9248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CSS Selector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6400"/>
            <a:ext cx="8382000" cy="495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Child Selectors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You have seen the descendant selectors. There is one more type of selector, which is very similar to descendants but have different functionality. Consider the following example: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body &gt; p { 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color: #000000; </a:t>
            </a:r>
          </a:p>
          <a:p>
            <a:pPr marL="5143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The Attribute Selectors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You can also apply styles to HTML elements with particular attributes. The style rule below will match all the input elements having a type attribute with a value of </a:t>
            </a:r>
            <a:r>
              <a:rPr lang="en-US" i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input[type="text"]{ 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color: #000000; 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4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Cascading Style Sheets (CSS)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Cascading-Style Sheet or 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 is not a </a:t>
            </a:r>
            <a:r>
              <a:rPr lang="en-US" b="1" dirty="0">
                <a:solidFill>
                  <a:schemeClr val="bg1"/>
                </a:solidFill>
              </a:rPr>
              <a:t>programming language</a:t>
            </a:r>
            <a:r>
              <a:rPr lang="en-US" dirty="0">
                <a:solidFill>
                  <a:schemeClr val="bg1"/>
                </a:solidFill>
              </a:rPr>
              <a:t>. It is a mark </a:t>
            </a:r>
            <a:r>
              <a:rPr lang="en-US" dirty="0" smtClean="0">
                <a:solidFill>
                  <a:schemeClr val="bg1"/>
                </a:solidFill>
              </a:rPr>
              <a:t>up </a:t>
            </a:r>
            <a:r>
              <a:rPr lang="en-US" b="1" dirty="0" smtClean="0">
                <a:solidFill>
                  <a:schemeClr val="bg1"/>
                </a:solidFill>
              </a:rPr>
              <a:t>language</a:t>
            </a:r>
            <a:r>
              <a:rPr lang="en-US" dirty="0">
                <a:solidFill>
                  <a:schemeClr val="bg1"/>
                </a:solidFill>
              </a:rPr>
              <a:t> used with HTML to design the user interface of a website (the style is applied to the mark up </a:t>
            </a:r>
            <a:r>
              <a:rPr lang="en-US" b="1" dirty="0">
                <a:solidFill>
                  <a:schemeClr val="bg1"/>
                </a:solidFill>
              </a:rPr>
              <a:t>language</a:t>
            </a:r>
            <a:r>
              <a:rPr lang="en-US" dirty="0">
                <a:solidFill>
                  <a:schemeClr val="bg1"/>
                </a:solidFill>
              </a:rPr>
              <a:t> through out the same sections of similar </a:t>
            </a:r>
            <a:r>
              <a:rPr lang="en-US" dirty="0" smtClean="0">
                <a:solidFill>
                  <a:schemeClr val="bg1"/>
                </a:solidFill>
              </a:rPr>
              <a:t>parts.</a:t>
            </a:r>
          </a:p>
          <a:p>
            <a:pPr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CSS Working Group began tackling issues that had not been addressed with CSS level 1, resulting in the creation of CSS level 2 on </a:t>
            </a:r>
            <a:r>
              <a:rPr lang="en-US" b="1" dirty="0">
                <a:solidFill>
                  <a:schemeClr val="bg1"/>
                </a:solidFill>
              </a:rPr>
              <a:t>November 4, 1997</a:t>
            </a:r>
            <a:r>
              <a:rPr lang="en-US" dirty="0">
                <a:solidFill>
                  <a:schemeClr val="bg1"/>
                </a:solidFill>
              </a:rPr>
              <a:t>. It was published as a W3C Recommendation on </a:t>
            </a:r>
            <a:r>
              <a:rPr lang="en-US" b="1" dirty="0">
                <a:solidFill>
                  <a:schemeClr val="bg1"/>
                </a:solidFill>
              </a:rPr>
              <a:t>May 12, 1998</a:t>
            </a:r>
            <a:r>
              <a:rPr lang="en-US" dirty="0">
                <a:solidFill>
                  <a:schemeClr val="bg1"/>
                </a:solidFill>
              </a:rPr>
              <a:t>. CSS level 3, which was started in </a:t>
            </a:r>
            <a:r>
              <a:rPr lang="en-US" b="1" dirty="0">
                <a:solidFill>
                  <a:schemeClr val="bg1"/>
                </a:solidFill>
              </a:rPr>
              <a:t>1998</a:t>
            </a:r>
            <a:r>
              <a:rPr lang="en-US" dirty="0">
                <a:solidFill>
                  <a:schemeClr val="bg1"/>
                </a:solidFill>
              </a:rPr>
              <a:t>, is still under development as of </a:t>
            </a:r>
            <a:r>
              <a:rPr lang="en-US" dirty="0" smtClean="0">
                <a:solidFill>
                  <a:schemeClr val="bg1"/>
                </a:solidFill>
              </a:rPr>
              <a:t>2019.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Cascading Style Sheets (CSS)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CSS?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 stands for 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ascading 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chemeClr val="bg1"/>
                </a:solidFill>
              </a:rPr>
              <a:t>tyle 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chemeClr val="bg1"/>
                </a:solidFill>
              </a:rPr>
              <a:t>heets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CSS describes </a:t>
            </a:r>
            <a:r>
              <a:rPr lang="en-US" b="1" dirty="0">
                <a:solidFill>
                  <a:schemeClr val="bg1"/>
                </a:solidFill>
              </a:rPr>
              <a:t>how HTML elements are to be displayed on screen, paper, or in other media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CSS </a:t>
            </a:r>
            <a:r>
              <a:rPr lang="en-US" b="1" dirty="0">
                <a:solidFill>
                  <a:schemeClr val="bg1"/>
                </a:solidFill>
              </a:rPr>
              <a:t>saves a lot of work</a:t>
            </a:r>
            <a:r>
              <a:rPr lang="en-US" dirty="0">
                <a:solidFill>
                  <a:schemeClr val="bg1"/>
                </a:solidFill>
              </a:rPr>
              <a:t>. It can control the layout of multiple web pages all at once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External </a:t>
            </a:r>
            <a:r>
              <a:rPr lang="en-US" dirty="0" err="1">
                <a:solidFill>
                  <a:schemeClr val="bg1"/>
                </a:solidFill>
              </a:rPr>
              <a:t>stylesheets</a:t>
            </a:r>
            <a:r>
              <a:rPr lang="en-US" dirty="0">
                <a:solidFill>
                  <a:schemeClr val="bg1"/>
                </a:solidFill>
              </a:rPr>
              <a:t> are stored in </a:t>
            </a:r>
            <a:r>
              <a:rPr lang="en-US" b="1" dirty="0">
                <a:solidFill>
                  <a:schemeClr val="bg1"/>
                </a:solidFill>
              </a:rPr>
              <a:t>CSS </a:t>
            </a:r>
            <a:r>
              <a:rPr lang="en-US" b="1" dirty="0" smtClean="0">
                <a:solidFill>
                  <a:schemeClr val="bg1"/>
                </a:solidFill>
              </a:rPr>
              <a:t>files.</a:t>
            </a:r>
          </a:p>
          <a:p>
            <a:r>
              <a:rPr lang="en-US" dirty="0">
                <a:solidFill>
                  <a:schemeClr val="bg1"/>
                </a:solidFill>
              </a:rPr>
              <a:t>CSS (Cascading Style Sheets) allows us to apply formatting and styling to the HTML that builds our web pages.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CSS can control many elements of our web pages: colors, fonts, alignment, borders, backgrounds, spacing, margins, and much more.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3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Cascading Style Sheets (CSS)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6400800" cy="30480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CSS Syntax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2676525"/>
            <a:ext cx="5419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8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9248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CSS Types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6400"/>
            <a:ext cx="8382000" cy="4953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External style </a:t>
            </a:r>
            <a:r>
              <a:rPr lang="en-US" dirty="0" smtClean="0">
                <a:solidFill>
                  <a:srgbClr val="92D050"/>
                </a:solidFill>
              </a:rPr>
              <a:t>sheet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&lt;link </a:t>
            </a:r>
            <a:r>
              <a:rPr lang="en-US" dirty="0" err="1">
                <a:solidFill>
                  <a:schemeClr val="bg1"/>
                </a:solidFill>
              </a:rPr>
              <a:t>rel</a:t>
            </a:r>
            <a:r>
              <a:rPr lang="en-US" dirty="0">
                <a:solidFill>
                  <a:schemeClr val="bg1"/>
                </a:solidFill>
              </a:rPr>
              <a:t>="</a:t>
            </a:r>
            <a:r>
              <a:rPr lang="en-US" dirty="0" err="1">
                <a:solidFill>
                  <a:schemeClr val="bg1"/>
                </a:solidFill>
              </a:rPr>
              <a:t>stylesheet</a:t>
            </a:r>
            <a:r>
              <a:rPr lang="en-US" dirty="0">
                <a:solidFill>
                  <a:schemeClr val="bg1"/>
                </a:solidFill>
              </a:rPr>
              <a:t>" type="text/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" </a:t>
            </a:r>
            <a:r>
              <a:rPr lang="en-US" dirty="0" err="1">
                <a:solidFill>
                  <a:schemeClr val="bg1"/>
                </a:solidFill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="mystyle.css"&gt;</a:t>
            </a:r>
          </a:p>
          <a:p>
            <a:r>
              <a:rPr lang="en-US" dirty="0">
                <a:solidFill>
                  <a:srgbClr val="92D050"/>
                </a:solidFill>
              </a:rPr>
              <a:t>Internal style </a:t>
            </a:r>
            <a:r>
              <a:rPr lang="en-US" dirty="0" smtClean="0">
                <a:solidFill>
                  <a:srgbClr val="92D050"/>
                </a:solidFill>
              </a:rPr>
              <a:t>sheet</a:t>
            </a:r>
          </a:p>
          <a:p>
            <a:r>
              <a:rPr lang="en-US" dirty="0">
                <a:solidFill>
                  <a:schemeClr val="bg1"/>
                </a:solidFill>
              </a:rPr>
              <a:t>&lt;head&gt;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&lt;style&gt;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body 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  background-color: linen;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&lt;/</a:t>
            </a:r>
            <a:r>
              <a:rPr lang="en-US" dirty="0">
                <a:solidFill>
                  <a:schemeClr val="bg1"/>
                </a:solidFill>
              </a:rPr>
              <a:t>style&gt;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&lt;/head&gt;</a:t>
            </a:r>
          </a:p>
          <a:p>
            <a:r>
              <a:rPr lang="en-US" dirty="0">
                <a:solidFill>
                  <a:srgbClr val="92D050"/>
                </a:solidFill>
              </a:rPr>
              <a:t>Inline </a:t>
            </a:r>
            <a:r>
              <a:rPr lang="en-US" dirty="0" smtClean="0">
                <a:solidFill>
                  <a:srgbClr val="92D050"/>
                </a:solidFill>
              </a:rPr>
              <a:t>style</a:t>
            </a:r>
          </a:p>
          <a:p>
            <a:r>
              <a:rPr lang="en-US" dirty="0">
                <a:solidFill>
                  <a:schemeClr val="bg1"/>
                </a:solidFill>
              </a:rPr>
              <a:t>&lt;h1 style="color:blue;margin-left:30px;"&gt;This is a heading.&lt;/h1&gt;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5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5562600"/>
            <a:ext cx="79248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CSS Selector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8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9248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CSS Selector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6400"/>
            <a:ext cx="8382000" cy="495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Universal Selectors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Rather than selecting elements of a specific type, the universal selector quite simply matches the name of any element type: 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* { 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color: #000000; </a:t>
            </a:r>
          </a:p>
          <a:p>
            <a:pPr marL="5143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Tag Selectors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Rather than selecting elements of a specific type, the universal selector quite simply matches the name of any element type: </a:t>
            </a:r>
          </a:p>
          <a:p>
            <a:pPr marL="5143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h1 </a:t>
            </a:r>
            <a:r>
              <a:rPr lang="en-US" dirty="0">
                <a:solidFill>
                  <a:schemeClr val="bg1"/>
                </a:solidFill>
              </a:rPr>
              <a:t>{ 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color: #000000; 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66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9248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CSS Selector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8382000" cy="49530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The Class Selectors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You can define style rules based on the class attribute of the elements. All the elements having that class will be formatted according to the defined rule. </a:t>
            </a:r>
          </a:p>
          <a:p>
            <a:pPr marL="51435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.black { </a:t>
            </a:r>
          </a:p>
          <a:p>
            <a:pPr marL="51435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color: #000000; </a:t>
            </a:r>
          </a:p>
          <a:p>
            <a:pPr marL="51435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}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The ID Selectors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You can define style rules based on the </a:t>
            </a:r>
            <a:r>
              <a:rPr lang="en-US" sz="2000" i="1" dirty="0">
                <a:solidFill>
                  <a:schemeClr val="bg1"/>
                </a:solidFill>
              </a:rPr>
              <a:t>id </a:t>
            </a:r>
            <a:r>
              <a:rPr lang="en-US" sz="2000" dirty="0">
                <a:solidFill>
                  <a:schemeClr val="bg1"/>
                </a:solidFill>
              </a:rPr>
              <a:t>attribute of the elements. All the elements having that </a:t>
            </a:r>
            <a:r>
              <a:rPr lang="en-US" sz="2000" i="1" dirty="0">
                <a:solidFill>
                  <a:schemeClr val="bg1"/>
                </a:solidFill>
              </a:rPr>
              <a:t>id </a:t>
            </a:r>
            <a:r>
              <a:rPr lang="en-US" sz="2000" dirty="0">
                <a:solidFill>
                  <a:schemeClr val="bg1"/>
                </a:solidFill>
              </a:rPr>
              <a:t>will be formatted according to the defined rule. </a:t>
            </a:r>
          </a:p>
          <a:p>
            <a:pPr marL="51435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#black { </a:t>
            </a:r>
          </a:p>
          <a:p>
            <a:pPr marL="51435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color: #000000; </a:t>
            </a:r>
          </a:p>
          <a:p>
            <a:pPr marL="51435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}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6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457200" y="426720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92D050"/>
                </a:solidFill>
              </a:rPr>
              <a:t>What is the difference between ID and class?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57200" y="1493520"/>
            <a:ext cx="8229600" cy="493776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IDs and classes function the same way – they can both provide the same styling functionality to an HTML element, however…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IDs are unique;  each element can only have one ID, and that ID can only be on the page once.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Classes are not unique;  an element can have multiple classes, and multiple elements can have the same class.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What does that mean?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IDs can be used to style elements that are different from anything else on the page.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Classes can be used to style multiple elements on a single page that have things in common, like font size, color, or style.</a:t>
            </a:r>
          </a:p>
        </p:txBody>
      </p:sp>
    </p:spTree>
    <p:extLst>
      <p:ext uri="{BB962C8B-B14F-4D97-AF65-F5344CB8AC3E}">
        <p14:creationId xmlns:p14="http://schemas.microsoft.com/office/powerpoint/2010/main" val="33068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246</TotalTime>
  <Words>537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Garamond</vt:lpstr>
      <vt:lpstr>Wingdings</vt:lpstr>
      <vt:lpstr>Wingdings 3</vt:lpstr>
      <vt:lpstr>Couture</vt:lpstr>
      <vt:lpstr>Design for Web using Markup Language and Style sheet</vt:lpstr>
      <vt:lpstr>Cascading Style Sheets (CSS)</vt:lpstr>
      <vt:lpstr>Cascading Style Sheets (CSS)</vt:lpstr>
      <vt:lpstr>Cascading Style Sheets (CSS)</vt:lpstr>
      <vt:lpstr>CSS Types</vt:lpstr>
      <vt:lpstr>CSS Selector</vt:lpstr>
      <vt:lpstr>CSS Selector</vt:lpstr>
      <vt:lpstr>CSS Selector</vt:lpstr>
      <vt:lpstr>PowerPoint Presentation</vt:lpstr>
      <vt:lpstr>CSS Selector</vt:lpstr>
      <vt:lpstr>CSS Selector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Web using Markup Language and Style sheet</dc:title>
  <dc:creator>anshika</dc:creator>
  <cp:lastModifiedBy>AJ</cp:lastModifiedBy>
  <cp:revision>96</cp:revision>
  <dcterms:created xsi:type="dcterms:W3CDTF">2016-06-01T10:39:16Z</dcterms:created>
  <dcterms:modified xsi:type="dcterms:W3CDTF">2019-07-15T09:06:31Z</dcterms:modified>
</cp:coreProperties>
</file>