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6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6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92502B-4CD0-4440-9BAD-56F6425EE379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BD3AEA-DAC7-46E8-89F5-DE337700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9"/>
          <a:stretch/>
        </p:blipFill>
        <p:spPr>
          <a:xfrm>
            <a:off x="1665637" y="862233"/>
            <a:ext cx="1221254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2993" y="2129246"/>
            <a:ext cx="248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77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0872" y="1070617"/>
            <a:ext cx="107348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module helps your application to become a Single Page Application.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0872" y="2175138"/>
            <a:ext cx="108654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Routing in AngularJS?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you want to navigate to different pages in your application, but you also want the application to be a SPA (Single Page Application), with no page reloading, you can use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Courier New" panose="02070309020205020404" pitchFamily="49" charset="0"/>
              </a:rPr>
              <a:t>ngRoute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module.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Courier New" panose="02070309020205020404" pitchFamily="49" charset="0"/>
              </a:rPr>
              <a:t>ngRoute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module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your application to different pages without reloading the entire application.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7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0872" y="904747"/>
            <a:ext cx="66069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latin typeface="Adobe Garamond Pro Bold" panose="02020702060506020403" pitchFamily="18" charset="0"/>
              </a:rPr>
              <a:t>Example</a:t>
            </a:r>
            <a:r>
              <a:rPr lang="en-IN" sz="2400" b="1" dirty="0" smtClean="0">
                <a:latin typeface="Adobe Garamond Pro Bold" panose="02020702060506020403" pitchFamily="18" charset="0"/>
              </a:rPr>
              <a:t>:</a:t>
            </a:r>
          </a:p>
          <a:p>
            <a:endParaRPr lang="en-US" sz="2400" b="1" dirty="0">
              <a:latin typeface="Adobe Garamond Pro Bold" panose="02020702060506020403" pitchFamily="18" charset="0"/>
            </a:endParaRPr>
          </a:p>
          <a:p>
            <a:r>
              <a:rPr lang="en-IN" sz="2400" dirty="0">
                <a:latin typeface="Adobe Garamond Pro Bold" panose="02020702060506020403" pitchFamily="18" charset="0"/>
              </a:rPr>
              <a:t>Navigate to "red.htm", </a:t>
            </a:r>
            <a:endParaRPr lang="en-IN" sz="2400" dirty="0" smtClean="0">
              <a:latin typeface="Adobe Garamond Pro Bold" panose="02020702060506020403" pitchFamily="18" charset="0"/>
            </a:endParaRPr>
          </a:p>
          <a:p>
            <a:r>
              <a:rPr lang="en-IN" sz="2400" dirty="0" smtClean="0">
                <a:latin typeface="Adobe Garamond Pro Bold" panose="02020702060506020403" pitchFamily="18" charset="0"/>
              </a:rPr>
              <a:t>"</a:t>
            </a:r>
            <a:r>
              <a:rPr lang="en-IN" sz="2400" dirty="0">
                <a:latin typeface="Adobe Garamond Pro Bold" panose="02020702060506020403" pitchFamily="18" charset="0"/>
              </a:rPr>
              <a:t>green.htm", </a:t>
            </a:r>
            <a:endParaRPr lang="en-IN" sz="2400" dirty="0" smtClean="0">
              <a:latin typeface="Adobe Garamond Pro Bold" panose="02020702060506020403" pitchFamily="18" charset="0"/>
            </a:endParaRPr>
          </a:p>
          <a:p>
            <a:r>
              <a:rPr lang="en-IN" sz="2400" dirty="0" smtClean="0">
                <a:latin typeface="Adobe Garamond Pro Bold" panose="02020702060506020403" pitchFamily="18" charset="0"/>
              </a:rPr>
              <a:t>and </a:t>
            </a:r>
            <a:r>
              <a:rPr lang="en-IN" sz="2400" dirty="0">
                <a:latin typeface="Adobe Garamond Pro Bold" panose="02020702060506020403" pitchFamily="18" charset="0"/>
              </a:rPr>
              <a:t>"blue.htm":</a:t>
            </a:r>
            <a:endParaRPr lang="en-US" sz="2400" dirty="0">
              <a:latin typeface="Adobe Garamond Pro Bold" panose="02020702060506020403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30" y="135372"/>
            <a:ext cx="4753638" cy="62393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872" y="2966782"/>
            <a:ext cx="6096000" cy="2155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do </a:t>
            </a:r>
            <a:r>
              <a:rPr lang="en-IN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 </a:t>
            </a: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Need?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make your applications ready for routing, you must include the AngularJS Route module: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IN" dirty="0" smtClean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="https://ajax.googleapis.com/ajax/libs/</a:t>
            </a:r>
            <a:r>
              <a:rPr lang="en-IN" dirty="0" err="1" smtClean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angularjs</a:t>
            </a:r>
            <a:r>
              <a:rPr lang="en-IN" dirty="0" smtClean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/1.4.8/angular-route.js</a:t>
            </a:r>
            <a:r>
              <a:rPr lang="en-IN" dirty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"&gt;&lt;</a:t>
            </a:r>
            <a:r>
              <a:rPr lang="en-IN" dirty="0">
                <a:solidFill>
                  <a:srgbClr val="A52A2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/script</a:t>
            </a:r>
            <a:r>
              <a:rPr lang="en-IN" dirty="0">
                <a:solidFill>
                  <a:srgbClr val="0000C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0872" y="1406042"/>
            <a:ext cx="1049967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Then you must add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 as a dependency in the application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angular.module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ngRoute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Now your application has access to the route module, which provides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routeProvider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Use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 to configure different routes in your application: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0872" y="1175560"/>
            <a:ext cx="69857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Then you must add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 as a dependency in the application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ngRoute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Now your application has access to the route module, which provides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routeProvider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Use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</a:rPr>
              <a:t> to configure different routes in your application: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Garamond Pro Bold" panose="02020702060506020403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71" y="1175560"/>
            <a:ext cx="359142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5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781704"/>
            <a:ext cx="10839311" cy="474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Where Does it Go?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Your application needs a container to put the content provided by the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This container is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Courier New" panose="02070309020205020404" pitchFamily="49" charset="0"/>
              </a:rPr>
              <a:t>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directive.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There are three different ways to include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Courier New" panose="02070309020205020404" pitchFamily="49" charset="0"/>
              </a:rPr>
              <a:t>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directive in your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div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 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&gt;&lt;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/div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&gt;&lt;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/ng-view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div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 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="ng-view"&gt;&lt;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/div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Applications can only have one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  <a:cs typeface="Courier New" panose="02070309020205020404" pitchFamily="49" charset="0"/>
              </a:rPr>
              <a:t>ng-view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directive, and this will be the placeholder for all views provided by the route.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44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8640" y="1116569"/>
            <a:ext cx="10332720" cy="142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$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routeProvider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With the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routeProvider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 you can define what page to display when a user clicks a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Define a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routeProvider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72295"/>
            <a:ext cx="5125165" cy="189574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872" y="5039113"/>
            <a:ext cx="9924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</a:rPr>
              <a:t>Define the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</a:rPr>
              <a:t> using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</a:rPr>
              <a:t> method of your application. Work registered in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Times New Roman" panose="02020603050405020304" pitchFamily="18" charset="0"/>
              </a:rPr>
              <a:t> method will be performed when the application is loading.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3" y="950976"/>
            <a:ext cx="6177984" cy="182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Controllers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With 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Courier New" panose="02070309020205020404" pitchFamily="49" charset="0"/>
              </a:rPr>
              <a:t>routeProvider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 you can also define a controller for each "view".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ing Std L" panose="02020300000000000000" pitchFamily="18" charset="-128"/>
                <a:ea typeface="Adobe Ming Std L" panose="02020300000000000000" pitchFamily="18" charset="-128"/>
              </a:rPr>
              <a:t>Add controllers: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56" y="458538"/>
            <a:ext cx="482032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0871" y="1235167"/>
            <a:ext cx="10865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"london.htm" and "paris.htm" are normal HTML files, which you can add AngularJS expressions as you would with any other HTML sections of your AngularJS application.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files looks like this: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" y="2335639"/>
            <a:ext cx="1099338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2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Routing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781704"/>
            <a:ext cx="10695619" cy="197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the previous examples we have used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Courier New" panose="02070309020205020404" pitchFamily="49" charset="0"/>
              </a:rPr>
              <a:t>templateUrl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property in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Courier New" panose="02070309020205020404" pitchFamily="49" charset="0"/>
              </a:rPr>
              <a:t>routeProvider.when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 can also use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Courier New" panose="02070309020205020404" pitchFamily="49" charset="0"/>
              </a:rPr>
              <a:t>template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property, which allows you to write HTML directly in the property value, and not refer to a page.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Write templates: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78" y="2061398"/>
            <a:ext cx="772385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537" y="2285999"/>
            <a:ext cx="54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SESSION 3 – Part 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34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84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98589"/>
              </p:ext>
            </p:extLst>
          </p:nvPr>
        </p:nvGraphicFramePr>
        <p:xfrm>
          <a:off x="548640" y="1417038"/>
          <a:ext cx="10848299" cy="405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617">
                  <a:extLst>
                    <a:ext uri="{9D8B030D-6E8A-4147-A177-3AD203B41FA5}">
                      <a16:colId xmlns:a16="http://schemas.microsoft.com/office/drawing/2014/main" val="5624876"/>
                    </a:ext>
                  </a:extLst>
                </a:gridCol>
                <a:gridCol w="4838341">
                  <a:extLst>
                    <a:ext uri="{9D8B030D-6E8A-4147-A177-3AD203B41FA5}">
                      <a16:colId xmlns:a16="http://schemas.microsoft.com/office/drawing/2014/main" val="2864075798"/>
                    </a:ext>
                  </a:extLst>
                </a:gridCol>
                <a:gridCol w="4838341">
                  <a:extLst>
                    <a:ext uri="{9D8B030D-6E8A-4147-A177-3AD203B41FA5}">
                      <a16:colId xmlns:a16="http://schemas.microsoft.com/office/drawing/2014/main" val="3674909013"/>
                    </a:ext>
                  </a:extLst>
                </a:gridCol>
              </a:tblGrid>
              <a:tr h="374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Sr.No.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Name</a:t>
                      </a: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Description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1680176963"/>
                  </a:ext>
                </a:extLst>
              </a:tr>
              <a:tr h="374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ng-disabled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disables a given control.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3908510433"/>
                  </a:ext>
                </a:extLst>
              </a:tr>
              <a:tr h="374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ng-show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shows a given control.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3167878321"/>
                  </a:ext>
                </a:extLst>
              </a:tr>
              <a:tr h="374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3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ng-hide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hides a given control.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2788639420"/>
                  </a:ext>
                </a:extLst>
              </a:tr>
              <a:tr h="374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4</a:t>
                      </a:r>
                      <a:endParaRPr lang="en-US" sz="320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ng-click</a:t>
                      </a: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represents a AngularJS click event.</a:t>
                      </a: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560971776"/>
                  </a:ext>
                </a:extLst>
              </a:tr>
              <a:tr h="374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Adobe Arabic" panose="02040503050201020203" pitchFamily="18" charset="-78"/>
                          <a:ea typeface="Calibri" panose="020F0502020204030204" pitchFamily="34" charset="0"/>
                          <a:cs typeface="Adobe Arabic" panose="02040503050201020203" pitchFamily="18" charset="-78"/>
                        </a:rPr>
                        <a:t>5</a:t>
                      </a: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Adobe Arabic" panose="02040503050201020203" pitchFamily="18" charset="-78"/>
                          <a:ea typeface="Calibri" panose="020F0502020204030204" pitchFamily="34" charset="0"/>
                          <a:cs typeface="Adobe Arabic" panose="02040503050201020203" pitchFamily="18" charset="-78"/>
                        </a:rPr>
                        <a:t>ng-include</a:t>
                      </a: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Adobe Arabic" panose="02040503050201020203" pitchFamily="18" charset="-78"/>
                          <a:ea typeface="Calibri" panose="020F0502020204030204" pitchFamily="34" charset="0"/>
                          <a:cs typeface="Adobe Arabic" panose="02040503050201020203" pitchFamily="18" charset="-78"/>
                        </a:rPr>
                        <a:t>embedding html pages within html page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dobe Arabic" panose="02040503050201020203" pitchFamily="18" charset="-78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16554" marR="16554" marT="16554" marB="16554" anchor="ctr"/>
                </a:tc>
                <a:extLst>
                  <a:ext uri="{0D108BD9-81ED-4DB2-BD59-A6C34878D82A}">
                    <a16:rowId xmlns:a16="http://schemas.microsoft.com/office/drawing/2014/main" val="382302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84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872" y="1429164"/>
            <a:ext cx="108784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ng-disabled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Add ng-disabled attribute to a HTML button and pass it a model. Bind the model to an checkbox and see the variation</a:t>
            </a:r>
            <a:r>
              <a:rPr lang="en-US" alt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ng-disabled directive binds AngularJS application data to the disabled attribute of HTML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360"/>
            <a:ext cx="11704320" cy="6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84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997901"/>
            <a:ext cx="1083931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ng-show </a:t>
            </a:r>
            <a:r>
              <a:rPr lang="en-US" alt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directive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Add ng-show attribute to a HTML button and pass it a model. Bind the model to a checkbox and see the variation</a:t>
            </a:r>
            <a:r>
              <a:rPr lang="en-US" altLang="en-US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The ng-show directive shows or hides an HTML element</a:t>
            </a:r>
            <a:r>
              <a:rPr lang="en-US" altLang="en-US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AngularJS </a:t>
            </a:r>
            <a:r>
              <a:rPr lang="en-US" altLang="en-US" sz="16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Example</a:t>
            </a: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2" y="3306979"/>
            <a:ext cx="1128870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84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911654"/>
            <a:ext cx="1083931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ng-hide </a:t>
            </a:r>
            <a:r>
              <a:rPr lang="en-US" altLang="en-U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directive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Add ng-hide attribute to a HTML button and pass it a model. Bind the model to a checkbox and see the variation</a:t>
            </a:r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The ng-hide directive hides or shows an HTML element</a:t>
            </a:r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AngularJS Example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2" y="3411484"/>
            <a:ext cx="854511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84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-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5275" y="1078065"/>
            <a:ext cx="1083931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The ng-click Directive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The ng-click directive defines AngularJS code that will be executed when the element is being clicked.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Add ng-click attribute to a HTML button and update a model. Bind the model to html and see the variation.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Example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614"/>
            <a:ext cx="11691257" cy="35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923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1064486"/>
            <a:ext cx="1083931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ng-include </a:t>
            </a:r>
            <a:r>
              <a:rPr lang="en-US" altLang="en-US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Directive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6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dobe Caslon Pro" panose="0205050205050A020403" pitchFamily="18" charset="0"/>
              </a:rPr>
              <a:t>HTML does not support embedding html pages within html page. To achieve this functionality following ways are used </a:t>
            </a:r>
            <a:r>
              <a:rPr lang="en-IN" dirty="0" smtClean="0">
                <a:latin typeface="Adobe Caslon Pro" panose="0205050205050A020403" pitchFamily="18" charset="0"/>
              </a:rPr>
              <a:t>−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dobe Caslon Pro" panose="0205050205050A0204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latin typeface="Adobe Caslon Pro" panose="0205050205050A020403" pitchFamily="18" charset="0"/>
              </a:rPr>
              <a:t>Using Ajax</a:t>
            </a:r>
            <a:r>
              <a:rPr lang="en-IN" dirty="0">
                <a:latin typeface="Adobe Caslon Pro" panose="0205050205050A020403" pitchFamily="18" charset="0"/>
              </a:rPr>
              <a:t> − Make a server call to get the corresponding html page and set it in </a:t>
            </a:r>
            <a:r>
              <a:rPr lang="en-IN" dirty="0" err="1">
                <a:latin typeface="Adobe Caslon Pro" panose="0205050205050A020403" pitchFamily="18" charset="0"/>
              </a:rPr>
              <a:t>innerHTML</a:t>
            </a:r>
            <a:r>
              <a:rPr lang="en-IN" dirty="0">
                <a:latin typeface="Adobe Caslon Pro" panose="0205050205050A020403" pitchFamily="18" charset="0"/>
              </a:rPr>
              <a:t> of html control.</a:t>
            </a:r>
            <a:endParaRPr lang="en-US" dirty="0">
              <a:latin typeface="Adobe Caslon Pro" panose="0205050205050A0204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latin typeface="Adobe Caslon Pro" panose="0205050205050A020403" pitchFamily="18" charset="0"/>
              </a:rPr>
              <a:t>Using Server Side Includes</a:t>
            </a:r>
            <a:r>
              <a:rPr lang="en-IN" dirty="0">
                <a:latin typeface="Adobe Caslon Pro" panose="0205050205050A020403" pitchFamily="18" charset="0"/>
              </a:rPr>
              <a:t> − JSP, PHP and other web side server technologies can include html pages within a dynamic page</a:t>
            </a:r>
            <a:r>
              <a:rPr lang="en-IN" dirty="0" smtClean="0">
                <a:latin typeface="Adobe Caslon Pro" panose="0205050205050A020403" pitchFamily="18" charset="0"/>
              </a:rPr>
              <a:t>.</a:t>
            </a:r>
            <a:endParaRPr lang="en-IN" dirty="0">
              <a:latin typeface="Adobe Caslon Pro" panose="0205050205050A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 AngularJS, you can include HTML content using the </a:t>
            </a:r>
            <a:r>
              <a:rPr lang="en-IN" sz="28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ng-include</a:t>
            </a:r>
            <a:r>
              <a:rPr lang="en-IN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directive: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0"/>
            <a:endParaRPr lang="en-US" dirty="0">
              <a:latin typeface="Adobe Caslon Pro" panose="0205050205050A020403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872" y="135373"/>
            <a:ext cx="4923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6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6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HTML DOM</a:t>
            </a:r>
            <a:endParaRPr lang="en-US" sz="36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" y="770707"/>
            <a:ext cx="458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872" y="1170816"/>
            <a:ext cx="1083931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ng-include Directive</a:t>
            </a:r>
            <a:endParaRPr lang="en-US" altLang="en-US" sz="16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8640" y="1913871"/>
            <a:ext cx="95496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AngularJS, we can embed HTML pages within a HTML page using ng-include directive.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31490"/>
            <a:ext cx="76877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222</TotalTime>
  <Words>836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Adobe Fangsong Std R</vt:lpstr>
      <vt:lpstr>Adobe Gothic Std B</vt:lpstr>
      <vt:lpstr>Adobe Ming Std L</vt:lpstr>
      <vt:lpstr>Adobe Myungjo Std M</vt:lpstr>
      <vt:lpstr>Arial Unicode MS</vt:lpstr>
      <vt:lpstr>Adobe Arabic</vt:lpstr>
      <vt:lpstr>Adobe Caslon Pro</vt:lpstr>
      <vt:lpstr>Adobe Caslon Pro Bold</vt:lpstr>
      <vt:lpstr>Adobe Garamond Pro Bold</vt:lpstr>
      <vt:lpstr>Arial</vt:lpstr>
      <vt:lpstr>Calibri</vt:lpstr>
      <vt:lpstr>Cambria</vt:lpstr>
      <vt:lpstr>Courier New</vt:lpstr>
      <vt:lpstr>Impact</vt:lpstr>
      <vt:lpstr>Times New Roman</vt:lpstr>
      <vt:lpstr>Main Event</vt:lpstr>
      <vt:lpstr>Angular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AJ</dc:creator>
  <cp:lastModifiedBy>AJ</cp:lastModifiedBy>
  <cp:revision>33</cp:revision>
  <dcterms:created xsi:type="dcterms:W3CDTF">2017-04-15T04:03:13Z</dcterms:created>
  <dcterms:modified xsi:type="dcterms:W3CDTF">2017-04-15T10:55:40Z</dcterms:modified>
</cp:coreProperties>
</file>