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9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89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2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22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7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5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9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8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16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3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640C46-0A56-4775-9EDC-2989955E08E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BBC9A0-68DD-4952-A00C-1A602CC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1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84012" y="795329"/>
            <a:ext cx="4234375" cy="550699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47446" y="1069146"/>
            <a:ext cx="3080825" cy="8018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265151" y="1970485"/>
            <a:ext cx="3643030" cy="688310"/>
          </a:xfrm>
        </p:spPr>
        <p:txBody>
          <a:bodyPr/>
          <a:lstStyle/>
          <a:p>
            <a:r>
              <a:rPr lang="en-US" dirty="0" smtClean="0"/>
              <a:t>Single Page Application (SPA)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65151" y="3657600"/>
            <a:ext cx="36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Instructor: AJ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5151" y="4248443"/>
            <a:ext cx="364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Arena Animation </a:t>
            </a:r>
            <a:r>
              <a:rPr lang="en-US" dirty="0" err="1" smtClean="0"/>
              <a:t>Gurgoan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2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2560320"/>
            <a:ext cx="88174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Session 1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9295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57" y="600891"/>
            <a:ext cx="24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AngularJS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632857" y="1062556"/>
            <a:ext cx="4376057" cy="0"/>
          </a:xfrm>
          <a:prstGeom prst="line">
            <a:avLst/>
          </a:prstGeom>
          <a:ln w="0"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14732" y="1786597"/>
            <a:ext cx="6907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	AngularJS </a:t>
            </a:r>
            <a:r>
              <a:rPr lang="en-IN" dirty="0"/>
              <a:t>extends HTML with new attributes.</a:t>
            </a:r>
            <a:endParaRPr lang="en-US" dirty="0"/>
          </a:p>
          <a:p>
            <a:r>
              <a:rPr lang="en-IN" dirty="0" smtClean="0"/>
              <a:t>2.	AngularJS </a:t>
            </a:r>
            <a:r>
              <a:rPr lang="en-IN" dirty="0"/>
              <a:t>is perfect for Single Page Applications (SPAs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3.	AngularJS </a:t>
            </a:r>
            <a:r>
              <a:rPr lang="en-IN" dirty="0"/>
              <a:t>is a </a:t>
            </a:r>
            <a:r>
              <a:rPr lang="en-IN" b="1" dirty="0"/>
              <a:t>JavaScript framework</a:t>
            </a:r>
            <a:r>
              <a:rPr lang="en-IN" dirty="0"/>
              <a:t>. It can be added to an HTML </a:t>
            </a:r>
            <a:r>
              <a:rPr lang="en-IN" dirty="0" smtClean="0"/>
              <a:t>	page </a:t>
            </a:r>
            <a:r>
              <a:rPr lang="en-IN" dirty="0"/>
              <a:t>with a &lt;script&gt; tag</a:t>
            </a:r>
            <a:r>
              <a:rPr lang="en-IN" dirty="0" smtClean="0"/>
              <a:t>.</a:t>
            </a:r>
          </a:p>
          <a:p>
            <a:r>
              <a:rPr lang="en-IN" dirty="0" smtClean="0"/>
              <a:t>4.	AngularJS </a:t>
            </a:r>
            <a:r>
              <a:rPr lang="en-IN" dirty="0"/>
              <a:t>extends HTML attributes with </a:t>
            </a:r>
            <a:r>
              <a:rPr lang="en-IN" b="1" dirty="0"/>
              <a:t>Directives</a:t>
            </a:r>
            <a:r>
              <a:rPr lang="en-IN" dirty="0"/>
              <a:t>, and binds data </a:t>
            </a:r>
            <a:r>
              <a:rPr lang="en-IN" dirty="0" smtClean="0"/>
              <a:t>	to </a:t>
            </a:r>
            <a:r>
              <a:rPr lang="en-IN" dirty="0"/>
              <a:t>HTML with </a:t>
            </a:r>
            <a:r>
              <a:rPr lang="en-IN" b="1" dirty="0"/>
              <a:t>Expressions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14732" y="3695112"/>
            <a:ext cx="6597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AngularJS is an open source web application framework. It was originally developed in 2009 by </a:t>
            </a:r>
            <a:r>
              <a:rPr lang="en-IN" dirty="0" err="1"/>
              <a:t>Misko</a:t>
            </a:r>
            <a:r>
              <a:rPr lang="en-IN" dirty="0"/>
              <a:t> </a:t>
            </a:r>
            <a:r>
              <a:rPr lang="en-IN" dirty="0" err="1"/>
              <a:t>Hevery</a:t>
            </a:r>
            <a:r>
              <a:rPr lang="en-IN" dirty="0"/>
              <a:t> and Adam </a:t>
            </a:r>
            <a:r>
              <a:rPr lang="en-IN" dirty="0" err="1"/>
              <a:t>Abrons</a:t>
            </a:r>
            <a:r>
              <a:rPr lang="en-IN" dirty="0"/>
              <a:t>. It is now maintained by </a:t>
            </a:r>
            <a:r>
              <a:rPr lang="en-IN" dirty="0" smtClean="0"/>
              <a:t>Google.</a:t>
            </a:r>
            <a:r>
              <a:rPr lang="en-US" dirty="0"/>
              <a:t> </a:t>
            </a:r>
            <a:r>
              <a:rPr lang="en-IN" dirty="0"/>
              <a:t>Its latest version is </a:t>
            </a:r>
            <a:r>
              <a:rPr lang="en-IN" dirty="0" smtClean="0"/>
              <a:t>1.6.3 </a:t>
            </a:r>
            <a:r>
              <a:rPr lang="en-US" dirty="0" smtClean="0"/>
              <a:t>Tuesday</a:t>
            </a:r>
            <a:r>
              <a:rPr lang="en-US" dirty="0"/>
              <a:t>, March 14, </a:t>
            </a:r>
            <a:r>
              <a:rPr lang="en-US" dirty="0" smtClean="0"/>
              <a:t>2017.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2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57" y="600891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Made with AngularJS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632857" y="1062556"/>
            <a:ext cx="4376057" cy="0"/>
          </a:xfrm>
          <a:prstGeom prst="line">
            <a:avLst/>
          </a:prstGeom>
          <a:ln w="0"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4" y="1428792"/>
            <a:ext cx="4852571" cy="2528613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78" y="1446726"/>
            <a:ext cx="4852571" cy="2492743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4" y="4177018"/>
            <a:ext cx="4900635" cy="2534357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77" y="4177018"/>
            <a:ext cx="4852571" cy="24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7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57" y="600891"/>
            <a:ext cx="248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Angular JS Feature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632857" y="1062556"/>
            <a:ext cx="4376057" cy="0"/>
          </a:xfrm>
          <a:prstGeom prst="line">
            <a:avLst/>
          </a:prstGeom>
          <a:ln w="0"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14621" y="1323522"/>
            <a:ext cx="10049021" cy="364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is a powerful JavaScript based development framework to create RICH Internet Application(RIA).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provides developers options to write client side application (using JavaScript) in a clean MVC(Model View Controller) way.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written in AngularJS is cross-browser compliant. AngularJS automatically handles JavaScript code suitable for each browser.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is open source, completely free, and used by thousands of developers around the world. It is licensed under the Apache License version 2.0.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6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57" y="600891"/>
            <a:ext cx="2907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AngularJS Advantages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632857" y="1062556"/>
            <a:ext cx="4376057" cy="0"/>
          </a:xfrm>
          <a:prstGeom prst="line">
            <a:avLst/>
          </a:prstGeom>
          <a:ln w="0"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32856" y="1503565"/>
            <a:ext cx="9241469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provides capability to create Single Page Application in a very clean and maintainable way.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provides data binding capability to HTML thus giving user a rich and responsive experience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code is unit testable.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uses dependency injection and make use of separation of concerns.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provides reusable components.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AngularJS, developer write less code and get more functionality.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AngularJS, views are pure html pages, and controllers written in JavaScript do the business processing.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8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57" y="600891"/>
            <a:ext cx="3256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AngularJS Disadvantages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632857" y="1062556"/>
            <a:ext cx="4376057" cy="0"/>
          </a:xfrm>
          <a:prstGeom prst="line">
            <a:avLst/>
          </a:prstGeom>
          <a:ln w="0"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32856" y="1503565"/>
            <a:ext cx="9241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b="1" dirty="0"/>
              <a:t>Not Secure</a:t>
            </a:r>
            <a:r>
              <a:rPr lang="en-IN" dirty="0"/>
              <a:t> − Being JavaScript only framework, application written in AngularJS are not safe. Server side authentication and authorization is must to keep an application secure.</a:t>
            </a:r>
            <a:endParaRPr lang="en-US" dirty="0"/>
          </a:p>
          <a:p>
            <a:pPr lvl="0"/>
            <a:r>
              <a:rPr lang="en-IN" b="1" dirty="0"/>
              <a:t>Not degradable</a:t>
            </a:r>
            <a:r>
              <a:rPr lang="en-IN" dirty="0"/>
              <a:t> − If your application user disables JavaScript then user will just see the basic page and nothing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3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57" y="600891"/>
            <a:ext cx="2062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AngularJS MVC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632857" y="1062556"/>
            <a:ext cx="4376057" cy="0"/>
          </a:xfrm>
          <a:prstGeom prst="line">
            <a:avLst/>
          </a:prstGeom>
          <a:ln w="0"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23559" y="1524221"/>
            <a:ext cx="81873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/>
              <a:t>M</a:t>
            </a:r>
            <a:r>
              <a:rPr lang="en-IN" sz="2000" dirty="0"/>
              <a:t>odel </a:t>
            </a:r>
            <a:r>
              <a:rPr lang="en-IN" sz="2000" b="1" u="sng" dirty="0"/>
              <a:t>V</a:t>
            </a:r>
            <a:r>
              <a:rPr lang="en-IN" sz="2000" dirty="0"/>
              <a:t>iew </a:t>
            </a:r>
            <a:r>
              <a:rPr lang="en-IN" sz="2000" b="1" u="sng" dirty="0"/>
              <a:t>C</a:t>
            </a:r>
            <a:r>
              <a:rPr lang="en-IN" sz="2000" dirty="0"/>
              <a:t>ontroller or MVC as it is popularly called, is a software design pattern for developing web applications. A Model View Controller pattern is made up of the following three parts −</a:t>
            </a:r>
            <a:endParaRPr lang="en-US" sz="2000" dirty="0"/>
          </a:p>
          <a:p>
            <a:pPr lvl="0"/>
            <a:r>
              <a:rPr lang="en-IN" sz="2000" b="1" dirty="0" smtClean="0"/>
              <a:t>1.	Model</a:t>
            </a:r>
            <a:r>
              <a:rPr lang="en-IN" sz="2000" dirty="0" smtClean="0"/>
              <a:t> </a:t>
            </a:r>
            <a:r>
              <a:rPr lang="en-IN" sz="2000" dirty="0"/>
              <a:t>− It is the lowest level of the pattern responsible for maintaining </a:t>
            </a:r>
            <a:r>
              <a:rPr lang="en-IN" sz="2000" dirty="0" smtClean="0"/>
              <a:t>	data</a:t>
            </a:r>
            <a:r>
              <a:rPr lang="en-IN" sz="2000" dirty="0"/>
              <a:t>.</a:t>
            </a:r>
            <a:endParaRPr lang="en-US" sz="2000" dirty="0"/>
          </a:p>
          <a:p>
            <a:pPr lvl="0"/>
            <a:r>
              <a:rPr lang="en-IN" sz="2000" b="1" dirty="0" smtClean="0"/>
              <a:t>2.	View</a:t>
            </a:r>
            <a:r>
              <a:rPr lang="en-IN" sz="2000" dirty="0" smtClean="0"/>
              <a:t> </a:t>
            </a:r>
            <a:r>
              <a:rPr lang="en-IN" sz="2000" dirty="0"/>
              <a:t>− It is responsible for displaying all or a portion of the data to the </a:t>
            </a:r>
            <a:r>
              <a:rPr lang="en-IN" sz="2000" dirty="0" smtClean="0"/>
              <a:t>	user</a:t>
            </a:r>
            <a:r>
              <a:rPr lang="en-IN" sz="2000" dirty="0"/>
              <a:t>.</a:t>
            </a:r>
            <a:endParaRPr lang="en-US" sz="2000" dirty="0"/>
          </a:p>
          <a:p>
            <a:r>
              <a:rPr lang="en-IN" sz="2000" b="1" dirty="0" smtClean="0"/>
              <a:t>3.	Controller</a:t>
            </a:r>
            <a:r>
              <a:rPr lang="en-IN" sz="2000" dirty="0" smtClean="0"/>
              <a:t> </a:t>
            </a:r>
            <a:r>
              <a:rPr lang="en-IN" sz="2000" dirty="0"/>
              <a:t>− It is a software Code that controls the interactions between </a:t>
            </a:r>
            <a:r>
              <a:rPr lang="en-IN" sz="2000" dirty="0" smtClean="0"/>
              <a:t>	the </a:t>
            </a:r>
            <a:r>
              <a:rPr lang="en-IN" sz="2000" dirty="0"/>
              <a:t>Model </a:t>
            </a:r>
            <a:r>
              <a:rPr lang="en-IN" sz="2000" dirty="0" smtClean="0"/>
              <a:t>and View.</a:t>
            </a:r>
            <a:endParaRPr lang="en-US" sz="20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15" y="3357552"/>
            <a:ext cx="133369" cy="14289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3"/>
          <a:stretch/>
        </p:blipFill>
        <p:spPr>
          <a:xfrm>
            <a:off x="8685504" y="2284258"/>
            <a:ext cx="3119664" cy="80711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99" y="3091374"/>
            <a:ext cx="3007675" cy="339548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87" y="5009052"/>
            <a:ext cx="1009791" cy="762106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4732641" y="4251555"/>
            <a:ext cx="1704902" cy="892486"/>
          </a:xfrm>
          <a:prstGeom prst="wedgeEllipseCallout">
            <a:avLst>
              <a:gd name="adj1" fmla="val 61680"/>
              <a:gd name="adj2" fmla="val 79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9203823" y="831723"/>
            <a:ext cx="1704902" cy="892486"/>
          </a:xfrm>
          <a:prstGeom prst="wedgeEllipseCallout">
            <a:avLst>
              <a:gd name="adj1" fmla="val -29085"/>
              <a:gd name="adj2" fmla="val 126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10487098" y="3887524"/>
            <a:ext cx="1704902" cy="892486"/>
          </a:xfrm>
          <a:prstGeom prst="wedgeEllipseCallout">
            <a:avLst>
              <a:gd name="adj1" fmla="val -29085"/>
              <a:gd name="adj2" fmla="val 126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7" name="Curved Connector 16"/>
          <p:cNvCxnSpPr>
            <a:stCxn id="9" idx="6"/>
          </p:cNvCxnSpPr>
          <p:nvPr/>
        </p:nvCxnSpPr>
        <p:spPr>
          <a:xfrm flipV="1">
            <a:off x="6437543" y="2955382"/>
            <a:ext cx="2247961" cy="17424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6437543" y="4697798"/>
            <a:ext cx="2247961" cy="1504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3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1318" y="2640705"/>
            <a:ext cx="4599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 You</a:t>
            </a:r>
          </a:p>
          <a:p>
            <a:pPr algn="ctr"/>
            <a:r>
              <a:rPr lang="en-US" sz="4000" dirty="0" smtClean="0"/>
              <a:t>See you on Session 2</a:t>
            </a:r>
            <a:endParaRPr lang="en-US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560134" y="3313386"/>
            <a:ext cx="4317778" cy="48792"/>
          </a:xfrm>
          <a:prstGeom prst="line">
            <a:avLst/>
          </a:prstGeom>
          <a:ln w="0"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34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91</TotalTime>
  <Words>339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Celestial</vt:lpstr>
      <vt:lpstr>Angular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AJ</dc:creator>
  <cp:lastModifiedBy>AJ</cp:lastModifiedBy>
  <cp:revision>18</cp:revision>
  <dcterms:created xsi:type="dcterms:W3CDTF">2017-03-23T07:13:16Z</dcterms:created>
  <dcterms:modified xsi:type="dcterms:W3CDTF">2017-04-07T10:15:50Z</dcterms:modified>
</cp:coreProperties>
</file>