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0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1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694EAA-68F6-4924-882F-5AC3F5DC75BA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B8A655-8933-49BB-B6F6-515A296C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54" y="2313813"/>
            <a:ext cx="486349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2994" y="2442754"/>
            <a:ext cx="343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Session 2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131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331" y="1604398"/>
            <a:ext cx="10633166" cy="336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AngularJS Components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AngularJS framework can be divided into following three major parts −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ng-app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This directive defines and links an AngularJS application to HTML.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ng-model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This directive binds the values of AngularJS application data to HTML input controls.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ng-bind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 This directive binds the AngularJS Application data to HTML tags.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953" y="889844"/>
            <a:ext cx="110511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/>
              <a:t>Steps to create AngularJS </a:t>
            </a:r>
            <a:r>
              <a:rPr lang="en-US" sz="3200" u="sng" dirty="0" smtClean="0"/>
              <a:t>Application</a:t>
            </a:r>
          </a:p>
          <a:p>
            <a:endParaRPr lang="en-US" sz="3200" u="sng" dirty="0"/>
          </a:p>
          <a:p>
            <a:r>
              <a:rPr lang="en-US" sz="2400" dirty="0"/>
              <a:t>Step 1 − Load framework</a:t>
            </a:r>
          </a:p>
          <a:p>
            <a:r>
              <a:rPr lang="en-US" sz="2400" dirty="0"/>
              <a:t>Being a pure JavaScript framework, It can be added using &lt;Script&gt; tag.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script </a:t>
            </a:r>
            <a:r>
              <a:rPr lang="en-US" sz="2400" dirty="0" err="1"/>
              <a:t>src</a:t>
            </a:r>
            <a:r>
              <a:rPr lang="en-US" sz="2400" dirty="0"/>
              <a:t> = "https://ajax.googleapis.com/ajax/libs/</a:t>
            </a:r>
            <a:r>
              <a:rPr lang="en-US" sz="2400" dirty="0" err="1"/>
              <a:t>angularjs</a:t>
            </a:r>
            <a:r>
              <a:rPr lang="en-US" sz="2400" dirty="0"/>
              <a:t>/1.3.14/angular.min.js"&gt;</a:t>
            </a:r>
          </a:p>
          <a:p>
            <a:r>
              <a:rPr lang="en-US" sz="2400" dirty="0"/>
              <a:t>&lt;/script&gt;</a:t>
            </a:r>
          </a:p>
          <a:p>
            <a:r>
              <a:rPr lang="en-US" sz="2400" dirty="0"/>
              <a:t>Step 2 − Define AngularJS Application using ng-app directive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div ng-app = ""&gt;</a:t>
            </a:r>
          </a:p>
          <a:p>
            <a:r>
              <a:rPr lang="en-US" sz="2400" dirty="0"/>
              <a:t>   ...</a:t>
            </a:r>
          </a:p>
          <a:p>
            <a:r>
              <a:rPr lang="en-US" sz="2400" dirty="0"/>
              <a:t>&lt;/div&gt;</a:t>
            </a:r>
          </a:p>
          <a:p>
            <a:r>
              <a:rPr lang="en-US" sz="2400" dirty="0"/>
              <a:t>Step 3 − Define a model name using ng-model directive</a:t>
            </a:r>
          </a:p>
          <a:p>
            <a:r>
              <a:rPr lang="en-US" sz="2400" dirty="0"/>
              <a:t>&lt;p&gt;Enter your Name: &lt;input type = "text" ng-model = "name"&gt;&lt;/p&gt;</a:t>
            </a:r>
          </a:p>
          <a:p>
            <a:r>
              <a:rPr lang="en-US" sz="2400" dirty="0"/>
              <a:t>Step 4 − Bind the value of above model defined using ng-bind directive.</a:t>
            </a:r>
          </a:p>
          <a:p>
            <a:r>
              <a:rPr lang="en-US" sz="2400" dirty="0"/>
              <a:t>&lt;p&gt;Hello &lt;span ng-bind = "name"&gt;&lt;/span&gt;!&lt;/p&gt;</a:t>
            </a:r>
          </a:p>
        </p:txBody>
      </p:sp>
    </p:spTree>
    <p:extLst>
      <p:ext uri="{BB962C8B-B14F-4D97-AF65-F5344CB8AC3E}">
        <p14:creationId xmlns:p14="http://schemas.microsoft.com/office/powerpoint/2010/main" val="3345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1119" y="0"/>
            <a:ext cx="76374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Steps to run AngularJS Application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above mentioned three steps in an HTML page.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myFirstApp.html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2" y="1384995"/>
            <a:ext cx="1020269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01" y="1640137"/>
            <a:ext cx="1055478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How AngularJS integrates with HTML</a:t>
            </a: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ng-app </a:t>
            </a: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directive indicates the start of AngularJS application.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ng-model directive then creates a model variable named "name" which can be used with the html page and within the div having ng-app directive.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ng-bind then uses the name model to be displayed in the html span tag whenever user input something in the text box.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Closing&lt;/div&gt; tag indicates the end of AngularJS application.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121</TotalTime>
  <Words>267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</cp:lastModifiedBy>
  <cp:revision>4</cp:revision>
  <dcterms:created xsi:type="dcterms:W3CDTF">2017-04-07T10:16:39Z</dcterms:created>
  <dcterms:modified xsi:type="dcterms:W3CDTF">2017-05-13T12:02:48Z</dcterms:modified>
</cp:coreProperties>
</file>