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74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3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6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DEA9-5A2E-4831-983F-BFB9AC93F6C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74D0-8124-4ECE-B5B8-6B4CBC52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4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3075" y="422757"/>
            <a:ext cx="5476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 smtClean="0"/>
              <a:t>ng-repeat </a:t>
            </a:r>
            <a:r>
              <a:rPr lang="en-US" sz="4000" dirty="0"/>
              <a:t>directive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7017" y="1415037"/>
            <a:ext cx="107376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ng-repeat </a:t>
            </a:r>
            <a:r>
              <a:rPr lang="en-US" sz="2000" dirty="0"/>
              <a:t>directive repeats html elements for each item in a collection. In following example, we've iterated over array of countries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&lt;div ng-app = ""&gt;</a:t>
            </a:r>
          </a:p>
          <a:p>
            <a:r>
              <a:rPr lang="en-US" sz="2000" dirty="0"/>
              <a:t>   ...</a:t>
            </a:r>
          </a:p>
          <a:p>
            <a:r>
              <a:rPr lang="en-US" sz="2000" dirty="0"/>
              <a:t>   &lt;p&gt;List of Countries with locale:&lt;/p&gt;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&lt;li ng-repeat = "country in countries"&gt;</a:t>
            </a:r>
          </a:p>
          <a:p>
            <a:r>
              <a:rPr lang="en-US" sz="2000" dirty="0"/>
              <a:t>         {{ 'Country: ' + country.name + ', Locale: ' + </a:t>
            </a:r>
            <a:r>
              <a:rPr lang="en-US" sz="2000" dirty="0" err="1"/>
              <a:t>country.locale</a:t>
            </a:r>
            <a:r>
              <a:rPr lang="en-US" sz="2000" dirty="0"/>
              <a:t> }}</a:t>
            </a:r>
          </a:p>
          <a:p>
            <a:r>
              <a:rPr lang="en-US" sz="2000" dirty="0"/>
              <a:t>      &lt;/li&gt;</a:t>
            </a:r>
          </a:p>
          <a:p>
            <a:r>
              <a:rPr lang="en-US" sz="2000" dirty="0"/>
              <a:t>   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194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3075" y="422757"/>
            <a:ext cx="5476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 smtClean="0"/>
              <a:t>ng-repeat </a:t>
            </a:r>
            <a:r>
              <a:rPr lang="en-US" sz="4000" dirty="0"/>
              <a:t>directive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8" y="1527801"/>
            <a:ext cx="11083938" cy="50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56843"/>
              </p:ext>
            </p:extLst>
          </p:nvPr>
        </p:nvGraphicFramePr>
        <p:xfrm>
          <a:off x="1038493" y="3139497"/>
          <a:ext cx="10070563" cy="3299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107">
                  <a:extLst>
                    <a:ext uri="{9D8B030D-6E8A-4147-A177-3AD203B41FA5}">
                      <a16:colId xmlns:a16="http://schemas.microsoft.com/office/drawing/2014/main" val="387273219"/>
                    </a:ext>
                  </a:extLst>
                </a:gridCol>
                <a:gridCol w="1640393">
                  <a:extLst>
                    <a:ext uri="{9D8B030D-6E8A-4147-A177-3AD203B41FA5}">
                      <a16:colId xmlns:a16="http://schemas.microsoft.com/office/drawing/2014/main" val="3885663118"/>
                    </a:ext>
                  </a:extLst>
                </a:gridCol>
                <a:gridCol w="7514063">
                  <a:extLst>
                    <a:ext uri="{9D8B030D-6E8A-4147-A177-3AD203B41FA5}">
                      <a16:colId xmlns:a16="http://schemas.microsoft.com/office/drawing/2014/main" val="3777000389"/>
                    </a:ext>
                  </a:extLst>
                </a:gridCol>
              </a:tblGrid>
              <a:tr h="417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Sr.No.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Name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 dirty="0">
                          <a:effectLst/>
                        </a:rPr>
                        <a:t>Description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2559723271"/>
                  </a:ext>
                </a:extLst>
              </a:tr>
              <a:tr h="417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1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uppercase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converts a text to upper case text.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22005935"/>
                  </a:ext>
                </a:extLst>
              </a:tr>
              <a:tr h="417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lowercase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converts a text to lower case text.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3661880316"/>
                  </a:ext>
                </a:extLst>
              </a:tr>
              <a:tr h="417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3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currency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formats text in a currency format.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2474750954"/>
                  </a:ext>
                </a:extLst>
              </a:tr>
              <a:tr h="79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filter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filter the array to a subset of it based on provided criteria.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571822028"/>
                  </a:ext>
                </a:extLst>
              </a:tr>
              <a:tr h="417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>
                          <a:effectLst/>
                        </a:rPr>
                        <a:t>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 dirty="0" err="1" smtClean="0">
                          <a:effectLst/>
                        </a:rPr>
                        <a:t>Orderby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 dirty="0">
                          <a:effectLst/>
                        </a:rPr>
                        <a:t>orders the array based on provided criteria.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711325428"/>
                  </a:ext>
                </a:extLst>
              </a:tr>
              <a:tr h="417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 anchor="ctr"/>
                </a:tc>
                <a:extLst>
                  <a:ext uri="{0D108BD9-81ED-4DB2-BD59-A6C34878D82A}">
                    <a16:rowId xmlns:a16="http://schemas.microsoft.com/office/drawing/2014/main" val="139837595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8494" y="1130643"/>
            <a:ext cx="10070563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Filters</a:t>
            </a:r>
            <a:endParaRPr lang="en-US" sz="4000" kern="1400" spc="25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Filters are used to change modify the data and can be clubbed in expression or directives using pipe character. Following is the list of commonly used filters.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2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8495" y="1130643"/>
            <a:ext cx="756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</a:t>
            </a: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1" y="2259095"/>
            <a:ext cx="107507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uppercase filter</a:t>
            </a:r>
          </a:p>
          <a:p>
            <a:r>
              <a:rPr lang="en-US" sz="2400" dirty="0"/>
              <a:t>Add uppercase filter to an expression using pipe character. Here we've added uppercase filter to print student name in all capital letters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Enter first name:&lt;input type = "text" ng-model = "</a:t>
            </a:r>
            <a:r>
              <a:rPr lang="en-US" sz="2400" dirty="0" err="1"/>
              <a:t>student.firstName</a:t>
            </a:r>
            <a:r>
              <a:rPr lang="en-US" sz="2400" dirty="0"/>
              <a:t>"&gt;</a:t>
            </a:r>
          </a:p>
          <a:p>
            <a:r>
              <a:rPr lang="en-US" sz="2400" dirty="0"/>
              <a:t>Enter last name: &lt;input type = "text" ng-model = "</a:t>
            </a:r>
            <a:r>
              <a:rPr lang="en-US" sz="2400" dirty="0" err="1"/>
              <a:t>student.lastName</a:t>
            </a:r>
            <a:r>
              <a:rPr lang="en-US" sz="2400" dirty="0"/>
              <a:t>"&gt;</a:t>
            </a:r>
          </a:p>
          <a:p>
            <a:r>
              <a:rPr lang="en-US" sz="2400" dirty="0"/>
              <a:t>Name in Upper Case: {{</a:t>
            </a:r>
            <a:r>
              <a:rPr lang="en-US" sz="2400" dirty="0" err="1"/>
              <a:t>student.fullName</a:t>
            </a:r>
            <a:r>
              <a:rPr lang="en-US" sz="2400" dirty="0"/>
              <a:t>() | uppercase}}</a:t>
            </a:r>
          </a:p>
        </p:txBody>
      </p:sp>
    </p:spTree>
    <p:extLst>
      <p:ext uri="{BB962C8B-B14F-4D97-AF65-F5344CB8AC3E}">
        <p14:creationId xmlns:p14="http://schemas.microsoft.com/office/powerpoint/2010/main" val="261181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9752" y="1222083"/>
            <a:ext cx="2579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9478" y="422757"/>
            <a:ext cx="4922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</a:t>
            </a: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0" y="2027418"/>
            <a:ext cx="1063138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8495" y="1130643"/>
            <a:ext cx="756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</a:t>
            </a: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1" y="2180718"/>
            <a:ext cx="10750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lowercase filter</a:t>
            </a:r>
          </a:p>
          <a:p>
            <a:r>
              <a:rPr lang="en-US" sz="2800" dirty="0"/>
              <a:t>Add lowercase filter to an expression using pipe character. Here we've added lowercase filter to print student name in all lowercase letters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Enter first name:&lt;input type = "text" ng-model = "</a:t>
            </a:r>
            <a:r>
              <a:rPr lang="en-US" sz="2800" dirty="0" err="1"/>
              <a:t>student.firstName</a:t>
            </a:r>
            <a:r>
              <a:rPr lang="en-US" sz="2800" dirty="0"/>
              <a:t>"&gt;</a:t>
            </a:r>
          </a:p>
          <a:p>
            <a:r>
              <a:rPr lang="en-US" sz="2800" dirty="0"/>
              <a:t>Enter last name: &lt;input type = "text" ng-model = "</a:t>
            </a:r>
            <a:r>
              <a:rPr lang="en-US" sz="2800" dirty="0" err="1"/>
              <a:t>student.lastName</a:t>
            </a:r>
            <a:r>
              <a:rPr lang="en-US" sz="2800" dirty="0"/>
              <a:t>"&gt;</a:t>
            </a:r>
          </a:p>
          <a:p>
            <a:r>
              <a:rPr lang="en-US" sz="2800" dirty="0"/>
              <a:t>Name in Lower Case: {{</a:t>
            </a:r>
            <a:r>
              <a:rPr lang="en-US" sz="2800" dirty="0" err="1"/>
              <a:t>student.fullName</a:t>
            </a:r>
            <a:r>
              <a:rPr lang="en-US" sz="2800" dirty="0"/>
              <a:t>() | lowercase}}</a:t>
            </a:r>
          </a:p>
        </p:txBody>
      </p:sp>
    </p:spTree>
    <p:extLst>
      <p:ext uri="{BB962C8B-B14F-4D97-AF65-F5344CB8AC3E}">
        <p14:creationId xmlns:p14="http://schemas.microsoft.com/office/powerpoint/2010/main" val="367288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8495" y="1130643"/>
            <a:ext cx="756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</a:t>
            </a: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1" y="2180718"/>
            <a:ext cx="107507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currency filter</a:t>
            </a:r>
          </a:p>
          <a:p>
            <a:r>
              <a:rPr lang="en-US" sz="3200" dirty="0"/>
              <a:t>Add currency filter to an expression returning number using pipe character. Here we've added currency filter to print fees using currency format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Enter fees: &lt;input type = "text" ng-model = "</a:t>
            </a:r>
            <a:r>
              <a:rPr lang="en-US" sz="3200" dirty="0" err="1"/>
              <a:t>student.fees</a:t>
            </a:r>
            <a:r>
              <a:rPr lang="en-US" sz="3200" dirty="0"/>
              <a:t>"&gt;</a:t>
            </a:r>
          </a:p>
          <a:p>
            <a:r>
              <a:rPr lang="en-US" sz="3200" dirty="0"/>
              <a:t>fees: {{</a:t>
            </a:r>
            <a:r>
              <a:rPr lang="en-US" sz="3200" dirty="0" err="1"/>
              <a:t>student.fees</a:t>
            </a:r>
            <a:r>
              <a:rPr lang="en-US" sz="3200" dirty="0"/>
              <a:t> | currency}}</a:t>
            </a:r>
          </a:p>
        </p:txBody>
      </p:sp>
    </p:spTree>
    <p:extLst>
      <p:ext uri="{BB962C8B-B14F-4D97-AF65-F5344CB8AC3E}">
        <p14:creationId xmlns:p14="http://schemas.microsoft.com/office/powerpoint/2010/main" val="48351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8495" y="1130643"/>
            <a:ext cx="756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</a:t>
            </a: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1" y="2102341"/>
            <a:ext cx="107507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filter </a:t>
            </a:r>
            <a:r>
              <a:rPr lang="en-US" sz="2400" dirty="0" err="1"/>
              <a:t>filter</a:t>
            </a:r>
            <a:endParaRPr lang="en-US" sz="2400" dirty="0"/>
          </a:p>
          <a:p>
            <a:r>
              <a:rPr lang="en-US" sz="2400" dirty="0"/>
              <a:t>To display only required subjects, we've used </a:t>
            </a:r>
            <a:r>
              <a:rPr lang="en-US" sz="2400" dirty="0" err="1"/>
              <a:t>subjectName</a:t>
            </a:r>
            <a:r>
              <a:rPr lang="en-US" sz="2400" dirty="0"/>
              <a:t> as filter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Enter subject: &lt;input type = "text" ng-model = "</a:t>
            </a:r>
            <a:r>
              <a:rPr lang="en-US" sz="2400" dirty="0" err="1"/>
              <a:t>subjectName</a:t>
            </a:r>
            <a:r>
              <a:rPr lang="en-US" sz="2400" dirty="0"/>
              <a:t>"&gt;</a:t>
            </a:r>
          </a:p>
          <a:p>
            <a:r>
              <a:rPr lang="en-US" sz="2400" dirty="0"/>
              <a:t>Subject: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&lt;li ng-repeat = "subject in </a:t>
            </a:r>
            <a:r>
              <a:rPr lang="en-US" sz="2400" dirty="0" err="1"/>
              <a:t>student.subjects</a:t>
            </a:r>
            <a:r>
              <a:rPr lang="en-US" sz="2400" dirty="0"/>
              <a:t> | filter: </a:t>
            </a:r>
            <a:r>
              <a:rPr lang="en-US" sz="2400" dirty="0" err="1"/>
              <a:t>subjectName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 {{ subject.name + ', marks:' + </a:t>
            </a:r>
            <a:r>
              <a:rPr lang="en-US" sz="2400" dirty="0" err="1"/>
              <a:t>subject.marks</a:t>
            </a:r>
            <a:r>
              <a:rPr lang="en-US" sz="2400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38593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8495" y="1130643"/>
            <a:ext cx="756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4000" kern="1400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</a:t>
            </a:r>
            <a:r>
              <a:rPr lang="en-IN" sz="4000" kern="1400" spc="25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1" y="2102341"/>
            <a:ext cx="107507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orderby</a:t>
            </a:r>
            <a:r>
              <a:rPr lang="en-US" sz="2400" dirty="0"/>
              <a:t> filter</a:t>
            </a:r>
          </a:p>
          <a:p>
            <a:r>
              <a:rPr lang="en-US" sz="2400" dirty="0"/>
              <a:t>To order subjects by marks, we've used </a:t>
            </a:r>
            <a:r>
              <a:rPr lang="en-US" sz="2400" dirty="0" err="1"/>
              <a:t>orderBy</a:t>
            </a:r>
            <a:r>
              <a:rPr lang="en-US" sz="2400" dirty="0"/>
              <a:t> marks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Subject: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&lt;li ng-repeat = "subject in </a:t>
            </a:r>
            <a:r>
              <a:rPr lang="en-US" sz="2400" dirty="0" err="1"/>
              <a:t>student.subjects</a:t>
            </a:r>
            <a:r>
              <a:rPr lang="en-US" sz="2400" dirty="0"/>
              <a:t> | </a:t>
            </a:r>
            <a:r>
              <a:rPr lang="en-US" sz="2400" dirty="0" err="1"/>
              <a:t>orderBy</a:t>
            </a:r>
            <a:r>
              <a:rPr lang="en-US" sz="2400" dirty="0"/>
              <a:t>:'marks'"&gt;</a:t>
            </a:r>
          </a:p>
          <a:p>
            <a:r>
              <a:rPr lang="en-US" sz="2400" dirty="0"/>
              <a:t>     {{ subject.name + ', marks:' + </a:t>
            </a:r>
            <a:r>
              <a:rPr lang="en-US" sz="2400" dirty="0" err="1"/>
              <a:t>subject.marks</a:t>
            </a:r>
            <a:r>
              <a:rPr lang="en-US" sz="2400" dirty="0"/>
              <a:t> }}</a:t>
            </a:r>
          </a:p>
          <a:p>
            <a:r>
              <a:rPr lang="en-US" sz="2400" dirty="0"/>
              <a:t>  &lt;/li&gt;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495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794" y="2743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Session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6526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4186" y="514197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AngularJS Directives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205" y="1731391"/>
            <a:ext cx="105547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AngularJS directives are used to extend HTML. These are special attributes starting with ng- prefix. We're going to discuss following directives −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ng-app</a:t>
            </a:r>
            <a:r>
              <a:rPr lang="en-IN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This directive starts an AngularJS Application.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ng-</a:t>
            </a:r>
            <a:r>
              <a:rPr lang="en-IN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IN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This directive initializes application data.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ng-model</a:t>
            </a:r>
            <a:r>
              <a:rPr lang="en-IN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This directive defines the model that is variable to be used in AngularJS.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ng-repeat</a:t>
            </a:r>
            <a:r>
              <a:rPr lang="en-IN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This directive repeats html elements for each item in a collection.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4186" y="514197"/>
            <a:ext cx="4831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/>
              <a:t>ng-app directive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4765" y="1720840"/>
            <a:ext cx="107160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ng-app </a:t>
            </a:r>
            <a:r>
              <a:rPr lang="en-US" sz="2800" dirty="0"/>
              <a:t>directive starts an AngularJS Application. It defines the root element. The ng-app directive also tells AngularJS that the &lt;div&gt; element is the "owner" of the AngularJS application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&lt;div ng-app = ""&gt;</a:t>
            </a:r>
          </a:p>
          <a:p>
            <a:r>
              <a:rPr lang="en-US" sz="2800" dirty="0"/>
              <a:t>   ...</a:t>
            </a:r>
          </a:p>
          <a:p>
            <a:r>
              <a:rPr lang="en-US" sz="28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912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4186" y="514197"/>
            <a:ext cx="4831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/>
              <a:t>ng-app directive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7"/>
            <a:ext cx="12125957" cy="54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9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4186" y="514197"/>
            <a:ext cx="4472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 smtClean="0"/>
              <a:t>ng-</a:t>
            </a:r>
            <a:r>
              <a:rPr lang="en-US" sz="4000" dirty="0" err="1" smtClean="0"/>
              <a:t>init</a:t>
            </a:r>
            <a:r>
              <a:rPr lang="en-US" sz="4000" dirty="0" smtClean="0"/>
              <a:t> </a:t>
            </a:r>
            <a:r>
              <a:rPr lang="en-US" sz="4000" dirty="0"/>
              <a:t>directive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9451" y="1720840"/>
            <a:ext cx="11051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ng-</a:t>
            </a:r>
            <a:r>
              <a:rPr lang="en-US" sz="2400" dirty="0" err="1" smtClean="0"/>
              <a:t>init</a:t>
            </a:r>
            <a:r>
              <a:rPr lang="en-US" sz="2400" dirty="0" smtClean="0"/>
              <a:t> </a:t>
            </a:r>
            <a:r>
              <a:rPr lang="en-US" sz="2400" dirty="0"/>
              <a:t>directive initializes an AngularJS Application data. It is used to put values to the variables to be used in the application.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following example, we'll initialize an array of countries. We're using JSON syntax to define array of countries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&lt;div ng-app = "" ng-</a:t>
            </a:r>
            <a:r>
              <a:rPr lang="en-US" sz="2400" dirty="0" err="1"/>
              <a:t>init</a:t>
            </a:r>
            <a:r>
              <a:rPr lang="en-US" sz="2400" dirty="0"/>
              <a:t> = "countries = [{locale:'</a:t>
            </a:r>
            <a:r>
              <a:rPr lang="en-US" sz="2400" dirty="0" err="1"/>
              <a:t>en</a:t>
            </a:r>
            <a:r>
              <a:rPr lang="en-US" sz="2400" dirty="0"/>
              <a:t>-</a:t>
            </a:r>
            <a:r>
              <a:rPr lang="en-US" sz="2400" dirty="0" err="1"/>
              <a:t>US',name:'United</a:t>
            </a:r>
            <a:r>
              <a:rPr lang="en-US" sz="2400" dirty="0"/>
              <a:t> States'}, {locale:'</a:t>
            </a:r>
            <a:r>
              <a:rPr lang="en-US" sz="2400" dirty="0" err="1"/>
              <a:t>en</a:t>
            </a:r>
            <a:r>
              <a:rPr lang="en-US" sz="2400" dirty="0"/>
              <a:t>-</a:t>
            </a:r>
            <a:r>
              <a:rPr lang="en-US" sz="2400" dirty="0" err="1"/>
              <a:t>GB',name:'United</a:t>
            </a:r>
            <a:r>
              <a:rPr lang="en-US" sz="2400" dirty="0"/>
              <a:t> Kingdom'}, {locale:'</a:t>
            </a:r>
            <a:r>
              <a:rPr lang="en-US" sz="2400" dirty="0" err="1"/>
              <a:t>en</a:t>
            </a:r>
            <a:r>
              <a:rPr lang="en-US" sz="2400" dirty="0"/>
              <a:t>-</a:t>
            </a:r>
            <a:r>
              <a:rPr lang="en-US" sz="2400" dirty="0" err="1"/>
              <a:t>FR',name:'France</a:t>
            </a:r>
            <a:r>
              <a:rPr lang="en-US" sz="2400" dirty="0"/>
              <a:t>'}]"&gt;</a:t>
            </a:r>
          </a:p>
          <a:p>
            <a:r>
              <a:rPr lang="en-US" sz="2400" dirty="0"/>
              <a:t>   ...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18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4186" y="514197"/>
            <a:ext cx="4472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 smtClean="0"/>
              <a:t>ng-</a:t>
            </a:r>
            <a:r>
              <a:rPr lang="en-US" sz="4000" dirty="0" err="1" smtClean="0"/>
              <a:t>init</a:t>
            </a:r>
            <a:r>
              <a:rPr lang="en-US" sz="4000" dirty="0" smtClean="0"/>
              <a:t> </a:t>
            </a:r>
            <a:r>
              <a:rPr lang="en-US" sz="4000" dirty="0"/>
              <a:t>directive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" y="1463795"/>
            <a:ext cx="10105879" cy="5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9949" y="461946"/>
            <a:ext cx="5386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 smtClean="0"/>
              <a:t>ng-model </a:t>
            </a:r>
            <a:r>
              <a:rPr lang="en-US" sz="4000" dirty="0"/>
              <a:t>directive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206" y="1762707"/>
            <a:ext cx="10593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ng-model </a:t>
            </a:r>
            <a:r>
              <a:rPr lang="en-US" sz="2800" dirty="0"/>
              <a:t>directive defines the model/variable to be used in AngularJS Application. In following example, we've defined a model named "name</a:t>
            </a:r>
            <a:r>
              <a:rPr lang="en-US" sz="2800" dirty="0" smtClean="0"/>
              <a:t>".</a:t>
            </a:r>
          </a:p>
          <a:p>
            <a:endParaRPr lang="en-US" sz="2800" dirty="0"/>
          </a:p>
          <a:p>
            <a:r>
              <a:rPr lang="en-US" sz="2800" dirty="0"/>
              <a:t>&lt;div ng-app = ""&gt;</a:t>
            </a:r>
          </a:p>
          <a:p>
            <a:r>
              <a:rPr lang="en-US" sz="2800" dirty="0"/>
              <a:t>   ...</a:t>
            </a:r>
          </a:p>
          <a:p>
            <a:r>
              <a:rPr lang="en-US" sz="2800" dirty="0"/>
              <a:t>   &lt;p&gt;Enter your Name: &lt;input type = "text" ng-model = "name"&gt;&lt;/p&gt;</a:t>
            </a:r>
          </a:p>
          <a:p>
            <a:r>
              <a:rPr lang="en-US" sz="2800" dirty="0"/>
              <a:t>&lt;/div&gt;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83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3075" y="422757"/>
            <a:ext cx="5386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 smtClean="0"/>
              <a:t>ng-model </a:t>
            </a:r>
            <a:r>
              <a:rPr lang="en-US" sz="4000" dirty="0"/>
              <a:t>directive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206" y="1762707"/>
            <a:ext cx="10593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ng-model directive binds the value of HTML controls (input, select, </a:t>
            </a:r>
            <a:r>
              <a:rPr lang="en-US" sz="2800" dirty="0" err="1"/>
              <a:t>textarea</a:t>
            </a:r>
            <a:r>
              <a:rPr lang="en-US" sz="2800" dirty="0"/>
              <a:t>) to application data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The ng-model directive can also:</a:t>
            </a:r>
          </a:p>
          <a:p>
            <a:r>
              <a:rPr lang="en-US" sz="2800" dirty="0"/>
              <a:t>•	Provide type validation for application data (number, email, required).</a:t>
            </a:r>
          </a:p>
          <a:p>
            <a:r>
              <a:rPr lang="en-US" sz="2800" dirty="0"/>
              <a:t>•	Provide status for application data (invalid, dirty, touched, error).</a:t>
            </a:r>
          </a:p>
          <a:p>
            <a:r>
              <a:rPr lang="en-US" sz="2800" dirty="0"/>
              <a:t>•	Provide CSS classes for HTML elements.</a:t>
            </a:r>
          </a:p>
          <a:p>
            <a:r>
              <a:rPr lang="en-US" sz="2800" dirty="0"/>
              <a:t>•	Bind HTML elements to HTML forms.</a:t>
            </a:r>
          </a:p>
        </p:txBody>
      </p:sp>
    </p:spTree>
    <p:extLst>
      <p:ext uri="{BB962C8B-B14F-4D97-AF65-F5344CB8AC3E}">
        <p14:creationId xmlns:p14="http://schemas.microsoft.com/office/powerpoint/2010/main" val="3153844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150</TotalTime>
  <Words>792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Symbol</vt:lpstr>
      <vt:lpstr>Times New Roman</vt:lpstr>
      <vt:lpstr>Vapor Trail</vt:lpstr>
      <vt:lpstr>AngularJS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</cp:lastModifiedBy>
  <cp:revision>30</cp:revision>
  <dcterms:created xsi:type="dcterms:W3CDTF">2017-04-07T10:36:03Z</dcterms:created>
  <dcterms:modified xsi:type="dcterms:W3CDTF">2017-04-07T13:06:43Z</dcterms:modified>
</cp:coreProperties>
</file>