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9486" y="2690949"/>
            <a:ext cx="4036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SERVICES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38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420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AngularJS Services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3453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4109" y="1181015"/>
            <a:ext cx="110303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In AngularJS you can make your own service, or use one of the many built-in services.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AngularJS, a service is a function, or object, that is available for, and limited to, your AngularJS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AngularJS has about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30 built-in services.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 of them is the $location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Services are </a:t>
            </a:r>
            <a:r>
              <a:rPr lang="en-IN" sz="2400" dirty="0" err="1"/>
              <a:t>javascript</a:t>
            </a:r>
            <a:r>
              <a:rPr lang="en-IN" sz="2400" dirty="0"/>
              <a:t> functions and are responsible to do a specific tasks only. </a:t>
            </a:r>
            <a:endParaRPr lang="en-I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AngularJS provides many inbuilt services for example, $http, $route, $window, $location etc. Each service is responsible for a specific task for example, $http is used to make ajax call to get the server data. $route is used to define the routing information and so on. Inbuilt services are always prefixed with $ symbol.</a:t>
            </a:r>
            <a:endParaRPr lang="en-US" sz="2400" dirty="0"/>
          </a:p>
          <a:p>
            <a:r>
              <a:rPr lang="en-IN" sz="2400" dirty="0"/>
              <a:t>There are two ways to create a service.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factory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service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420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AngularJS Services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3453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760" y="1162563"/>
            <a:ext cx="6871063" cy="1707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factory method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factory method, we first define a factory and then assign method to it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73" y="996349"/>
            <a:ext cx="4410691" cy="2514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760" y="3625095"/>
            <a:ext cx="6096000" cy="2131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service method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service method, we define a service and then assign method to it. We've also injected an already available service to it.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60" y="4238845"/>
            <a:ext cx="517279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Custom Filter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19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4111" y="1384663"/>
            <a:ext cx="59504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built-in filters are useful for many common use cases such as formatting dates, currencies, cases or limiting the number of items displayed and so on.</a:t>
            </a:r>
          </a:p>
          <a:p>
            <a:r>
              <a:rPr lang="en-US" sz="2800" dirty="0" smtClean="0"/>
              <a:t>AngularJS gives us an API for creating a filter.</a:t>
            </a:r>
            <a:endParaRPr lang="en-US" sz="28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9" y="1384663"/>
            <a:ext cx="5581542" cy="53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83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Custom Directive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19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4110" y="1384663"/>
            <a:ext cx="1069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AngularJS has a set of built-in directives which you can use to add functionality to your application</a:t>
            </a:r>
            <a:r>
              <a:rPr lang="en-IN" sz="2400" dirty="0" smtClean="0"/>
              <a:t>.</a:t>
            </a:r>
          </a:p>
          <a:p>
            <a:r>
              <a:rPr lang="en-US" sz="2400" dirty="0"/>
              <a:t>New directives are created by using the </a:t>
            </a:r>
            <a:r>
              <a:rPr lang="en-US" sz="2400" b="1" dirty="0"/>
              <a:t>.directive </a:t>
            </a:r>
            <a:r>
              <a:rPr lang="en-US" sz="2400" dirty="0"/>
              <a:t>function.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24" y="3017155"/>
            <a:ext cx="7300860" cy="2956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4110" y="3031735"/>
            <a:ext cx="4747159" cy="219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invoke a directive by using: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name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83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Custom Directive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19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4110" y="1316581"/>
            <a:ext cx="6096000" cy="40031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name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w3-test-directive</a:t>
            </a: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dirty="0">
                <a:solidFill>
                  <a:srgbClr val="A52A2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/w3-test-directive</a:t>
            </a: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w3-test-directive</a:t>
            </a: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dirty="0">
                <a:solidFill>
                  <a:srgbClr val="A52A2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="w3-test-directive"&gt;&lt;</a:t>
            </a:r>
            <a:r>
              <a:rPr lang="en-US" sz="2400" dirty="0">
                <a:solidFill>
                  <a:srgbClr val="A52A2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US" sz="2400" dirty="0">
                <a:solidFill>
                  <a:srgbClr val="0000C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directive: w3-test-directive --&gt;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26035" y="1316581"/>
            <a:ext cx="5502830" cy="385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Restrictions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restrict your directives to only be invoked by some of the methods.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By adding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restrict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property with the value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the directive can only be invoked by attributes: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[]);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app.directive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"w3TestDirective"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restrict 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template 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"&lt;h1&gt;Made by a directive!&lt;/h1&gt;"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83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Custom Directive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19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04110" y="1642680"/>
            <a:ext cx="6096000" cy="4697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legal restrict values are: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Element name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Attribute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Class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Comment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default the value is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meaning that both Element names and attribute names can invoke the directive.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74006" y="1642680"/>
            <a:ext cx="521799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Custom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custom html tags.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&lt;student name = "Mahesh"&gt;&lt;/student&gt;&lt;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/&gt; &lt;student name = 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Piyush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"&gt;&lt;/student&gt;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83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Custom Directive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19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" y="150126"/>
            <a:ext cx="11869856" cy="65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83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Custom Directive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19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4110" y="1536342"/>
            <a:ext cx="11055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Define controller to update the scope for directive. Here we are using name attribute's value as scope's child.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0" y="2948632"/>
            <a:ext cx="10086553" cy="36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5429" y="2651761"/>
            <a:ext cx="3265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SCOPES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057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50018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AngularJS Scopes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4110" y="996349"/>
            <a:ext cx="3453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4109" y="1181015"/>
            <a:ext cx="110303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 is a special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object which plays the role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joining controller with the views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Scope contains the model data.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controllers, model data is accessed via $scope object</a:t>
            </a:r>
            <a:r>
              <a:rPr lang="en-IN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scope is the binding part between the HTML (view) and the JavaScript (controller).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scope is an object with the available properties and methods.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scope is available for both the view and the controller.</a:t>
            </a: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9" y="4228002"/>
            <a:ext cx="9121395" cy="25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233</TotalTime>
  <Words>543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Unicode MS</vt:lpstr>
      <vt:lpstr>Calibri</vt:lpstr>
      <vt:lpstr>Cambria</vt:lpstr>
      <vt:lpstr>Courier New</vt:lpstr>
      <vt:lpstr>Rockwell</vt:lpstr>
      <vt:lpstr>Rockwell Condensed</vt:lpstr>
      <vt:lpstr>Symbol</vt:lpstr>
      <vt:lpstr>Times New Roman</vt:lpstr>
      <vt:lpstr>Wingdings</vt:lpstr>
      <vt:lpstr>Wood Type</vt:lpstr>
      <vt:lpstr>ANGULAR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AJ</dc:creator>
  <cp:lastModifiedBy>AJ</cp:lastModifiedBy>
  <cp:revision>45</cp:revision>
  <dcterms:created xsi:type="dcterms:W3CDTF">2017-04-16T13:50:16Z</dcterms:created>
  <dcterms:modified xsi:type="dcterms:W3CDTF">2017-04-26T04:19:46Z</dcterms:modified>
</cp:coreProperties>
</file>