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0036" y="2643443"/>
            <a:ext cx="2987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516075" y="3228218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7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8069" y="1798249"/>
            <a:ext cx="9820683" cy="1484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AngularJS Expressions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AngularJS expressions can be written inside double braces: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}}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AngularJS expressions can also be written inside a directive: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ng-bind="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{{ 5 + 5 }} or {{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8069" y="3608097"/>
            <a:ext cx="9795012" cy="2278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32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AngularJS Numbers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90"/>
              </a:lnSpc>
            </a:pP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AngularJS numbers are like JavaScript numbers: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14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ng-app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="quantity=1;cost=5</a:t>
            </a:r>
            <a:r>
              <a:rPr lang="en-IN" sz="1400" dirty="0" smtClean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 in dollar: 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{{ quantity * cost }}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/p</a:t>
            </a:r>
            <a:r>
              <a:rPr lang="en-IN" sz="1400" dirty="0" smtClean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/div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73740" y="1563462"/>
            <a:ext cx="10016626" cy="2278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32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AngularJS Strings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90"/>
              </a:lnSpc>
            </a:pPr>
            <a:r>
              <a:rPr lang="en-IN" sz="16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AngularJS strings are like JavaScript strings: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24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14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ng-app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=""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='John';</a:t>
            </a:r>
            <a:r>
              <a:rPr lang="en-IN" sz="1400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='Doe</a:t>
            </a:r>
            <a:r>
              <a:rPr lang="en-IN" sz="1400" dirty="0" smtClean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'"&gt;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name is 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{{ 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" " + 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}}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/p</a:t>
            </a:r>
            <a:r>
              <a:rPr lang="en-IN" sz="1400" dirty="0" smtClean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/div</a:t>
            </a:r>
            <a:r>
              <a:rPr lang="en-IN" sz="14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3740" y="3882970"/>
            <a:ext cx="10016626" cy="204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28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AngularJS Objects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90"/>
              </a:lnSpc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AngularJS objects are like JavaScript objects: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2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12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ng-app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="person={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:'John',</a:t>
            </a:r>
            <a:r>
              <a:rPr lang="en-IN" sz="1200" dirty="0" err="1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:'Doe</a:t>
            </a:r>
            <a:r>
              <a:rPr lang="en-IN" sz="1200" dirty="0" smtClean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'}"&gt;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name is 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{{ 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person.lastName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}}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/p</a:t>
            </a:r>
            <a:r>
              <a:rPr lang="en-IN" sz="1200" dirty="0" smtClean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/div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9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739" y="1588947"/>
            <a:ext cx="9977437" cy="246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sz="28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AngularJS Arrays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690"/>
              </a:lnSpc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AngularJS arrays are like JavaScript arrays: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</a:pPr>
            <a:r>
              <a:rPr lang="en-IN" sz="20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12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ng-app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=""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ng-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="points=[1,15,19,2,40]"&gt;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 third result is 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{{ points[2] }}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/p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IN" sz="1200" dirty="0">
                <a:solidFill>
                  <a:srgbClr val="A52A2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/div</a:t>
            </a:r>
            <a:r>
              <a:rPr lang="en-IN" sz="1200" dirty="0">
                <a:solidFill>
                  <a:srgbClr val="0000CD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3739" y="1696492"/>
            <a:ext cx="9938249" cy="430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IN" sz="2000" b="1" u="sng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myApp.js</a:t>
            </a:r>
            <a:endParaRPr lang="en-US" sz="2000" b="1" u="sng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 =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angular.module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myApp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[]);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[] parameter in the module definition can be used to define dependent modules.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Without the [] parameter, you are not </a:t>
            </a:r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new module, but </a:t>
            </a:r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retrieving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 existing one.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IN" sz="2000" b="1" u="sng" dirty="0">
                <a:solidFill>
                  <a:srgbClr val="4F81B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myCtrl.js</a:t>
            </a:r>
            <a:endParaRPr lang="en-US" sz="2000" b="1" u="sng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app.controller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myCtrl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function($scope) {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$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scope.firstName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"John";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 $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scope.lastName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"Doe";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4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3740" y="1849547"/>
            <a:ext cx="9522823" cy="388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Binding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}}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expression, in the example above, is an AngularJS data binding expression.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binding in AngularJS binds AngularJS expressions with AngularJS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{{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}}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is bound with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ng-model="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the next example two text fields are bound together with two ng-model directives: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ng-app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ng-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="quantity=1;price=5"&gt;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="number"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ng-model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Costs:  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="number"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ng-model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en-US" sz="2000" dirty="0" err="1">
                <a:solidFill>
                  <a:srgbClr val="0000C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priquantityce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in dollar: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{{ quantity * price }}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init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not very common. You will learn how to initialize data in the chapter about controllers.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4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6074" y="829002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56074" y="1564586"/>
            <a:ext cx="3205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24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AJAX - $http</a:t>
            </a:r>
            <a:endParaRPr lang="en-US" sz="24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1375" y="1561629"/>
            <a:ext cx="6946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$http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an AngularJS service for reading data from remote servers.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3740" y="2720616"/>
            <a:ext cx="10108066" cy="145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AngularJS $http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AngularJS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$http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service makes a request to the server, and returns a response.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Make a simple request to the server, and display the result in a header: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7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6074" y="829002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40" y="1659598"/>
            <a:ext cx="635406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9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6074" y="829002"/>
            <a:ext cx="404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Topic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56074" y="1807046"/>
            <a:ext cx="248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Select Boxes</a:t>
            </a:r>
            <a:endParaRPr lang="en-US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42203" y="1807046"/>
            <a:ext cx="7700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AngularJS lets you create dropdown lists based on items in an array, or an object.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3740" y="2370887"/>
            <a:ext cx="100688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a Select Box Using ng-options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you want to create a dropdown list, based on an object or an array in AngularJS, you should use the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ng-options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directive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40" y="3155238"/>
            <a:ext cx="6685597" cy="29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5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73740" y="1406937"/>
            <a:ext cx="322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740" y="822162"/>
            <a:ext cx="322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Events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3740" y="1442273"/>
            <a:ext cx="5106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AngularJS has its own HTML events directives.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739" y="1877718"/>
            <a:ext cx="9885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You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add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AngularJS event listeners to your HTML elements by using one or more of these directives: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73739" y="2889648"/>
            <a:ext cx="18000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ng-blur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ng-change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ng-click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ng-copy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ng-cut</a:t>
            </a:r>
            <a:r>
              <a:rPr lang="en-US" altLang="en-US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en-US" altLang="en-US" smtClean="0">
              <a:latin typeface="Arial Unicode MS" panose="020B0604020202020204" pitchFamily="34" charset="-128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mtClean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ng-paste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80690" y="3028146"/>
            <a:ext cx="17689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dblclick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ng-focus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keydown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ng-keypress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keyup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656548" y="3125020"/>
            <a:ext cx="25135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lang="en-US" altLang="en-US" dirty="0" err="1" smtClean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mousedown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lang="en-US" altLang="en-US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mouseenter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lang="en-US" altLang="en-US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mouseleave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lang="en-US" altLang="en-US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mousemove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lang="en-US" altLang="en-US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mouseover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</a:t>
            </a:r>
            <a:r>
              <a:rPr lang="en-US" altLang="en-US" dirty="0" err="1" smtClean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mouseup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884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Form Validation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73740" y="1607344"/>
            <a:ext cx="683982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AngularJS can validate input data</a:t>
            </a: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2800" b="1" dirty="0"/>
              <a:t>AngularJS offers client-side form validation.</a:t>
            </a:r>
            <a:endParaRPr lang="en-US" sz="2800" b="1" dirty="0"/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73740" y="2731114"/>
            <a:ext cx="1039544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Form /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Input fields have the following states: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$untouched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not been touched yet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$touched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been touched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$pristine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not been modified yet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$dirty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been modified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$invalid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content is not valid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$valid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content is valid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They are all properties of the input field, and are either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73740" y="1406937"/>
            <a:ext cx="322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740" y="822162"/>
            <a:ext cx="3225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Events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3740" y="1754954"/>
            <a:ext cx="10108066" cy="382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Mouse Events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Mouse events occur when the cursor moves over an element, in this order: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ng-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mouseenter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ng-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mouseover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ng-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mousemove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ng-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mouseleave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when a mouse button is clicked on an element, in this order: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ng-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mousedown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ng-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mouseup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ng-click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17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73740" y="1406937"/>
            <a:ext cx="322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73740" y="822162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64995"/>
              </p:ext>
            </p:extLst>
          </p:nvPr>
        </p:nvGraphicFramePr>
        <p:xfrm>
          <a:off x="1415466" y="2108202"/>
          <a:ext cx="8851940" cy="1854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5825">
                  <a:extLst>
                    <a:ext uri="{9D8B030D-6E8A-4147-A177-3AD203B41FA5}">
                      <a16:colId xmlns:a16="http://schemas.microsoft.com/office/drawing/2014/main" val="1281215013"/>
                    </a:ext>
                  </a:extLst>
                </a:gridCol>
                <a:gridCol w="6466115">
                  <a:extLst>
                    <a:ext uri="{9D8B030D-6E8A-4147-A177-3AD203B41FA5}">
                      <a16:colId xmlns:a16="http://schemas.microsoft.com/office/drawing/2014/main" val="2960922310"/>
                    </a:ext>
                  </a:extLst>
                </a:gridCol>
              </a:tblGrid>
              <a:tr h="215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API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extLst>
                  <a:ext uri="{0D108BD9-81ED-4DB2-BD59-A6C34878D82A}">
                    <a16:rowId xmlns:a16="http://schemas.microsoft.com/office/drawing/2014/main" val="263858864"/>
                  </a:ext>
                </a:extLst>
              </a:tr>
              <a:tr h="215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angular.lowercase()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Converts a string to lowercase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extLst>
                  <a:ext uri="{0D108BD9-81ED-4DB2-BD59-A6C34878D82A}">
                    <a16:rowId xmlns:a16="http://schemas.microsoft.com/office/drawing/2014/main" val="1657981098"/>
                  </a:ext>
                </a:extLst>
              </a:tr>
              <a:tr h="215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angular.uppercase()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Converts a string to uppercase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extLst>
                  <a:ext uri="{0D108BD9-81ED-4DB2-BD59-A6C34878D82A}">
                    <a16:rowId xmlns:a16="http://schemas.microsoft.com/office/drawing/2014/main" val="3997947339"/>
                  </a:ext>
                </a:extLst>
              </a:tr>
              <a:tr h="215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angular.isString()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Returns true if the reference is a string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extLst>
                  <a:ext uri="{0D108BD9-81ED-4DB2-BD59-A6C34878D82A}">
                    <a16:rowId xmlns:a16="http://schemas.microsoft.com/office/drawing/2014/main" val="1906911944"/>
                  </a:ext>
                </a:extLst>
              </a:tr>
              <a:tr h="215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angular.isNumber()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Returns true if the reference is a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9" marR="10169" marT="10169" marB="10169" anchor="ctr"/>
                </a:tc>
                <a:extLst>
                  <a:ext uri="{0D108BD9-81ED-4DB2-BD59-A6C34878D82A}">
                    <a16:rowId xmlns:a16="http://schemas.microsoft.com/office/drawing/2014/main" val="209516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19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979075" y="3588434"/>
            <a:ext cx="322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04769" y="3003659"/>
            <a:ext cx="2374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8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884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Form Validation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3566" y="1621488"/>
            <a:ext cx="1002968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following classes are added to, or removed from, input fields: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ng-untouched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not been touched yet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ng-touched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been touched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ng-pristine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not been  modified yet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ng-dirty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has been modified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ng-valid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content is valid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ng-invalid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field content is not valid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ng-valid-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validation. Example: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ng-valid-required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useful when there are more than one thing that must be validated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ng-invalid-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Example: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ng-invalid-required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884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Form Validation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3740" y="1610968"/>
            <a:ext cx="830797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following classes are added to, or removed from, forms: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ng-pristine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fields has not been modified yet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ng-dirty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or more fields has been modified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ng-valid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form content is valid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ng-invalid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form content is not valid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ng-valid-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each validation. Example: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ng-valid-required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useful when there are more than one thing that must be validated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ng-invalid-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Example: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ng-invalid-required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classes are removed if the value they represent is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884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Form Validation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3740" y="1616009"/>
            <a:ext cx="10016626" cy="243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create your own validation function is a bit more tricky. You have to add a new directive to your application, and deal with the validation inside a function with certain specified arguments.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Create your own directive, containing a custom validation function, and refer to it by using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my-directive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field will only be valid if the value contains the character "e":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4884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Form Validation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40" y="1565482"/>
            <a:ext cx="6037085" cy="45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7961" y="2643443"/>
            <a:ext cx="3905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en-IN" sz="3200" kern="1400" spc="25" dirty="0" smtClean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516075" y="3228218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3905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Animation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3740" y="1810089"/>
            <a:ext cx="100819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directives in AngularJS who add/remove classes are: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3740" y="236290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ng-show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ng-hide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ng-class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ng-view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ng-include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ng-repeat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ng-if</a:t>
            </a:r>
            <a:endParaRPr lang="en-US" alt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ng-switch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97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740" y="879957"/>
            <a:ext cx="3905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0"/>
              </a:spcAft>
            </a:pPr>
            <a:r>
              <a:rPr lang="en-IN" sz="3200" kern="1400" spc="25" dirty="0">
                <a:solidFill>
                  <a:srgbClr val="17365D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 Animation</a:t>
            </a:r>
            <a:endParaRPr lang="en-US" sz="3200" kern="1400" spc="25" dirty="0">
              <a:solidFill>
                <a:srgbClr val="17365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73740" y="1406937"/>
            <a:ext cx="4884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73740" y="1672308"/>
            <a:ext cx="2657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CSS Transitions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3740" y="2403104"/>
            <a:ext cx="8582297" cy="16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CSS transitions allows you to change CSS property values smoothly, from one value to another, over a given duration: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When the DIV element gets the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.ng-hide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class, the transition will take 0.5 seconds, and the height will smoothly change from 100px to 0: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54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409</TotalTime>
  <Words>804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Unicode MS</vt:lpstr>
      <vt:lpstr>Calibri</vt:lpstr>
      <vt:lpstr>Cambria</vt:lpstr>
      <vt:lpstr>Consolas</vt:lpstr>
      <vt:lpstr>Courier New</vt:lpstr>
      <vt:lpstr>Garamond</vt:lpstr>
      <vt:lpstr>Segoe UI</vt:lpstr>
      <vt:lpstr>Times New Roman</vt:lpstr>
      <vt:lpstr>Verdana</vt:lpstr>
      <vt:lpstr>Organic</vt:lpstr>
      <vt:lpstr>ANGULARJS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AJ</dc:creator>
  <cp:lastModifiedBy>AJ</cp:lastModifiedBy>
  <cp:revision>47</cp:revision>
  <dcterms:created xsi:type="dcterms:W3CDTF">2017-04-18T05:57:01Z</dcterms:created>
  <dcterms:modified xsi:type="dcterms:W3CDTF">2017-04-24T03:04:39Z</dcterms:modified>
</cp:coreProperties>
</file>