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92" r:id="rId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"/>
    </p:embeddedFont>
    <p:embeddedFont>
      <p:font typeface="Fira Sans Extra Condensed SemiBold"/>
      <p:regular r:id="rId6"/>
      <p:bold r:id="rId7"/>
      <p:italic r:id="rId8"/>
      <p:boldItalic r:id="rId9"/>
    </p:embeddedFont>
    <p:embeddedFont>
      <p:font typeface="PT Sans" panose="020B050302020302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9"/>
    <a:srgbClr val="A0E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4234-036C-4B22-9799-8B249F7AC4F1}" v="40" dt="2024-10-31T22:22:51.320"/>
  </p1510:revLst>
</p1510:revInfo>
</file>

<file path=ppt/tableStyles.xml><?xml version="1.0" encoding="utf-8"?>
<a:tblStyleLst xmlns:a="http://schemas.openxmlformats.org/drawingml/2006/main" def="{68A42A28-08AC-47CE-A52B-A86B46B02529}">
  <a:tblStyle styleId="{68A42A28-08AC-47CE-A52B-A86B46B02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984" y="-3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microsoft.com/office/2016/11/relationships/changesInfo" Target="changesInfos/changesInfo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Rai" userId="507d7508-6159-40b7-be7e-f4a234178871" providerId="ADAL" clId="{CC4C4234-036C-4B22-9799-8B249F7AC4F1}"/>
    <pc:docChg chg="undo custSel addSld delSld modSld sldOrd delMainMaster">
      <pc:chgData name="Aayush Rai" userId="507d7508-6159-40b7-be7e-f4a234178871" providerId="ADAL" clId="{CC4C4234-036C-4B22-9799-8B249F7AC4F1}" dt="2024-10-31T22:46:21.553" v="1297" actId="20577"/>
      <pc:docMkLst>
        <pc:docMk/>
      </pc:docMkLst>
      <pc:sldChg chg="addSp modSp mod">
        <pc:chgData name="Aayush Rai" userId="507d7508-6159-40b7-be7e-f4a234178871" providerId="ADAL" clId="{CC4C4234-036C-4B22-9799-8B249F7AC4F1}" dt="2024-10-31T22:25:27.292" v="1273" actId="1037"/>
        <pc:sldMkLst>
          <pc:docMk/>
          <pc:sldMk cId="0" sldId="256"/>
        </pc:sldMkLst>
        <pc:spChg chg="add mod">
          <ac:chgData name="Aayush Rai" userId="507d7508-6159-40b7-be7e-f4a234178871" providerId="ADAL" clId="{CC4C4234-036C-4B22-9799-8B249F7AC4F1}" dt="2024-10-31T03:28:09.570" v="162"/>
          <ac:spMkLst>
            <pc:docMk/>
            <pc:sldMk cId="0" sldId="256"/>
            <ac:spMk id="2" creationId="{FD42F4D9-EF26-6498-6EB3-DAF2DA12F7D3}"/>
          </ac:spMkLst>
        </pc:spChg>
        <pc:spChg chg="add mod">
          <ac:chgData name="Aayush Rai" userId="507d7508-6159-40b7-be7e-f4a234178871" providerId="ADAL" clId="{CC4C4234-036C-4B22-9799-8B249F7AC4F1}" dt="2024-10-31T03:28:45.929" v="192"/>
          <ac:spMkLst>
            <pc:docMk/>
            <pc:sldMk cId="0" sldId="256"/>
            <ac:spMk id="3" creationId="{56298FB1-39BC-4A39-B866-82269649703D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5" creationId="{5BF5FBF1-1790-97A0-7386-702C972B3315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6" creationId="{66012629-6E55-FCB0-1FBC-3FF4779859A0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7" creationId="{50865E05-6F30-659C-0C04-B685A95FDAF8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8" creationId="{B77AC30C-ADA9-F4A5-F21A-D435C063C081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9" creationId="{3E1178CA-6C88-A660-01AE-E3288B75C5C4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0" creationId="{37A44A45-B23C-3F34-9050-3C267D7306A7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1" creationId="{11757002-5F1D-DDE8-14E4-04303BDF5A1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3" creationId="{06C144BD-4BEA-7143-FEE4-BB5080B1638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4" creationId="{5A36FA68-EBAC-2BA0-7270-FDF797BC5E4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5" creationId="{1C88B30A-2D40-A19F-09CA-BC6C239124E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6" creationId="{98F2799B-6E81-2E37-876E-F47B45BB3CCF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7" creationId="{CA6EFEE3-A727-2B60-BA97-7432C471C6B0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8" creationId="{28F672DB-8263-C831-FE47-DBC545C9AAD4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9" creationId="{610A82D7-83BD-4458-98CA-66F39AE9475D}"/>
          </ac:spMkLst>
        </pc:spChg>
        <pc:spChg chg="mod">
          <ac:chgData name="Aayush Rai" userId="507d7508-6159-40b7-be7e-f4a234178871" providerId="ADAL" clId="{CC4C4234-036C-4B22-9799-8B249F7AC4F1}" dt="2024-10-31T22:25:27.292" v="1273" actId="1037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ayush Rai" userId="507d7508-6159-40b7-be7e-f4a234178871" providerId="ADAL" clId="{CC4C4234-036C-4B22-9799-8B249F7AC4F1}" dt="2024-10-31T03:28:06.767" v="155" actId="20577"/>
          <ac:spMkLst>
            <pc:docMk/>
            <pc:sldMk cId="0" sldId="256"/>
            <ac:spMk id="165" creationId="{00000000-0000-0000-0000-000000000000}"/>
          </ac:spMkLst>
        </pc:spChg>
        <pc:grpChg chg="add mod">
          <ac:chgData name="Aayush Rai" userId="507d7508-6159-40b7-be7e-f4a234178871" providerId="ADAL" clId="{CC4C4234-036C-4B22-9799-8B249F7AC4F1}" dt="2024-10-31T03:29:52.266" v="197" actId="688"/>
          <ac:grpSpMkLst>
            <pc:docMk/>
            <pc:sldMk cId="0" sldId="256"/>
            <ac:grpSpMk id="4" creationId="{2CC1B4F3-4770-0815-7D67-11AAB3F4DA8C}"/>
          </ac:grpSpMkLst>
        </pc:grpChg>
        <pc:grpChg chg="add mod">
          <ac:chgData name="Aayush Rai" userId="507d7508-6159-40b7-be7e-f4a234178871" providerId="ADAL" clId="{CC4C4234-036C-4B22-9799-8B249F7AC4F1}" dt="2024-10-31T05:08:40.836" v="607" actId="1038"/>
          <ac:grpSpMkLst>
            <pc:docMk/>
            <pc:sldMk cId="0" sldId="256"/>
            <ac:grpSpMk id="12" creationId="{3C1D4871-CA6A-6F32-F7AD-B55F49049E4F}"/>
          </ac:grpSpMkLst>
        </pc:grpChg>
      </pc:sldChg>
      <pc:sldChg chg="del">
        <pc:chgData name="Aayush Rai" userId="507d7508-6159-40b7-be7e-f4a234178871" providerId="ADAL" clId="{CC4C4234-036C-4B22-9799-8B249F7AC4F1}" dt="2024-10-31T22:25:09.083" v="1233" actId="47"/>
        <pc:sldMkLst>
          <pc:docMk/>
          <pc:sldMk cId="0" sldId="257"/>
        </pc:sldMkLst>
      </pc:sldChg>
      <pc:sldChg chg="del">
        <pc:chgData name="Aayush Rai" userId="507d7508-6159-40b7-be7e-f4a234178871" providerId="ADAL" clId="{CC4C4234-036C-4B22-9799-8B249F7AC4F1}" dt="2024-10-31T22:25:09.770" v="1234" actId="47"/>
        <pc:sldMkLst>
          <pc:docMk/>
          <pc:sldMk cId="0" sldId="258"/>
        </pc:sldMkLst>
      </pc:sldChg>
      <pc:sldChg chg="del">
        <pc:chgData name="Aayush Rai" userId="507d7508-6159-40b7-be7e-f4a234178871" providerId="ADAL" clId="{CC4C4234-036C-4B22-9799-8B249F7AC4F1}" dt="2024-10-31T22:25:10.537" v="1235" actId="47"/>
        <pc:sldMkLst>
          <pc:docMk/>
          <pc:sldMk cId="0" sldId="259"/>
        </pc:sldMkLst>
      </pc:sldChg>
      <pc:sldChg chg="del">
        <pc:chgData name="Aayush Rai" userId="507d7508-6159-40b7-be7e-f4a234178871" providerId="ADAL" clId="{CC4C4234-036C-4B22-9799-8B249F7AC4F1}" dt="2024-10-31T22:25:11.068" v="1236" actId="47"/>
        <pc:sldMkLst>
          <pc:docMk/>
          <pc:sldMk cId="0" sldId="260"/>
        </pc:sldMkLst>
      </pc:sldChg>
      <pc:sldChg chg="del">
        <pc:chgData name="Aayush Rai" userId="507d7508-6159-40b7-be7e-f4a234178871" providerId="ADAL" clId="{CC4C4234-036C-4B22-9799-8B249F7AC4F1}" dt="2024-10-31T22:25:11.271" v="1237" actId="47"/>
        <pc:sldMkLst>
          <pc:docMk/>
          <pc:sldMk cId="0" sldId="261"/>
        </pc:sldMkLst>
      </pc:sldChg>
      <pc:sldChg chg="del">
        <pc:chgData name="Aayush Rai" userId="507d7508-6159-40b7-be7e-f4a234178871" providerId="ADAL" clId="{CC4C4234-036C-4B22-9799-8B249F7AC4F1}" dt="2024-10-31T22:25:11.443" v="1238" actId="47"/>
        <pc:sldMkLst>
          <pc:docMk/>
          <pc:sldMk cId="0" sldId="262"/>
        </pc:sldMkLst>
      </pc:sldChg>
      <pc:sldChg chg="del">
        <pc:chgData name="Aayush Rai" userId="507d7508-6159-40b7-be7e-f4a234178871" providerId="ADAL" clId="{CC4C4234-036C-4B22-9799-8B249F7AC4F1}" dt="2024-10-31T22:25:11.740" v="1239" actId="47"/>
        <pc:sldMkLst>
          <pc:docMk/>
          <pc:sldMk cId="0" sldId="263"/>
        </pc:sldMkLst>
      </pc:sldChg>
      <pc:sldChg chg="del">
        <pc:chgData name="Aayush Rai" userId="507d7508-6159-40b7-be7e-f4a234178871" providerId="ADAL" clId="{CC4C4234-036C-4B22-9799-8B249F7AC4F1}" dt="2024-10-31T22:25:11.927" v="1240" actId="47"/>
        <pc:sldMkLst>
          <pc:docMk/>
          <pc:sldMk cId="0" sldId="264"/>
        </pc:sldMkLst>
      </pc:sldChg>
      <pc:sldChg chg="del">
        <pc:chgData name="Aayush Rai" userId="507d7508-6159-40b7-be7e-f4a234178871" providerId="ADAL" clId="{CC4C4234-036C-4B22-9799-8B249F7AC4F1}" dt="2024-10-31T22:25:12.115" v="1241" actId="47"/>
        <pc:sldMkLst>
          <pc:docMk/>
          <pc:sldMk cId="0" sldId="265"/>
        </pc:sldMkLst>
      </pc:sldChg>
      <pc:sldChg chg="del">
        <pc:chgData name="Aayush Rai" userId="507d7508-6159-40b7-be7e-f4a234178871" providerId="ADAL" clId="{CC4C4234-036C-4B22-9799-8B249F7AC4F1}" dt="2024-10-31T22:25:12.287" v="1242" actId="47"/>
        <pc:sldMkLst>
          <pc:docMk/>
          <pc:sldMk cId="0" sldId="266"/>
        </pc:sldMkLst>
      </pc:sldChg>
      <pc:sldChg chg="del">
        <pc:chgData name="Aayush Rai" userId="507d7508-6159-40b7-be7e-f4a234178871" providerId="ADAL" clId="{CC4C4234-036C-4B22-9799-8B249F7AC4F1}" dt="2024-10-31T22:25:12.428" v="1243" actId="47"/>
        <pc:sldMkLst>
          <pc:docMk/>
          <pc:sldMk cId="0" sldId="267"/>
        </pc:sldMkLst>
      </pc:sldChg>
      <pc:sldChg chg="del">
        <pc:chgData name="Aayush Rai" userId="507d7508-6159-40b7-be7e-f4a234178871" providerId="ADAL" clId="{CC4C4234-036C-4B22-9799-8B249F7AC4F1}" dt="2024-10-31T22:25:12.584" v="1244" actId="47"/>
        <pc:sldMkLst>
          <pc:docMk/>
          <pc:sldMk cId="0" sldId="268"/>
        </pc:sldMkLst>
      </pc:sldChg>
      <pc:sldChg chg="del">
        <pc:chgData name="Aayush Rai" userId="507d7508-6159-40b7-be7e-f4a234178871" providerId="ADAL" clId="{CC4C4234-036C-4B22-9799-8B249F7AC4F1}" dt="2024-10-31T22:25:12.741" v="1245" actId="47"/>
        <pc:sldMkLst>
          <pc:docMk/>
          <pc:sldMk cId="0" sldId="269"/>
        </pc:sldMkLst>
      </pc:sldChg>
      <pc:sldChg chg="del">
        <pc:chgData name="Aayush Rai" userId="507d7508-6159-40b7-be7e-f4a234178871" providerId="ADAL" clId="{CC4C4234-036C-4B22-9799-8B249F7AC4F1}" dt="2024-10-31T22:25:12.960" v="1246" actId="47"/>
        <pc:sldMkLst>
          <pc:docMk/>
          <pc:sldMk cId="0" sldId="270"/>
        </pc:sldMkLst>
      </pc:sldChg>
      <pc:sldChg chg="del">
        <pc:chgData name="Aayush Rai" userId="507d7508-6159-40b7-be7e-f4a234178871" providerId="ADAL" clId="{CC4C4234-036C-4B22-9799-8B249F7AC4F1}" dt="2024-10-31T22:25:13.148" v="1247" actId="47"/>
        <pc:sldMkLst>
          <pc:docMk/>
          <pc:sldMk cId="0" sldId="271"/>
        </pc:sldMkLst>
      </pc:sldChg>
      <pc:sldChg chg="del">
        <pc:chgData name="Aayush Rai" userId="507d7508-6159-40b7-be7e-f4a234178871" providerId="ADAL" clId="{CC4C4234-036C-4B22-9799-8B249F7AC4F1}" dt="2024-10-31T22:25:13.321" v="1248" actId="47"/>
        <pc:sldMkLst>
          <pc:docMk/>
          <pc:sldMk cId="0" sldId="272"/>
        </pc:sldMkLst>
      </pc:sldChg>
      <pc:sldChg chg="del">
        <pc:chgData name="Aayush Rai" userId="507d7508-6159-40b7-be7e-f4a234178871" providerId="ADAL" clId="{CC4C4234-036C-4B22-9799-8B249F7AC4F1}" dt="2024-10-31T22:25:13.446" v="1249" actId="47"/>
        <pc:sldMkLst>
          <pc:docMk/>
          <pc:sldMk cId="0" sldId="273"/>
        </pc:sldMkLst>
      </pc:sldChg>
      <pc:sldChg chg="del">
        <pc:chgData name="Aayush Rai" userId="507d7508-6159-40b7-be7e-f4a234178871" providerId="ADAL" clId="{CC4C4234-036C-4B22-9799-8B249F7AC4F1}" dt="2024-10-31T22:25:13.618" v="1250" actId="47"/>
        <pc:sldMkLst>
          <pc:docMk/>
          <pc:sldMk cId="0" sldId="274"/>
        </pc:sldMkLst>
      </pc:sldChg>
      <pc:sldChg chg="del">
        <pc:chgData name="Aayush Rai" userId="507d7508-6159-40b7-be7e-f4a234178871" providerId="ADAL" clId="{CC4C4234-036C-4B22-9799-8B249F7AC4F1}" dt="2024-10-31T22:25:13.758" v="1251" actId="47"/>
        <pc:sldMkLst>
          <pc:docMk/>
          <pc:sldMk cId="0" sldId="275"/>
        </pc:sldMkLst>
      </pc:sldChg>
      <pc:sldChg chg="del">
        <pc:chgData name="Aayush Rai" userId="507d7508-6159-40b7-be7e-f4a234178871" providerId="ADAL" clId="{CC4C4234-036C-4B22-9799-8B249F7AC4F1}" dt="2024-10-31T22:25:13.930" v="1252" actId="47"/>
        <pc:sldMkLst>
          <pc:docMk/>
          <pc:sldMk cId="0" sldId="276"/>
        </pc:sldMkLst>
      </pc:sldChg>
      <pc:sldChg chg="del">
        <pc:chgData name="Aayush Rai" userId="507d7508-6159-40b7-be7e-f4a234178871" providerId="ADAL" clId="{CC4C4234-036C-4B22-9799-8B249F7AC4F1}" dt="2024-10-31T22:25:14.071" v="1253" actId="47"/>
        <pc:sldMkLst>
          <pc:docMk/>
          <pc:sldMk cId="0" sldId="277"/>
        </pc:sldMkLst>
      </pc:sldChg>
      <pc:sldChg chg="del">
        <pc:chgData name="Aayush Rai" userId="507d7508-6159-40b7-be7e-f4a234178871" providerId="ADAL" clId="{CC4C4234-036C-4B22-9799-8B249F7AC4F1}" dt="2024-10-31T22:25:14.212" v="1254" actId="47"/>
        <pc:sldMkLst>
          <pc:docMk/>
          <pc:sldMk cId="0" sldId="278"/>
        </pc:sldMkLst>
      </pc:sldChg>
      <pc:sldChg chg="del">
        <pc:chgData name="Aayush Rai" userId="507d7508-6159-40b7-be7e-f4a234178871" providerId="ADAL" clId="{CC4C4234-036C-4B22-9799-8B249F7AC4F1}" dt="2024-10-31T22:25:14.352" v="1255" actId="47"/>
        <pc:sldMkLst>
          <pc:docMk/>
          <pc:sldMk cId="0" sldId="279"/>
        </pc:sldMkLst>
      </pc:sldChg>
      <pc:sldChg chg="del">
        <pc:chgData name="Aayush Rai" userId="507d7508-6159-40b7-be7e-f4a234178871" providerId="ADAL" clId="{CC4C4234-036C-4B22-9799-8B249F7AC4F1}" dt="2024-10-31T22:25:14.837" v="1256" actId="47"/>
        <pc:sldMkLst>
          <pc:docMk/>
          <pc:sldMk cId="0" sldId="280"/>
        </pc:sldMkLst>
      </pc:sldChg>
      <pc:sldChg chg="del">
        <pc:chgData name="Aayush Rai" userId="507d7508-6159-40b7-be7e-f4a234178871" providerId="ADAL" clId="{CC4C4234-036C-4B22-9799-8B249F7AC4F1}" dt="2024-10-31T22:25:15.009" v="1257" actId="47"/>
        <pc:sldMkLst>
          <pc:docMk/>
          <pc:sldMk cId="0" sldId="281"/>
        </pc:sldMkLst>
      </pc:sldChg>
      <pc:sldChg chg="del">
        <pc:chgData name="Aayush Rai" userId="507d7508-6159-40b7-be7e-f4a234178871" providerId="ADAL" clId="{CC4C4234-036C-4B22-9799-8B249F7AC4F1}" dt="2024-10-31T22:25:15.134" v="1258" actId="47"/>
        <pc:sldMkLst>
          <pc:docMk/>
          <pc:sldMk cId="0" sldId="282"/>
        </pc:sldMkLst>
      </pc:sldChg>
      <pc:sldChg chg="del">
        <pc:chgData name="Aayush Rai" userId="507d7508-6159-40b7-be7e-f4a234178871" providerId="ADAL" clId="{CC4C4234-036C-4B22-9799-8B249F7AC4F1}" dt="2024-10-31T22:25:15.212" v="1259" actId="47"/>
        <pc:sldMkLst>
          <pc:docMk/>
          <pc:sldMk cId="0" sldId="283"/>
        </pc:sldMkLst>
      </pc:sldChg>
      <pc:sldChg chg="del">
        <pc:chgData name="Aayush Rai" userId="507d7508-6159-40b7-be7e-f4a234178871" providerId="ADAL" clId="{CC4C4234-036C-4B22-9799-8B249F7AC4F1}" dt="2024-10-31T22:25:15.415" v="1260" actId="47"/>
        <pc:sldMkLst>
          <pc:docMk/>
          <pc:sldMk cId="0" sldId="284"/>
        </pc:sldMkLst>
      </pc:sldChg>
      <pc:sldChg chg="del">
        <pc:chgData name="Aayush Rai" userId="507d7508-6159-40b7-be7e-f4a234178871" providerId="ADAL" clId="{CC4C4234-036C-4B22-9799-8B249F7AC4F1}" dt="2024-10-31T22:25:15.509" v="1261" actId="47"/>
        <pc:sldMkLst>
          <pc:docMk/>
          <pc:sldMk cId="0" sldId="285"/>
        </pc:sldMkLst>
      </pc:sldChg>
      <pc:sldChg chg="del">
        <pc:chgData name="Aayush Rai" userId="507d7508-6159-40b7-be7e-f4a234178871" providerId="ADAL" clId="{CC4C4234-036C-4B22-9799-8B249F7AC4F1}" dt="2024-10-31T22:25:15.649" v="1262" actId="47"/>
        <pc:sldMkLst>
          <pc:docMk/>
          <pc:sldMk cId="0" sldId="286"/>
        </pc:sldMkLst>
      </pc:sldChg>
      <pc:sldChg chg="del">
        <pc:chgData name="Aayush Rai" userId="507d7508-6159-40b7-be7e-f4a234178871" providerId="ADAL" clId="{CC4C4234-036C-4B22-9799-8B249F7AC4F1}" dt="2024-10-31T22:25:15.791" v="1263" actId="47"/>
        <pc:sldMkLst>
          <pc:docMk/>
          <pc:sldMk cId="0" sldId="287"/>
        </pc:sldMkLst>
      </pc:sldChg>
      <pc:sldChg chg="del">
        <pc:chgData name="Aayush Rai" userId="507d7508-6159-40b7-be7e-f4a234178871" providerId="ADAL" clId="{CC4C4234-036C-4B22-9799-8B249F7AC4F1}" dt="2024-10-31T22:25:15.900" v="1264" actId="47"/>
        <pc:sldMkLst>
          <pc:docMk/>
          <pc:sldMk cId="0" sldId="288"/>
        </pc:sldMkLst>
      </pc:sldChg>
      <pc:sldChg chg="del">
        <pc:chgData name="Aayush Rai" userId="507d7508-6159-40b7-be7e-f4a234178871" providerId="ADAL" clId="{CC4C4234-036C-4B22-9799-8B249F7AC4F1}" dt="2024-10-31T22:25:16.010" v="1265" actId="47"/>
        <pc:sldMkLst>
          <pc:docMk/>
          <pc:sldMk cId="0" sldId="289"/>
        </pc:sldMkLst>
      </pc:sldChg>
      <pc:sldChg chg="del">
        <pc:chgData name="Aayush Rai" userId="507d7508-6159-40b7-be7e-f4a234178871" providerId="ADAL" clId="{CC4C4234-036C-4B22-9799-8B249F7AC4F1}" dt="2024-10-31T22:25:16.119" v="1266" actId="47"/>
        <pc:sldMkLst>
          <pc:docMk/>
          <pc:sldMk cId="0" sldId="290"/>
        </pc:sldMkLst>
      </pc:sldChg>
      <pc:sldChg chg="del">
        <pc:chgData name="Aayush Rai" userId="507d7508-6159-40b7-be7e-f4a234178871" providerId="ADAL" clId="{CC4C4234-036C-4B22-9799-8B249F7AC4F1}" dt="2024-10-31T22:25:16.261" v="1267" actId="47"/>
        <pc:sldMkLst>
          <pc:docMk/>
          <pc:sldMk cId="0" sldId="291"/>
        </pc:sldMkLst>
      </pc:sldChg>
      <pc:sldChg chg="addSp delSp modSp add mod ord modNotes">
        <pc:chgData name="Aayush Rai" userId="507d7508-6159-40b7-be7e-f4a234178871" providerId="ADAL" clId="{CC4C4234-036C-4B22-9799-8B249F7AC4F1}" dt="2024-10-31T22:46:21.553" v="1297" actId="20577"/>
        <pc:sldMkLst>
          <pc:docMk/>
          <pc:sldMk cId="2618155707" sldId="292"/>
        </pc:sldMkLst>
        <pc:spChg chg="add mod">
          <ac:chgData name="Aayush Rai" userId="507d7508-6159-40b7-be7e-f4a234178871" providerId="ADAL" clId="{CC4C4234-036C-4B22-9799-8B249F7AC4F1}" dt="2024-10-31T03:41:22.393" v="509" actId="1036"/>
          <ac:spMkLst>
            <pc:docMk/>
            <pc:sldMk cId="2618155707" sldId="292"/>
            <ac:spMk id="2" creationId="{E7DBA901-F060-EFB9-BAFF-C58C7D635224}"/>
          </ac:spMkLst>
        </pc:spChg>
        <pc:spChg chg="add mod">
          <ac:chgData name="Aayush Rai" userId="507d7508-6159-40b7-be7e-f4a234178871" providerId="ADAL" clId="{CC4C4234-036C-4B22-9799-8B249F7AC4F1}" dt="2024-10-31T22:46:11.119" v="1277" actId="20577"/>
          <ac:spMkLst>
            <pc:docMk/>
            <pc:sldMk cId="2618155707" sldId="292"/>
            <ac:spMk id="3" creationId="{C9A5F4E7-D8D1-4CFA-7C13-1BF8BDB0B46B}"/>
          </ac:spMkLst>
        </pc:spChg>
        <pc:spChg chg="add mod">
          <ac:chgData name="Aayush Rai" userId="507d7508-6159-40b7-be7e-f4a234178871" providerId="ADAL" clId="{CC4C4234-036C-4B22-9799-8B249F7AC4F1}" dt="2024-10-31T22:46:15.084" v="1282" actId="20577"/>
          <ac:spMkLst>
            <pc:docMk/>
            <pc:sldMk cId="2618155707" sldId="292"/>
            <ac:spMk id="4" creationId="{8FEBB4C7-18CE-E8C7-487D-2E18F25783BC}"/>
          </ac:spMkLst>
        </pc:spChg>
        <pc:spChg chg="add mod">
          <ac:chgData name="Aayush Rai" userId="507d7508-6159-40b7-be7e-f4a234178871" providerId="ADAL" clId="{CC4C4234-036C-4B22-9799-8B249F7AC4F1}" dt="2024-10-31T22:46:18.770" v="1292" actId="20577"/>
          <ac:spMkLst>
            <pc:docMk/>
            <pc:sldMk cId="2618155707" sldId="292"/>
            <ac:spMk id="5" creationId="{141D99CF-CD0B-98D5-429B-1CFC4BDF0518}"/>
          </ac:spMkLst>
        </pc:spChg>
        <pc:spChg chg="add mod">
          <ac:chgData name="Aayush Rai" userId="507d7508-6159-40b7-be7e-f4a234178871" providerId="ADAL" clId="{CC4C4234-036C-4B22-9799-8B249F7AC4F1}" dt="2024-10-31T22:46:21.553" v="1297" actId="20577"/>
          <ac:spMkLst>
            <pc:docMk/>
            <pc:sldMk cId="2618155707" sldId="292"/>
            <ac:spMk id="6" creationId="{855D981A-720E-40C5-EFAA-6B74D2DE1727}"/>
          </ac:spMkLst>
        </pc:spChg>
        <pc:spChg chg="add del mod">
          <ac:chgData name="Aayush Rai" userId="507d7508-6159-40b7-be7e-f4a234178871" providerId="ADAL" clId="{CC4C4234-036C-4B22-9799-8B249F7AC4F1}" dt="2024-10-31T04:00:01.354" v="591" actId="478"/>
          <ac:spMkLst>
            <pc:docMk/>
            <pc:sldMk cId="2618155707" sldId="292"/>
            <ac:spMk id="7" creationId="{00C13CDF-6CAD-767B-4DBB-01F3CCC0ED81}"/>
          </ac:spMkLst>
        </pc:spChg>
        <pc:spChg chg="add mod">
          <ac:chgData name="Aayush Rai" userId="507d7508-6159-40b7-be7e-f4a234178871" providerId="ADAL" clId="{CC4C4234-036C-4B22-9799-8B249F7AC4F1}" dt="2024-10-31T22:23:49.365" v="1231" actId="1035"/>
          <ac:spMkLst>
            <pc:docMk/>
            <pc:sldMk cId="2618155707" sldId="292"/>
            <ac:spMk id="7" creationId="{839C3DE1-D33E-9BB1-C353-6289DA52BB72}"/>
          </ac:spMkLst>
        </pc:spChg>
        <pc:spChg chg="add mod">
          <ac:chgData name="Aayush Rai" userId="507d7508-6159-40b7-be7e-f4a234178871" providerId="ADAL" clId="{CC4C4234-036C-4B22-9799-8B249F7AC4F1}" dt="2024-10-31T22:24:03.582" v="1232" actId="465"/>
          <ac:spMkLst>
            <pc:docMk/>
            <pc:sldMk cId="2618155707" sldId="292"/>
            <ac:spMk id="8" creationId="{F8D56620-2B7F-877A-F090-466BE8BED7FF}"/>
          </ac:spMkLst>
        </pc:spChg>
        <pc:spChg chg="add mod">
          <ac:chgData name="Aayush Rai" userId="507d7508-6159-40b7-be7e-f4a234178871" providerId="ADAL" clId="{CC4C4234-036C-4B22-9799-8B249F7AC4F1}" dt="2024-10-31T22:24:03.582" v="1232" actId="465"/>
          <ac:spMkLst>
            <pc:docMk/>
            <pc:sldMk cId="2618155707" sldId="292"/>
            <ac:spMk id="9" creationId="{7EDBCF6E-8E97-B0BF-3C1E-ACA34977B5A0}"/>
          </ac:spMkLst>
        </pc:spChg>
        <pc:spChg chg="add mod">
          <ac:chgData name="Aayush Rai" userId="507d7508-6159-40b7-be7e-f4a234178871" providerId="ADAL" clId="{CC4C4234-036C-4B22-9799-8B249F7AC4F1}" dt="2024-10-31T22:23:45.843" v="1220" actId="1036"/>
          <ac:spMkLst>
            <pc:docMk/>
            <pc:sldMk cId="2618155707" sldId="292"/>
            <ac:spMk id="10" creationId="{3B2E6E74-9FAB-0F83-8557-29E3864ADE4C}"/>
          </ac:spMkLst>
        </pc:spChg>
        <pc:spChg chg="add mod">
          <ac:chgData name="Aayush Rai" userId="507d7508-6159-40b7-be7e-f4a234178871" providerId="ADAL" clId="{CC4C4234-036C-4B22-9799-8B249F7AC4F1}" dt="2024-10-31T22:21:01.743" v="1118" actId="1035"/>
          <ac:spMkLst>
            <pc:docMk/>
            <pc:sldMk cId="2618155707" sldId="292"/>
            <ac:spMk id="11" creationId="{EC11B3B1-4D42-6B85-1F9E-9992F063AAA2}"/>
          </ac:spMkLst>
        </pc:spChg>
        <pc:spChg chg="add mod">
          <ac:chgData name="Aayush Rai" userId="507d7508-6159-40b7-be7e-f4a234178871" providerId="ADAL" clId="{CC4C4234-036C-4B22-9799-8B249F7AC4F1}" dt="2024-10-31T22:15:33.950" v="944" actId="1076"/>
          <ac:spMkLst>
            <pc:docMk/>
            <pc:sldMk cId="2618155707" sldId="292"/>
            <ac:spMk id="12" creationId="{F2123B53-4D09-220C-E281-5A00E9B979DC}"/>
          </ac:spMkLst>
        </pc:spChg>
        <pc:spChg chg="add mod">
          <ac:chgData name="Aayush Rai" userId="507d7508-6159-40b7-be7e-f4a234178871" providerId="ADAL" clId="{CC4C4234-036C-4B22-9799-8B249F7AC4F1}" dt="2024-10-31T22:23:14.593" v="1207" actId="1035"/>
          <ac:spMkLst>
            <pc:docMk/>
            <pc:sldMk cId="2618155707" sldId="292"/>
            <ac:spMk id="13" creationId="{0FB8BA81-0994-ED95-3746-459917B7F679}"/>
          </ac:spMkLst>
        </pc:spChg>
        <pc:spChg chg="add mod">
          <ac:chgData name="Aayush Rai" userId="507d7508-6159-40b7-be7e-f4a234178871" providerId="ADAL" clId="{CC4C4234-036C-4B22-9799-8B249F7AC4F1}" dt="2024-10-31T22:23:28.152" v="1208" actId="465"/>
          <ac:spMkLst>
            <pc:docMk/>
            <pc:sldMk cId="2618155707" sldId="292"/>
            <ac:spMk id="18" creationId="{A2C46D25-DBEE-D75C-ADB1-7EDD2FFF4BF6}"/>
          </ac:spMkLst>
        </pc:spChg>
        <pc:spChg chg="add mod">
          <ac:chgData name="Aayush Rai" userId="507d7508-6159-40b7-be7e-f4a234178871" providerId="ADAL" clId="{CC4C4234-036C-4B22-9799-8B249F7AC4F1}" dt="2024-10-31T22:23:11.675" v="1197" actId="1036"/>
          <ac:spMkLst>
            <pc:docMk/>
            <pc:sldMk cId="2618155707" sldId="292"/>
            <ac:spMk id="19" creationId="{31CA80E4-C82E-CFD5-3235-F52BE9D3AF2E}"/>
          </ac:spMkLst>
        </pc:spChg>
        <pc:spChg chg="mod">
          <ac:chgData name="Aayush Rai" userId="507d7508-6159-40b7-be7e-f4a234178871" providerId="ADAL" clId="{CC4C4234-036C-4B22-9799-8B249F7AC4F1}" dt="2024-10-31T03:31:23.038" v="234" actId="20577"/>
          <ac:spMkLst>
            <pc:docMk/>
            <pc:sldMk cId="2618155707" sldId="292"/>
            <ac:spMk id="623" creationId="{AC491CBC-145A-9EDF-D839-78EA910EB2C3}"/>
          </ac:spMkLst>
        </pc:spChg>
        <pc:spChg chg="mod">
          <ac:chgData name="Aayush Rai" userId="507d7508-6159-40b7-be7e-f4a234178871" providerId="ADAL" clId="{CC4C4234-036C-4B22-9799-8B249F7AC4F1}" dt="2024-10-31T05:20:28.109" v="774" actId="20577"/>
          <ac:spMkLst>
            <pc:docMk/>
            <pc:sldMk cId="2618155707" sldId="292"/>
            <ac:spMk id="624" creationId="{44F4EFA3-8ABF-E81D-E1F5-36DCD2FD3B39}"/>
          </ac:spMkLst>
        </pc:spChg>
        <pc:spChg chg="mod">
          <ac:chgData name="Aayush Rai" userId="507d7508-6159-40b7-be7e-f4a234178871" providerId="ADAL" clId="{CC4C4234-036C-4B22-9799-8B249F7AC4F1}" dt="2024-10-31T03:32:14.865" v="253" actId="242"/>
          <ac:spMkLst>
            <pc:docMk/>
            <pc:sldMk cId="2618155707" sldId="292"/>
            <ac:spMk id="625" creationId="{738CCDA8-44F5-6A64-EC2B-D0794296DF57}"/>
          </ac:spMkLst>
        </pc:spChg>
        <pc:spChg chg="mod">
          <ac:chgData name="Aayush Rai" userId="507d7508-6159-40b7-be7e-f4a234178871" providerId="ADAL" clId="{CC4C4234-036C-4B22-9799-8B249F7AC4F1}" dt="2024-10-31T22:18:29.334" v="948" actId="20577"/>
          <ac:spMkLst>
            <pc:docMk/>
            <pc:sldMk cId="2618155707" sldId="292"/>
            <ac:spMk id="626" creationId="{5769B057-AD60-B3D7-35F4-0EBED784DDCE}"/>
          </ac:spMkLst>
        </pc:spChg>
        <pc:spChg chg="mod">
          <ac:chgData name="Aayush Rai" userId="507d7508-6159-40b7-be7e-f4a234178871" providerId="ADAL" clId="{CC4C4234-036C-4B22-9799-8B249F7AC4F1}" dt="2024-10-31T03:42:20.750" v="545" actId="20577"/>
          <ac:spMkLst>
            <pc:docMk/>
            <pc:sldMk cId="2618155707" sldId="292"/>
            <ac:spMk id="627" creationId="{C5740AC1-F217-9592-129F-D24EEDD003DE}"/>
          </ac:spMkLst>
        </pc:spChg>
        <pc:spChg chg="mod">
          <ac:chgData name="Aayush Rai" userId="507d7508-6159-40b7-be7e-f4a234178871" providerId="ADAL" clId="{CC4C4234-036C-4B22-9799-8B249F7AC4F1}" dt="2024-10-31T03:34:49.144" v="353" actId="242"/>
          <ac:spMkLst>
            <pc:docMk/>
            <pc:sldMk cId="2618155707" sldId="292"/>
            <ac:spMk id="628" creationId="{93DC3E2B-ACD6-0FB6-51A4-114CF902A797}"/>
          </ac:spMkLst>
        </pc:spChg>
        <pc:spChg chg="del">
          <ac:chgData name="Aayush Rai" userId="507d7508-6159-40b7-be7e-f4a234178871" providerId="ADAL" clId="{CC4C4234-036C-4B22-9799-8B249F7AC4F1}" dt="2024-10-31T03:35:26.267" v="361" actId="478"/>
          <ac:spMkLst>
            <pc:docMk/>
            <pc:sldMk cId="2618155707" sldId="292"/>
            <ac:spMk id="706" creationId="{3422A17C-2407-187A-B2F9-C47AF594DADD}"/>
          </ac:spMkLst>
        </pc:spChg>
        <pc:spChg chg="mod">
          <ac:chgData name="Aayush Rai" userId="507d7508-6159-40b7-be7e-f4a234178871" providerId="ADAL" clId="{CC4C4234-036C-4B22-9799-8B249F7AC4F1}" dt="2024-10-31T22:09:25.270" v="782" actId="21"/>
          <ac:spMkLst>
            <pc:docMk/>
            <pc:sldMk cId="2618155707" sldId="292"/>
            <ac:spMk id="715" creationId="{424C259F-1A8D-E960-7351-8748A21AEACE}"/>
          </ac:spMkLst>
        </pc:spChg>
        <pc:spChg chg="mod">
          <ac:chgData name="Aayush Rai" userId="507d7508-6159-40b7-be7e-f4a234178871" providerId="ADAL" clId="{CC4C4234-036C-4B22-9799-8B249F7AC4F1}" dt="2024-10-31T22:14:22.417" v="830" actId="21"/>
          <ac:spMkLst>
            <pc:docMk/>
            <pc:sldMk cId="2618155707" sldId="292"/>
            <ac:spMk id="716" creationId="{56FF6E34-7F8A-4878-6613-3A6E8C13B5F1}"/>
          </ac:spMkLst>
        </pc:spChg>
        <pc:spChg chg="mod">
          <ac:chgData name="Aayush Rai" userId="507d7508-6159-40b7-be7e-f4a234178871" providerId="ADAL" clId="{CC4C4234-036C-4B22-9799-8B249F7AC4F1}" dt="2024-10-31T22:15:37.375" v="945" actId="20577"/>
          <ac:spMkLst>
            <pc:docMk/>
            <pc:sldMk cId="2618155707" sldId="292"/>
            <ac:spMk id="717" creationId="{FC892E35-FD9C-7611-B661-1F22706DD5DE}"/>
          </ac:spMkLst>
        </pc:spChg>
        <pc:spChg chg="mod">
          <ac:chgData name="Aayush Rai" userId="507d7508-6159-40b7-be7e-f4a234178871" providerId="ADAL" clId="{CC4C4234-036C-4B22-9799-8B249F7AC4F1}" dt="2024-10-31T22:15:10.037" v="894" actId="20577"/>
          <ac:spMkLst>
            <pc:docMk/>
            <pc:sldMk cId="2618155707" sldId="292"/>
            <ac:spMk id="718" creationId="{40C3A336-8CFC-AD9E-72C5-FE298A0B0B9A}"/>
          </ac:spMkLst>
        </pc:spChg>
        <pc:spChg chg="mod">
          <ac:chgData name="Aayush Rai" userId="507d7508-6159-40b7-be7e-f4a234178871" providerId="ADAL" clId="{CC4C4234-036C-4B22-9799-8B249F7AC4F1}" dt="2024-10-31T03:35:18.401" v="358" actId="1037"/>
          <ac:spMkLst>
            <pc:docMk/>
            <pc:sldMk cId="2618155707" sldId="292"/>
            <ac:spMk id="719" creationId="{2FA0F538-16C9-FC17-97F9-CEB9521E7EE5}"/>
          </ac:spMkLst>
        </pc:spChg>
        <pc:grpChg chg="del">
          <ac:chgData name="Aayush Rai" userId="507d7508-6159-40b7-be7e-f4a234178871" providerId="ADAL" clId="{CC4C4234-036C-4B22-9799-8B249F7AC4F1}" dt="2024-10-31T03:37:55.073" v="370" actId="478"/>
          <ac:grpSpMkLst>
            <pc:docMk/>
            <pc:sldMk cId="2618155707" sldId="292"/>
            <ac:grpSpMk id="674" creationId="{748F75D5-232D-B6E1-797A-0B35554C75D7}"/>
          </ac:grpSpMkLst>
        </pc:grpChg>
        <pc:picChg chg="add del mod">
          <ac:chgData name="Aayush Rai" userId="507d7508-6159-40b7-be7e-f4a234178871" providerId="ADAL" clId="{CC4C4234-036C-4B22-9799-8B249F7AC4F1}" dt="2024-10-31T03:37:58.546" v="373" actId="478"/>
          <ac:picMkLst>
            <pc:docMk/>
            <pc:sldMk cId="2618155707" sldId="292"/>
            <ac:picMk id="1026" creationId="{B980B5E1-4C5E-3755-4503-2765164EBD77}"/>
          </ac:picMkLst>
        </pc:picChg>
        <pc:picChg chg="add mod">
          <ac:chgData name="Aayush Rai" userId="507d7508-6159-40b7-be7e-f4a234178871" providerId="ADAL" clId="{CC4C4234-036C-4B22-9799-8B249F7AC4F1}" dt="2024-10-31T03:39:01.171" v="378" actId="1076"/>
          <ac:picMkLst>
            <pc:docMk/>
            <pc:sldMk cId="2618155707" sldId="292"/>
            <ac:picMk id="1028" creationId="{F674407A-B1BA-E342-5E62-7DF80F108031}"/>
          </ac:picMkLst>
        </pc:picChg>
        <pc:cxnChg chg="add mod">
          <ac:chgData name="Aayush Rai" userId="507d7508-6159-40b7-be7e-f4a234178871" providerId="ADAL" clId="{CC4C4234-036C-4B22-9799-8B249F7AC4F1}" dt="2024-10-31T22:21:04.713" v="1122" actId="1037"/>
          <ac:cxnSpMkLst>
            <pc:docMk/>
            <pc:sldMk cId="2618155707" sldId="292"/>
            <ac:cxnSpMk id="15" creationId="{D9D07C2D-5214-D331-DA83-B6B3E3E40EDF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0" creationId="{1708C03F-C2E6-5825-2A21-26B8C8C3B009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4" creationId="{727A0163-44AB-011A-5B10-1123287CF1B3}"/>
          </ac:cxnSpMkLst>
        </pc:cxnChg>
        <pc:cxnChg chg="del mod">
          <ac:chgData name="Aayush Rai" userId="507d7508-6159-40b7-be7e-f4a234178871" providerId="ADAL" clId="{CC4C4234-036C-4B22-9799-8B249F7AC4F1}" dt="2024-10-31T03:35:25.146" v="360" actId="478"/>
          <ac:cxnSpMkLst>
            <pc:docMk/>
            <pc:sldMk cId="2618155707" sldId="292"/>
            <ac:cxnSpMk id="713" creationId="{8B1CAE85-1D1F-1581-C7FC-5ED46B4A829C}"/>
          </ac:cxnSpMkLst>
        </pc:cxnChg>
        <pc:cxnChg chg="del mod">
          <ac:chgData name="Aayush Rai" userId="507d7508-6159-40b7-be7e-f4a234178871" providerId="ADAL" clId="{CC4C4234-036C-4B22-9799-8B249F7AC4F1}" dt="2024-10-31T03:35:24.582" v="359" actId="478"/>
          <ac:cxnSpMkLst>
            <pc:docMk/>
            <pc:sldMk cId="2618155707" sldId="292"/>
            <ac:cxnSpMk id="714" creationId="{306A51D4-BEFD-E90B-9671-70FCC532BA12}"/>
          </ac:cxnSpMkLst>
        </pc:cxnChg>
      </pc:sldChg>
      <pc:sldMasterChg chg="delSldLayout">
        <pc:chgData name="Aayush Rai" userId="507d7508-6159-40b7-be7e-f4a234178871" providerId="ADAL" clId="{CC4C4234-036C-4B22-9799-8B249F7AC4F1}" dt="2024-10-31T22:25:15.900" v="1264" actId="47"/>
        <pc:sldMasterMkLst>
          <pc:docMk/>
          <pc:sldMasterMk cId="0" sldId="2147483679"/>
        </pc:sldMasterMkLst>
        <pc:sldLayoutChg chg="del">
          <pc:chgData name="Aayush Rai" userId="507d7508-6159-40b7-be7e-f4a234178871" providerId="ADAL" clId="{CC4C4234-036C-4B22-9799-8B249F7AC4F1}" dt="2024-10-31T22:25:15.900" v="1264" actId="47"/>
          <pc:sldLayoutMkLst>
            <pc:docMk/>
            <pc:sldMasterMk cId="0" sldId="2147483679"/>
            <pc:sldLayoutMk cId="0" sldId="2147483677"/>
          </pc:sldLayoutMkLst>
        </pc:sldLayoutChg>
      </pc:sldMasterChg>
      <pc:sldMasterChg chg="del delSldLayout">
        <pc:chgData name="Aayush Rai" userId="507d7508-6159-40b7-be7e-f4a234178871" providerId="ADAL" clId="{CC4C4234-036C-4B22-9799-8B249F7AC4F1}" dt="2024-10-31T22:25:16.261" v="1267" actId="47"/>
        <pc:sldMasterMkLst>
          <pc:docMk/>
          <pc:sldMasterMk cId="0" sldId="2147483680"/>
        </pc:sldMasterMkLst>
        <pc:sldLayoutChg chg="del">
          <pc:chgData name="Aayush Rai" userId="507d7508-6159-40b7-be7e-f4a234178871" providerId="ADAL" clId="{CC4C4234-036C-4B22-9799-8B249F7AC4F1}" dt="2024-10-31T22:25:16.261" v="1267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D7EC4FD0-04AA-F706-4DE0-73FADCCD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a56f9129c_0_18:notes">
            <a:extLst>
              <a:ext uri="{FF2B5EF4-FFF2-40B4-BE49-F238E27FC236}">
                <a16:creationId xmlns:a16="http://schemas.microsoft.com/office/drawing/2014/main" id="{873E7307-5657-A026-C375-3D6256076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a56f9129c_0_18:notes">
            <a:extLst>
              <a:ext uri="{FF2B5EF4-FFF2-40B4-BE49-F238E27FC236}">
                <a16:creationId xmlns:a16="http://schemas.microsoft.com/office/drawing/2014/main" id="{956A3F2A-47AA-7830-0B86-9FBB2256F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192825"/>
            <a:ext cx="3581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1978955" y="1564750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2"/>
          </p:nvPr>
        </p:nvSpPr>
        <p:spPr>
          <a:xfrm>
            <a:off x="1978955" y="3023075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3"/>
          </p:nvPr>
        </p:nvSpPr>
        <p:spPr>
          <a:xfrm>
            <a:off x="1978932" y="2021950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4"/>
          </p:nvPr>
        </p:nvSpPr>
        <p:spPr>
          <a:xfrm>
            <a:off x="1978932" y="3480275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3"/>
          </p:nvPr>
        </p:nvSpPr>
        <p:spPr>
          <a:xfrm>
            <a:off x="35661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5"/>
          </p:nvPr>
        </p:nvSpPr>
        <p:spPr>
          <a:xfrm>
            <a:off x="35661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6"/>
          </p:nvPr>
        </p:nvSpPr>
        <p:spPr>
          <a:xfrm>
            <a:off x="64122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8"/>
          </p:nvPr>
        </p:nvSpPr>
        <p:spPr>
          <a:xfrm>
            <a:off x="64122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9"/>
          </p:nvPr>
        </p:nvSpPr>
        <p:spPr>
          <a:xfrm>
            <a:off x="7200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4"/>
          </p:nvPr>
        </p:nvSpPr>
        <p:spPr>
          <a:xfrm>
            <a:off x="7200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15"/>
          </p:nvPr>
        </p:nvSpPr>
        <p:spPr>
          <a:xfrm>
            <a:off x="35661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7"/>
          </p:nvPr>
        </p:nvSpPr>
        <p:spPr>
          <a:xfrm>
            <a:off x="35661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18"/>
          </p:nvPr>
        </p:nvSpPr>
        <p:spPr>
          <a:xfrm>
            <a:off x="64122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20"/>
          </p:nvPr>
        </p:nvSpPr>
        <p:spPr>
          <a:xfrm>
            <a:off x="64122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4572000" y="1894650"/>
            <a:ext cx="2759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572000" y="425525"/>
            <a:ext cx="385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1969100" y="3872100"/>
            <a:ext cx="5205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143050" y="4146300"/>
            <a:ext cx="4857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7200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52236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 idx="6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7200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2"/>
          </p:nvPr>
        </p:nvSpPr>
        <p:spPr>
          <a:xfrm>
            <a:off x="4758811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3"/>
          </p:nvPr>
        </p:nvSpPr>
        <p:spPr>
          <a:xfrm>
            <a:off x="4758806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4"/>
          </p:nvPr>
        </p:nvSpPr>
        <p:spPr>
          <a:xfrm>
            <a:off x="2739410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5"/>
          </p:nvPr>
        </p:nvSpPr>
        <p:spPr>
          <a:xfrm>
            <a:off x="2739408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6"/>
          </p:nvPr>
        </p:nvSpPr>
        <p:spPr>
          <a:xfrm>
            <a:off x="6778212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7"/>
          </p:nvPr>
        </p:nvSpPr>
        <p:spPr>
          <a:xfrm>
            <a:off x="6778205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720009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720009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2"/>
          </p:nvPr>
        </p:nvSpPr>
        <p:spPr>
          <a:xfrm>
            <a:off x="6778211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3"/>
          </p:nvPr>
        </p:nvSpPr>
        <p:spPr>
          <a:xfrm>
            <a:off x="6778206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4"/>
          </p:nvPr>
        </p:nvSpPr>
        <p:spPr>
          <a:xfrm>
            <a:off x="720010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5"/>
          </p:nvPr>
        </p:nvSpPr>
        <p:spPr>
          <a:xfrm>
            <a:off x="720008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6"/>
          </p:nvPr>
        </p:nvSpPr>
        <p:spPr>
          <a:xfrm>
            <a:off x="6778212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7"/>
          </p:nvPr>
        </p:nvSpPr>
        <p:spPr>
          <a:xfrm>
            <a:off x="6778205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7200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7200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2"/>
          </p:nvPr>
        </p:nvSpPr>
        <p:spPr>
          <a:xfrm>
            <a:off x="36576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3"/>
          </p:nvPr>
        </p:nvSpPr>
        <p:spPr>
          <a:xfrm>
            <a:off x="36576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6"/>
          </p:nvPr>
        </p:nvSpPr>
        <p:spPr>
          <a:xfrm>
            <a:off x="36576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7"/>
          </p:nvPr>
        </p:nvSpPr>
        <p:spPr>
          <a:xfrm>
            <a:off x="36576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 idx="8"/>
          </p:nvPr>
        </p:nvSpPr>
        <p:spPr>
          <a:xfrm>
            <a:off x="6595195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9"/>
          </p:nvPr>
        </p:nvSpPr>
        <p:spPr>
          <a:xfrm>
            <a:off x="6595195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13"/>
          </p:nvPr>
        </p:nvSpPr>
        <p:spPr>
          <a:xfrm>
            <a:off x="6595195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4"/>
          </p:nvPr>
        </p:nvSpPr>
        <p:spPr>
          <a:xfrm>
            <a:off x="6595195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title" idx="15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 hasCustomPrompt="1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3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4" hasCustomPrompt="1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5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hasCustomPrompt="1"/>
          </p:nvPr>
        </p:nvSpPr>
        <p:spPr>
          <a:xfrm>
            <a:off x="720000" y="2020500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720000" y="284881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429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38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72974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027849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72963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27838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6057173" y="871800"/>
            <a:ext cx="2437500" cy="2437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ctrTitle"/>
          </p:nvPr>
        </p:nvSpPr>
        <p:spPr>
          <a:xfrm>
            <a:off x="687324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Ctrl Alt Elite</a:t>
            </a:r>
            <a:endParaRPr dirty="0"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723900" y="2838396"/>
            <a:ext cx="3777762" cy="763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Kevin Roy 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Braden Adams </a:t>
            </a:r>
            <a:r>
              <a:rPr lang="en-US" dirty="0"/>
              <a:t>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Aayush Rai</a:t>
            </a:r>
            <a:r>
              <a:rPr lang="en" dirty="0"/>
              <a:t> – Computer Science &amp; Math</a:t>
            </a:r>
            <a:endParaRPr lang="en-US" dirty="0"/>
          </a:p>
        </p:txBody>
      </p:sp>
      <p:grpSp>
        <p:nvGrpSpPr>
          <p:cNvPr id="166" name="Google Shape;166;p34"/>
          <p:cNvGrpSpPr/>
          <p:nvPr/>
        </p:nvGrpSpPr>
        <p:grpSpPr>
          <a:xfrm>
            <a:off x="5480092" y="1350317"/>
            <a:ext cx="3014529" cy="2984605"/>
            <a:chOff x="1385985" y="328834"/>
            <a:chExt cx="2009418" cy="1977607"/>
          </a:xfrm>
        </p:grpSpPr>
        <p:sp>
          <p:nvSpPr>
            <p:cNvPr id="167" name="Google Shape;167;p34"/>
            <p:cNvSpPr/>
            <p:nvPr/>
          </p:nvSpPr>
          <p:spPr>
            <a:xfrm>
              <a:off x="1608164" y="1530063"/>
              <a:ext cx="190229" cy="108457"/>
            </a:xfrm>
            <a:custGeom>
              <a:avLst/>
              <a:gdLst/>
              <a:ahLst/>
              <a:cxnLst/>
              <a:rect l="l" t="t" r="r" b="b"/>
              <a:pathLst>
                <a:path w="6865" h="3914" extrusionOk="0">
                  <a:moveTo>
                    <a:pt x="6092" y="0"/>
                  </a:moveTo>
                  <a:cubicBezTo>
                    <a:pt x="5076" y="192"/>
                    <a:pt x="4061" y="396"/>
                    <a:pt x="3051" y="614"/>
                  </a:cubicBezTo>
                  <a:cubicBezTo>
                    <a:pt x="3001" y="623"/>
                    <a:pt x="2952" y="635"/>
                    <a:pt x="2902" y="645"/>
                  </a:cubicBezTo>
                  <a:cubicBezTo>
                    <a:pt x="2852" y="656"/>
                    <a:pt x="2802" y="667"/>
                    <a:pt x="2752" y="679"/>
                  </a:cubicBezTo>
                  <a:cubicBezTo>
                    <a:pt x="1833" y="880"/>
                    <a:pt x="914" y="1091"/>
                    <a:pt x="1" y="1314"/>
                  </a:cubicBezTo>
                  <a:cubicBezTo>
                    <a:pt x="152" y="1671"/>
                    <a:pt x="331" y="2009"/>
                    <a:pt x="552" y="2320"/>
                  </a:cubicBezTo>
                  <a:cubicBezTo>
                    <a:pt x="604" y="2393"/>
                    <a:pt x="660" y="2466"/>
                    <a:pt x="716" y="2536"/>
                  </a:cubicBezTo>
                  <a:cubicBezTo>
                    <a:pt x="988" y="2869"/>
                    <a:pt x="1317" y="3165"/>
                    <a:pt x="1714" y="3402"/>
                  </a:cubicBezTo>
                  <a:cubicBezTo>
                    <a:pt x="2007" y="3576"/>
                    <a:pt x="2324" y="3701"/>
                    <a:pt x="2653" y="3786"/>
                  </a:cubicBezTo>
                  <a:cubicBezTo>
                    <a:pt x="2704" y="3799"/>
                    <a:pt x="2754" y="3813"/>
                    <a:pt x="2806" y="3824"/>
                  </a:cubicBezTo>
                  <a:cubicBezTo>
                    <a:pt x="2856" y="3835"/>
                    <a:pt x="2903" y="3847"/>
                    <a:pt x="2953" y="3855"/>
                  </a:cubicBezTo>
                  <a:cubicBezTo>
                    <a:pt x="3169" y="3894"/>
                    <a:pt x="3387" y="3913"/>
                    <a:pt x="3606" y="3913"/>
                  </a:cubicBezTo>
                  <a:cubicBezTo>
                    <a:pt x="4096" y="3913"/>
                    <a:pt x="4586" y="3816"/>
                    <a:pt x="5039" y="3614"/>
                  </a:cubicBezTo>
                  <a:cubicBezTo>
                    <a:pt x="5968" y="3202"/>
                    <a:pt x="6792" y="2380"/>
                    <a:pt x="6864" y="1326"/>
                  </a:cubicBezTo>
                  <a:cubicBezTo>
                    <a:pt x="6767" y="1142"/>
                    <a:pt x="6668" y="960"/>
                    <a:pt x="6564" y="780"/>
                  </a:cubicBezTo>
                  <a:cubicBezTo>
                    <a:pt x="6411" y="521"/>
                    <a:pt x="6255" y="260"/>
                    <a:pt x="6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1786339" y="1368181"/>
              <a:ext cx="91055" cy="192584"/>
            </a:xfrm>
            <a:custGeom>
              <a:avLst/>
              <a:gdLst/>
              <a:ahLst/>
              <a:cxnLst/>
              <a:rect l="l" t="t" r="r" b="b"/>
              <a:pathLst>
                <a:path w="3286" h="6950" extrusionOk="0">
                  <a:moveTo>
                    <a:pt x="1064" y="0"/>
                  </a:moveTo>
                  <a:cubicBezTo>
                    <a:pt x="658" y="1821"/>
                    <a:pt x="301" y="3651"/>
                    <a:pt x="0" y="5494"/>
                  </a:cubicBezTo>
                  <a:cubicBezTo>
                    <a:pt x="234" y="5868"/>
                    <a:pt x="453" y="6246"/>
                    <a:pt x="656" y="6622"/>
                  </a:cubicBezTo>
                  <a:cubicBezTo>
                    <a:pt x="714" y="6730"/>
                    <a:pt x="771" y="6838"/>
                    <a:pt x="826" y="6949"/>
                  </a:cubicBezTo>
                  <a:cubicBezTo>
                    <a:pt x="1374" y="6940"/>
                    <a:pt x="1910" y="6738"/>
                    <a:pt x="2384" y="6470"/>
                  </a:cubicBezTo>
                  <a:cubicBezTo>
                    <a:pt x="2708" y="6286"/>
                    <a:pt x="3019" y="6062"/>
                    <a:pt x="3285" y="5793"/>
                  </a:cubicBezTo>
                  <a:cubicBezTo>
                    <a:pt x="2739" y="5455"/>
                    <a:pt x="2239" y="5009"/>
                    <a:pt x="1911" y="4458"/>
                  </a:cubicBezTo>
                  <a:cubicBezTo>
                    <a:pt x="1367" y="3497"/>
                    <a:pt x="1410" y="2349"/>
                    <a:pt x="1833" y="1350"/>
                  </a:cubicBezTo>
                  <a:cubicBezTo>
                    <a:pt x="1944" y="1084"/>
                    <a:pt x="2082" y="832"/>
                    <a:pt x="2239" y="593"/>
                  </a:cubicBezTo>
                  <a:cubicBezTo>
                    <a:pt x="2092" y="494"/>
                    <a:pt x="1943" y="400"/>
                    <a:pt x="1784" y="318"/>
                  </a:cubicBezTo>
                  <a:cubicBezTo>
                    <a:pt x="1551" y="196"/>
                    <a:pt x="1311" y="92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1705094" y="1352857"/>
              <a:ext cx="102721" cy="157116"/>
            </a:xfrm>
            <a:custGeom>
              <a:avLst/>
              <a:gdLst/>
              <a:ahLst/>
              <a:cxnLst/>
              <a:rect l="l" t="t" r="r" b="b"/>
              <a:pathLst>
                <a:path w="3707" h="5670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014"/>
                    <a:pt x="294" y="2033"/>
                    <a:pt x="395" y="3055"/>
                  </a:cubicBezTo>
                  <a:cubicBezTo>
                    <a:pt x="1285" y="3783"/>
                    <a:pt x="2044" y="4701"/>
                    <a:pt x="2688" y="5670"/>
                  </a:cubicBezTo>
                  <a:cubicBezTo>
                    <a:pt x="2980" y="3922"/>
                    <a:pt x="3321" y="2184"/>
                    <a:pt x="3706" y="454"/>
                  </a:cubicBezTo>
                  <a:cubicBezTo>
                    <a:pt x="3010" y="233"/>
                    <a:pt x="2278" y="117"/>
                    <a:pt x="1552" y="60"/>
                  </a:cubicBezTo>
                  <a:cubicBezTo>
                    <a:pt x="1036" y="19"/>
                    <a:pt x="518" y="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1551386" y="1352885"/>
              <a:ext cx="155370" cy="116327"/>
            </a:xfrm>
            <a:custGeom>
              <a:avLst/>
              <a:gdLst/>
              <a:ahLst/>
              <a:cxnLst/>
              <a:rect l="l" t="t" r="r" b="b"/>
              <a:pathLst>
                <a:path w="5607" h="4198" extrusionOk="0">
                  <a:moveTo>
                    <a:pt x="5238" y="1"/>
                  </a:moveTo>
                  <a:cubicBezTo>
                    <a:pt x="4681" y="3"/>
                    <a:pt x="4124" y="19"/>
                    <a:pt x="3570" y="41"/>
                  </a:cubicBezTo>
                  <a:cubicBezTo>
                    <a:pt x="2376" y="89"/>
                    <a:pt x="1185" y="187"/>
                    <a:pt x="0" y="327"/>
                  </a:cubicBezTo>
                  <a:cubicBezTo>
                    <a:pt x="616" y="1260"/>
                    <a:pt x="910" y="2350"/>
                    <a:pt x="1106" y="3444"/>
                  </a:cubicBezTo>
                  <a:lnTo>
                    <a:pt x="1133" y="3597"/>
                  </a:lnTo>
                  <a:cubicBezTo>
                    <a:pt x="1141" y="3647"/>
                    <a:pt x="1150" y="3698"/>
                    <a:pt x="1158" y="3748"/>
                  </a:cubicBezTo>
                  <a:lnTo>
                    <a:pt x="1176" y="3848"/>
                  </a:lnTo>
                  <a:cubicBezTo>
                    <a:pt x="1196" y="3963"/>
                    <a:pt x="1213" y="4080"/>
                    <a:pt x="1232" y="4197"/>
                  </a:cubicBezTo>
                  <a:cubicBezTo>
                    <a:pt x="2208" y="3981"/>
                    <a:pt x="3182" y="3767"/>
                    <a:pt x="4158" y="3551"/>
                  </a:cubicBezTo>
                  <a:cubicBezTo>
                    <a:pt x="4208" y="3536"/>
                    <a:pt x="4258" y="3524"/>
                    <a:pt x="4307" y="3515"/>
                  </a:cubicBezTo>
                  <a:cubicBezTo>
                    <a:pt x="4359" y="3502"/>
                    <a:pt x="4410" y="3491"/>
                    <a:pt x="4462" y="3480"/>
                  </a:cubicBezTo>
                  <a:cubicBezTo>
                    <a:pt x="4793" y="3407"/>
                    <a:pt x="5125" y="3333"/>
                    <a:pt x="5456" y="3261"/>
                  </a:cubicBezTo>
                  <a:cubicBezTo>
                    <a:pt x="5170" y="3041"/>
                    <a:pt x="4870" y="2842"/>
                    <a:pt x="4552" y="2669"/>
                  </a:cubicBezTo>
                  <a:cubicBezTo>
                    <a:pt x="4505" y="2642"/>
                    <a:pt x="4457" y="2620"/>
                    <a:pt x="4409" y="2596"/>
                  </a:cubicBezTo>
                  <a:lnTo>
                    <a:pt x="4407" y="2596"/>
                  </a:lnTo>
                  <a:lnTo>
                    <a:pt x="4302" y="2544"/>
                  </a:lnTo>
                  <a:lnTo>
                    <a:pt x="4268" y="2526"/>
                  </a:lnTo>
                  <a:cubicBezTo>
                    <a:pt x="4232" y="2509"/>
                    <a:pt x="4198" y="2490"/>
                    <a:pt x="4162" y="2474"/>
                  </a:cubicBezTo>
                  <a:cubicBezTo>
                    <a:pt x="4142" y="2466"/>
                    <a:pt x="4131" y="2452"/>
                    <a:pt x="4115" y="2440"/>
                  </a:cubicBezTo>
                  <a:cubicBezTo>
                    <a:pt x="3960" y="2315"/>
                    <a:pt x="4093" y="2057"/>
                    <a:pt x="4290" y="2057"/>
                  </a:cubicBezTo>
                  <a:cubicBezTo>
                    <a:pt x="4323" y="2057"/>
                    <a:pt x="4358" y="2064"/>
                    <a:pt x="4393" y="2081"/>
                  </a:cubicBezTo>
                  <a:cubicBezTo>
                    <a:pt x="4822" y="2278"/>
                    <a:pt x="5225" y="2522"/>
                    <a:pt x="5607" y="2802"/>
                  </a:cubicBezTo>
                  <a:cubicBezTo>
                    <a:pt x="5512" y="1865"/>
                    <a:pt x="5390" y="930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1586827" y="1449898"/>
              <a:ext cx="185324" cy="108706"/>
            </a:xfrm>
            <a:custGeom>
              <a:avLst/>
              <a:gdLst/>
              <a:ahLst/>
              <a:cxnLst/>
              <a:rect l="l" t="t" r="r" b="b"/>
              <a:pathLst>
                <a:path w="6688" h="3923" extrusionOk="0">
                  <a:moveTo>
                    <a:pt x="4474" y="0"/>
                  </a:moveTo>
                  <a:cubicBezTo>
                    <a:pt x="4466" y="3"/>
                    <a:pt x="4460" y="9"/>
                    <a:pt x="4450" y="12"/>
                  </a:cubicBezTo>
                  <a:lnTo>
                    <a:pt x="3192" y="290"/>
                  </a:lnTo>
                  <a:cubicBezTo>
                    <a:pt x="3139" y="302"/>
                    <a:pt x="3087" y="313"/>
                    <a:pt x="3037" y="325"/>
                  </a:cubicBezTo>
                  <a:cubicBezTo>
                    <a:pt x="2989" y="335"/>
                    <a:pt x="2940" y="347"/>
                    <a:pt x="2892" y="357"/>
                  </a:cubicBezTo>
                  <a:cubicBezTo>
                    <a:pt x="1928" y="570"/>
                    <a:pt x="963" y="783"/>
                    <a:pt x="0" y="996"/>
                  </a:cubicBezTo>
                  <a:cubicBezTo>
                    <a:pt x="37" y="1228"/>
                    <a:pt x="73" y="1462"/>
                    <a:pt x="114" y="1699"/>
                  </a:cubicBezTo>
                  <a:cubicBezTo>
                    <a:pt x="138" y="1845"/>
                    <a:pt x="165" y="1991"/>
                    <a:pt x="192" y="2139"/>
                  </a:cubicBezTo>
                  <a:cubicBezTo>
                    <a:pt x="230" y="2343"/>
                    <a:pt x="272" y="2547"/>
                    <a:pt x="318" y="2750"/>
                  </a:cubicBezTo>
                  <a:cubicBezTo>
                    <a:pt x="336" y="2829"/>
                    <a:pt x="356" y="2907"/>
                    <a:pt x="375" y="2986"/>
                  </a:cubicBezTo>
                  <a:cubicBezTo>
                    <a:pt x="455" y="3305"/>
                    <a:pt x="548" y="3620"/>
                    <a:pt x="659" y="3923"/>
                  </a:cubicBezTo>
                  <a:cubicBezTo>
                    <a:pt x="1590" y="3696"/>
                    <a:pt x="2524" y="3480"/>
                    <a:pt x="3461" y="3276"/>
                  </a:cubicBezTo>
                  <a:cubicBezTo>
                    <a:pt x="3508" y="3265"/>
                    <a:pt x="3557" y="3253"/>
                    <a:pt x="3607" y="3243"/>
                  </a:cubicBezTo>
                  <a:cubicBezTo>
                    <a:pt x="3656" y="3232"/>
                    <a:pt x="3706" y="3220"/>
                    <a:pt x="3754" y="3211"/>
                  </a:cubicBezTo>
                  <a:cubicBezTo>
                    <a:pt x="4729" y="3000"/>
                    <a:pt x="5708" y="2803"/>
                    <a:pt x="6687" y="2619"/>
                  </a:cubicBezTo>
                  <a:cubicBezTo>
                    <a:pt x="6062" y="1657"/>
                    <a:pt x="5342" y="736"/>
                    <a:pt x="4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4"/>
            <p:cNvSpPr/>
            <p:nvPr/>
          </p:nvSpPr>
          <p:spPr>
            <a:xfrm>
              <a:off x="1551580" y="1534081"/>
              <a:ext cx="63345" cy="74429"/>
            </a:xfrm>
            <a:custGeom>
              <a:avLst/>
              <a:gdLst/>
              <a:ahLst/>
              <a:cxnLst/>
              <a:rect l="l" t="t" r="r" b="b"/>
              <a:pathLst>
                <a:path w="2286" h="2686" extrusionOk="0">
                  <a:moveTo>
                    <a:pt x="1350" y="0"/>
                  </a:moveTo>
                  <a:cubicBezTo>
                    <a:pt x="1187" y="29"/>
                    <a:pt x="1025" y="58"/>
                    <a:pt x="860" y="88"/>
                  </a:cubicBezTo>
                  <a:cubicBezTo>
                    <a:pt x="856" y="89"/>
                    <a:pt x="853" y="89"/>
                    <a:pt x="850" y="89"/>
                  </a:cubicBezTo>
                  <a:cubicBezTo>
                    <a:pt x="841" y="89"/>
                    <a:pt x="834" y="88"/>
                    <a:pt x="828" y="87"/>
                  </a:cubicBezTo>
                  <a:cubicBezTo>
                    <a:pt x="413" y="890"/>
                    <a:pt x="160" y="1790"/>
                    <a:pt x="0" y="2686"/>
                  </a:cubicBezTo>
                  <a:cubicBezTo>
                    <a:pt x="760" y="2524"/>
                    <a:pt x="1522" y="2374"/>
                    <a:pt x="2285" y="2231"/>
                  </a:cubicBezTo>
                  <a:cubicBezTo>
                    <a:pt x="2001" y="1806"/>
                    <a:pt x="1775" y="1340"/>
                    <a:pt x="1603" y="858"/>
                  </a:cubicBezTo>
                  <a:cubicBezTo>
                    <a:pt x="1503" y="577"/>
                    <a:pt x="1421" y="29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4"/>
            <p:cNvSpPr/>
            <p:nvPr/>
          </p:nvSpPr>
          <p:spPr>
            <a:xfrm>
              <a:off x="1578459" y="1518120"/>
              <a:ext cx="9006" cy="11056"/>
            </a:xfrm>
            <a:custGeom>
              <a:avLst/>
              <a:gdLst/>
              <a:ahLst/>
              <a:cxnLst/>
              <a:rect l="l" t="t" r="r" b="b"/>
              <a:pathLst>
                <a:path w="325" h="399" extrusionOk="0">
                  <a:moveTo>
                    <a:pt x="252" y="1"/>
                  </a:moveTo>
                  <a:cubicBezTo>
                    <a:pt x="163" y="129"/>
                    <a:pt x="79" y="263"/>
                    <a:pt x="0" y="399"/>
                  </a:cubicBezTo>
                  <a:cubicBezTo>
                    <a:pt x="110" y="379"/>
                    <a:pt x="217" y="360"/>
                    <a:pt x="324" y="341"/>
                  </a:cubicBezTo>
                  <a:cubicBezTo>
                    <a:pt x="300" y="228"/>
                    <a:pt x="273" y="114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4"/>
            <p:cNvSpPr/>
            <p:nvPr/>
          </p:nvSpPr>
          <p:spPr>
            <a:xfrm>
              <a:off x="1546537" y="1601859"/>
              <a:ext cx="131373" cy="80802"/>
            </a:xfrm>
            <a:custGeom>
              <a:avLst/>
              <a:gdLst/>
              <a:ahLst/>
              <a:cxnLst/>
              <a:rect l="l" t="t" r="r" b="b"/>
              <a:pathLst>
                <a:path w="4741" h="2916" extrusionOk="0">
                  <a:moveTo>
                    <a:pt x="2619" y="1"/>
                  </a:moveTo>
                  <a:cubicBezTo>
                    <a:pt x="1791" y="154"/>
                    <a:pt x="964" y="317"/>
                    <a:pt x="140" y="493"/>
                  </a:cubicBezTo>
                  <a:cubicBezTo>
                    <a:pt x="96" y="769"/>
                    <a:pt x="59" y="1043"/>
                    <a:pt x="30" y="1312"/>
                  </a:cubicBezTo>
                  <a:cubicBezTo>
                    <a:pt x="17" y="1434"/>
                    <a:pt x="9" y="1556"/>
                    <a:pt x="0" y="1678"/>
                  </a:cubicBezTo>
                  <a:cubicBezTo>
                    <a:pt x="15" y="1674"/>
                    <a:pt x="30" y="1672"/>
                    <a:pt x="46" y="1672"/>
                  </a:cubicBezTo>
                  <a:cubicBezTo>
                    <a:pt x="98" y="1672"/>
                    <a:pt x="149" y="1693"/>
                    <a:pt x="172" y="1744"/>
                  </a:cubicBezTo>
                  <a:cubicBezTo>
                    <a:pt x="540" y="2549"/>
                    <a:pt x="1428" y="2916"/>
                    <a:pt x="2274" y="2916"/>
                  </a:cubicBezTo>
                  <a:cubicBezTo>
                    <a:pt x="2276" y="2916"/>
                    <a:pt x="2279" y="2916"/>
                    <a:pt x="2282" y="2916"/>
                  </a:cubicBezTo>
                  <a:cubicBezTo>
                    <a:pt x="3108" y="2914"/>
                    <a:pt x="3903" y="2531"/>
                    <a:pt x="4441" y="1906"/>
                  </a:cubicBezTo>
                  <a:cubicBezTo>
                    <a:pt x="4559" y="1769"/>
                    <a:pt x="4655" y="1623"/>
                    <a:pt x="4741" y="1471"/>
                  </a:cubicBezTo>
                  <a:cubicBezTo>
                    <a:pt x="4417" y="1381"/>
                    <a:pt x="4102" y="1254"/>
                    <a:pt x="3812" y="1085"/>
                  </a:cubicBezTo>
                  <a:cubicBezTo>
                    <a:pt x="3333" y="810"/>
                    <a:pt x="2942" y="434"/>
                    <a:pt x="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4"/>
            <p:cNvSpPr/>
            <p:nvPr/>
          </p:nvSpPr>
          <p:spPr>
            <a:xfrm>
              <a:off x="1482195" y="1469572"/>
              <a:ext cx="85153" cy="132620"/>
            </a:xfrm>
            <a:custGeom>
              <a:avLst/>
              <a:gdLst/>
              <a:ahLst/>
              <a:cxnLst/>
              <a:rect l="l" t="t" r="r" b="b"/>
              <a:pathLst>
                <a:path w="3073" h="4786" extrusionOk="0">
                  <a:moveTo>
                    <a:pt x="2481" y="0"/>
                  </a:moveTo>
                  <a:cubicBezTo>
                    <a:pt x="1592" y="374"/>
                    <a:pt x="711" y="822"/>
                    <a:pt x="1" y="1447"/>
                  </a:cubicBezTo>
                  <a:cubicBezTo>
                    <a:pt x="781" y="2559"/>
                    <a:pt x="1484" y="3635"/>
                    <a:pt x="2204" y="4785"/>
                  </a:cubicBezTo>
                  <a:cubicBezTo>
                    <a:pt x="2380" y="3876"/>
                    <a:pt x="2643" y="2971"/>
                    <a:pt x="3073" y="2161"/>
                  </a:cubicBezTo>
                  <a:cubicBezTo>
                    <a:pt x="2847" y="1431"/>
                    <a:pt x="2661" y="737"/>
                    <a:pt x="2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4"/>
            <p:cNvSpPr/>
            <p:nvPr/>
          </p:nvSpPr>
          <p:spPr>
            <a:xfrm>
              <a:off x="1435863" y="1514268"/>
              <a:ext cx="105631" cy="140517"/>
            </a:xfrm>
            <a:custGeom>
              <a:avLst/>
              <a:gdLst/>
              <a:ahLst/>
              <a:cxnLst/>
              <a:rect l="l" t="t" r="r" b="b"/>
              <a:pathLst>
                <a:path w="3812" h="5071" extrusionOk="0">
                  <a:moveTo>
                    <a:pt x="1494" y="0"/>
                  </a:moveTo>
                  <a:cubicBezTo>
                    <a:pt x="1273" y="212"/>
                    <a:pt x="1070" y="443"/>
                    <a:pt x="892" y="699"/>
                  </a:cubicBezTo>
                  <a:cubicBezTo>
                    <a:pt x="116" y="1828"/>
                    <a:pt x="1" y="3617"/>
                    <a:pt x="1158" y="4538"/>
                  </a:cubicBezTo>
                  <a:cubicBezTo>
                    <a:pt x="1549" y="4825"/>
                    <a:pt x="2030" y="4980"/>
                    <a:pt x="2510" y="5041"/>
                  </a:cubicBezTo>
                  <a:cubicBezTo>
                    <a:pt x="2654" y="5060"/>
                    <a:pt x="2803" y="5071"/>
                    <a:pt x="2953" y="5071"/>
                  </a:cubicBezTo>
                  <a:cubicBezTo>
                    <a:pt x="3181" y="5071"/>
                    <a:pt x="3411" y="5045"/>
                    <a:pt x="3628" y="4983"/>
                  </a:cubicBezTo>
                  <a:cubicBezTo>
                    <a:pt x="3642" y="4799"/>
                    <a:pt x="3657" y="4613"/>
                    <a:pt x="3680" y="4430"/>
                  </a:cubicBezTo>
                  <a:cubicBezTo>
                    <a:pt x="3717" y="4132"/>
                    <a:pt x="3760" y="3828"/>
                    <a:pt x="3812" y="3524"/>
                  </a:cubicBezTo>
                  <a:cubicBezTo>
                    <a:pt x="3055" y="2305"/>
                    <a:pt x="2316" y="117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4"/>
            <p:cNvSpPr/>
            <p:nvPr/>
          </p:nvSpPr>
          <p:spPr>
            <a:xfrm>
              <a:off x="1557178" y="1459624"/>
              <a:ext cx="25881" cy="61821"/>
            </a:xfrm>
            <a:custGeom>
              <a:avLst/>
              <a:gdLst/>
              <a:ahLst/>
              <a:cxnLst/>
              <a:rect l="l" t="t" r="r" b="b"/>
              <a:pathLst>
                <a:path w="934" h="2231" extrusionOk="0">
                  <a:moveTo>
                    <a:pt x="672" y="1"/>
                  </a:moveTo>
                  <a:cubicBezTo>
                    <a:pt x="449" y="85"/>
                    <a:pt x="225" y="175"/>
                    <a:pt x="0" y="266"/>
                  </a:cubicBezTo>
                  <a:cubicBezTo>
                    <a:pt x="163" y="937"/>
                    <a:pt x="331" y="1570"/>
                    <a:pt x="531" y="2230"/>
                  </a:cubicBezTo>
                  <a:cubicBezTo>
                    <a:pt x="652" y="2026"/>
                    <a:pt x="786" y="1830"/>
                    <a:pt x="933" y="1643"/>
                  </a:cubicBezTo>
                  <a:cubicBezTo>
                    <a:pt x="838" y="1097"/>
                    <a:pt x="761" y="546"/>
                    <a:pt x="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1932870" y="1320409"/>
              <a:ext cx="107515" cy="165650"/>
            </a:xfrm>
            <a:custGeom>
              <a:avLst/>
              <a:gdLst/>
              <a:ahLst/>
              <a:cxnLst/>
              <a:rect l="l" t="t" r="r" b="b"/>
              <a:pathLst>
                <a:path w="3880" h="5978" extrusionOk="0">
                  <a:moveTo>
                    <a:pt x="3780" y="1"/>
                  </a:moveTo>
                  <a:cubicBezTo>
                    <a:pt x="2503" y="1"/>
                    <a:pt x="1199" y="91"/>
                    <a:pt x="1" y="480"/>
                  </a:cubicBezTo>
                  <a:cubicBezTo>
                    <a:pt x="407" y="2302"/>
                    <a:pt x="766" y="4136"/>
                    <a:pt x="1073" y="5977"/>
                  </a:cubicBezTo>
                  <a:cubicBezTo>
                    <a:pt x="1749" y="4961"/>
                    <a:pt x="2529" y="3993"/>
                    <a:pt x="3462" y="3227"/>
                  </a:cubicBezTo>
                  <a:cubicBezTo>
                    <a:pt x="3567" y="2147"/>
                    <a:pt x="3707" y="1072"/>
                    <a:pt x="3879" y="1"/>
                  </a:cubicBezTo>
                  <a:cubicBezTo>
                    <a:pt x="3846" y="1"/>
                    <a:pt x="3813" y="1"/>
                    <a:pt x="3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1828680" y="1336508"/>
              <a:ext cx="127023" cy="201673"/>
            </a:xfrm>
            <a:custGeom>
              <a:avLst/>
              <a:gdLst/>
              <a:ahLst/>
              <a:cxnLst/>
              <a:rect l="l" t="t" r="r" b="b"/>
              <a:pathLst>
                <a:path w="4584" h="7278" extrusionOk="0">
                  <a:moveTo>
                    <a:pt x="3459" y="0"/>
                  </a:moveTo>
                  <a:cubicBezTo>
                    <a:pt x="3060" y="150"/>
                    <a:pt x="2673" y="335"/>
                    <a:pt x="2306" y="567"/>
                  </a:cubicBezTo>
                  <a:cubicBezTo>
                    <a:pt x="1867" y="846"/>
                    <a:pt x="1465" y="1224"/>
                    <a:pt x="1135" y="1661"/>
                  </a:cubicBezTo>
                  <a:cubicBezTo>
                    <a:pt x="1105" y="1701"/>
                    <a:pt x="1073" y="1740"/>
                    <a:pt x="1044" y="1780"/>
                  </a:cubicBezTo>
                  <a:cubicBezTo>
                    <a:pt x="1014" y="1823"/>
                    <a:pt x="986" y="1870"/>
                    <a:pt x="957" y="1915"/>
                  </a:cubicBezTo>
                  <a:cubicBezTo>
                    <a:pt x="264" y="2972"/>
                    <a:pt x="0" y="4310"/>
                    <a:pt x="647" y="5447"/>
                  </a:cubicBezTo>
                  <a:cubicBezTo>
                    <a:pt x="958" y="5974"/>
                    <a:pt x="1444" y="6392"/>
                    <a:pt x="1966" y="6707"/>
                  </a:cubicBezTo>
                  <a:cubicBezTo>
                    <a:pt x="2006" y="6730"/>
                    <a:pt x="2044" y="6754"/>
                    <a:pt x="2082" y="6776"/>
                  </a:cubicBezTo>
                  <a:lnTo>
                    <a:pt x="2100" y="6784"/>
                  </a:lnTo>
                  <a:cubicBezTo>
                    <a:pt x="2144" y="6810"/>
                    <a:pt x="2190" y="6834"/>
                    <a:pt x="2234" y="6858"/>
                  </a:cubicBezTo>
                  <a:cubicBezTo>
                    <a:pt x="2692" y="7097"/>
                    <a:pt x="3198" y="7271"/>
                    <a:pt x="3714" y="7278"/>
                  </a:cubicBezTo>
                  <a:cubicBezTo>
                    <a:pt x="3795" y="7126"/>
                    <a:pt x="3879" y="6974"/>
                    <a:pt x="3964" y="6823"/>
                  </a:cubicBezTo>
                  <a:cubicBezTo>
                    <a:pt x="4160" y="6479"/>
                    <a:pt x="4368" y="6132"/>
                    <a:pt x="4583" y="5789"/>
                  </a:cubicBezTo>
                  <a:cubicBezTo>
                    <a:pt x="4264" y="3847"/>
                    <a:pt x="3889" y="1917"/>
                    <a:pt x="3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2038390" y="1320436"/>
              <a:ext cx="162796" cy="121841"/>
            </a:xfrm>
            <a:custGeom>
              <a:avLst/>
              <a:gdLst/>
              <a:ahLst/>
              <a:cxnLst/>
              <a:rect l="l" t="t" r="r" b="b"/>
              <a:pathLst>
                <a:path w="5875" h="4397" extrusionOk="0">
                  <a:moveTo>
                    <a:pt x="391" y="1"/>
                  </a:moveTo>
                  <a:cubicBezTo>
                    <a:pt x="233" y="982"/>
                    <a:pt x="101" y="1967"/>
                    <a:pt x="0" y="2957"/>
                  </a:cubicBezTo>
                  <a:cubicBezTo>
                    <a:pt x="398" y="2662"/>
                    <a:pt x="824" y="2403"/>
                    <a:pt x="1279" y="2194"/>
                  </a:cubicBezTo>
                  <a:cubicBezTo>
                    <a:pt x="1314" y="2178"/>
                    <a:pt x="1348" y="2171"/>
                    <a:pt x="1381" y="2171"/>
                  </a:cubicBezTo>
                  <a:cubicBezTo>
                    <a:pt x="1597" y="2171"/>
                    <a:pt x="1742" y="2482"/>
                    <a:pt x="1510" y="2589"/>
                  </a:cubicBezTo>
                  <a:cubicBezTo>
                    <a:pt x="1024" y="2812"/>
                    <a:pt x="571" y="3094"/>
                    <a:pt x="148" y="3417"/>
                  </a:cubicBezTo>
                  <a:cubicBezTo>
                    <a:pt x="1192" y="3648"/>
                    <a:pt x="2235" y="3879"/>
                    <a:pt x="3280" y="4109"/>
                  </a:cubicBezTo>
                  <a:cubicBezTo>
                    <a:pt x="3383" y="4132"/>
                    <a:pt x="3485" y="4154"/>
                    <a:pt x="3590" y="4178"/>
                  </a:cubicBezTo>
                  <a:cubicBezTo>
                    <a:pt x="3693" y="4201"/>
                    <a:pt x="3796" y="4223"/>
                    <a:pt x="3900" y="4246"/>
                  </a:cubicBezTo>
                  <a:cubicBezTo>
                    <a:pt x="4127" y="4296"/>
                    <a:pt x="4356" y="4347"/>
                    <a:pt x="4584" y="4397"/>
                  </a:cubicBezTo>
                  <a:cubicBezTo>
                    <a:pt x="4603" y="4275"/>
                    <a:pt x="4621" y="4154"/>
                    <a:pt x="4642" y="4033"/>
                  </a:cubicBezTo>
                  <a:cubicBezTo>
                    <a:pt x="4650" y="3977"/>
                    <a:pt x="4661" y="3922"/>
                    <a:pt x="4669" y="3867"/>
                  </a:cubicBezTo>
                  <a:cubicBezTo>
                    <a:pt x="4678" y="3812"/>
                    <a:pt x="4689" y="3755"/>
                    <a:pt x="4698" y="3701"/>
                  </a:cubicBezTo>
                  <a:cubicBezTo>
                    <a:pt x="4906" y="2515"/>
                    <a:pt x="5199" y="1362"/>
                    <a:pt x="5875" y="348"/>
                  </a:cubicBezTo>
                  <a:cubicBezTo>
                    <a:pt x="4459" y="180"/>
                    <a:pt x="3036" y="71"/>
                    <a:pt x="1609" y="30"/>
                  </a:cubicBezTo>
                  <a:cubicBezTo>
                    <a:pt x="1211" y="18"/>
                    <a:pt x="803" y="7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1942679" y="1505872"/>
              <a:ext cx="197406" cy="113722"/>
            </a:xfrm>
            <a:custGeom>
              <a:avLst/>
              <a:gdLst/>
              <a:ahLst/>
              <a:cxnLst/>
              <a:rect l="l" t="t" r="r" b="b"/>
              <a:pathLst>
                <a:path w="7124" h="4104" extrusionOk="0">
                  <a:moveTo>
                    <a:pt x="790" y="0"/>
                  </a:moveTo>
                  <a:cubicBezTo>
                    <a:pt x="597" y="315"/>
                    <a:pt x="412" y="629"/>
                    <a:pt x="241" y="943"/>
                  </a:cubicBezTo>
                  <a:cubicBezTo>
                    <a:pt x="157" y="1091"/>
                    <a:pt x="78" y="1242"/>
                    <a:pt x="1" y="1395"/>
                  </a:cubicBezTo>
                  <a:cubicBezTo>
                    <a:pt x="30" y="1831"/>
                    <a:pt x="180" y="2228"/>
                    <a:pt x="412" y="2577"/>
                  </a:cubicBezTo>
                  <a:cubicBezTo>
                    <a:pt x="465" y="2655"/>
                    <a:pt x="519" y="2730"/>
                    <a:pt x="578" y="2801"/>
                  </a:cubicBezTo>
                  <a:cubicBezTo>
                    <a:pt x="634" y="2869"/>
                    <a:pt x="693" y="2933"/>
                    <a:pt x="754" y="2997"/>
                  </a:cubicBezTo>
                  <a:cubicBezTo>
                    <a:pt x="1018" y="3267"/>
                    <a:pt x="1334" y="3497"/>
                    <a:pt x="1673" y="3674"/>
                  </a:cubicBezTo>
                  <a:cubicBezTo>
                    <a:pt x="1729" y="3705"/>
                    <a:pt x="1787" y="3732"/>
                    <a:pt x="1845" y="3758"/>
                  </a:cubicBezTo>
                  <a:cubicBezTo>
                    <a:pt x="1901" y="3784"/>
                    <a:pt x="1958" y="3807"/>
                    <a:pt x="2014" y="3830"/>
                  </a:cubicBezTo>
                  <a:cubicBezTo>
                    <a:pt x="2108" y="3869"/>
                    <a:pt x="2202" y="3903"/>
                    <a:pt x="2296" y="3933"/>
                  </a:cubicBezTo>
                  <a:cubicBezTo>
                    <a:pt x="2659" y="4048"/>
                    <a:pt x="3038" y="4104"/>
                    <a:pt x="3418" y="4104"/>
                  </a:cubicBezTo>
                  <a:cubicBezTo>
                    <a:pt x="4256" y="4104"/>
                    <a:pt x="5096" y="3831"/>
                    <a:pt x="5760" y="3316"/>
                  </a:cubicBezTo>
                  <a:cubicBezTo>
                    <a:pt x="5819" y="3270"/>
                    <a:pt x="5874" y="3217"/>
                    <a:pt x="5930" y="3168"/>
                  </a:cubicBezTo>
                  <a:cubicBezTo>
                    <a:pt x="6002" y="2666"/>
                    <a:pt x="6329" y="1897"/>
                    <a:pt x="7124" y="1368"/>
                  </a:cubicBezTo>
                  <a:cubicBezTo>
                    <a:pt x="5706" y="1022"/>
                    <a:pt x="4279" y="703"/>
                    <a:pt x="2848" y="409"/>
                  </a:cubicBezTo>
                  <a:cubicBezTo>
                    <a:pt x="2787" y="394"/>
                    <a:pt x="2723" y="380"/>
                    <a:pt x="2660" y="368"/>
                  </a:cubicBezTo>
                  <a:lnTo>
                    <a:pt x="2472" y="329"/>
                  </a:lnTo>
                  <a:cubicBezTo>
                    <a:pt x="2181" y="270"/>
                    <a:pt x="1889" y="214"/>
                    <a:pt x="1596" y="157"/>
                  </a:cubicBezTo>
                  <a:cubicBezTo>
                    <a:pt x="1541" y="146"/>
                    <a:pt x="1485" y="136"/>
                    <a:pt x="1428" y="126"/>
                  </a:cubicBezTo>
                  <a:cubicBezTo>
                    <a:pt x="1370" y="114"/>
                    <a:pt x="1314" y="103"/>
                    <a:pt x="1256" y="92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969586" y="1421994"/>
              <a:ext cx="194441" cy="113722"/>
            </a:xfrm>
            <a:custGeom>
              <a:avLst/>
              <a:gdLst/>
              <a:ahLst/>
              <a:cxnLst/>
              <a:rect l="l" t="t" r="r" b="b"/>
              <a:pathLst>
                <a:path w="7017" h="4104" extrusionOk="0">
                  <a:moveTo>
                    <a:pt x="2323" y="1"/>
                  </a:moveTo>
                  <a:cubicBezTo>
                    <a:pt x="1413" y="768"/>
                    <a:pt x="650" y="1731"/>
                    <a:pt x="1" y="2739"/>
                  </a:cubicBezTo>
                  <a:cubicBezTo>
                    <a:pt x="174" y="2770"/>
                    <a:pt x="346" y="2805"/>
                    <a:pt x="520" y="2838"/>
                  </a:cubicBezTo>
                  <a:cubicBezTo>
                    <a:pt x="581" y="2850"/>
                    <a:pt x="640" y="2862"/>
                    <a:pt x="702" y="2873"/>
                  </a:cubicBezTo>
                  <a:cubicBezTo>
                    <a:pt x="760" y="2885"/>
                    <a:pt x="818" y="2894"/>
                    <a:pt x="876" y="2907"/>
                  </a:cubicBezTo>
                  <a:cubicBezTo>
                    <a:pt x="1189" y="2967"/>
                    <a:pt x="1500" y="3030"/>
                    <a:pt x="1812" y="3094"/>
                  </a:cubicBezTo>
                  <a:cubicBezTo>
                    <a:pt x="1880" y="3106"/>
                    <a:pt x="1946" y="3120"/>
                    <a:pt x="2014" y="3135"/>
                  </a:cubicBezTo>
                  <a:cubicBezTo>
                    <a:pt x="2084" y="3149"/>
                    <a:pt x="2154" y="3164"/>
                    <a:pt x="2222" y="3178"/>
                  </a:cubicBezTo>
                  <a:cubicBezTo>
                    <a:pt x="3593" y="3465"/>
                    <a:pt x="4961" y="3773"/>
                    <a:pt x="6321" y="4103"/>
                  </a:cubicBezTo>
                  <a:cubicBezTo>
                    <a:pt x="6402" y="3889"/>
                    <a:pt x="6477" y="3670"/>
                    <a:pt x="6539" y="3451"/>
                  </a:cubicBezTo>
                  <a:cubicBezTo>
                    <a:pt x="6719" y="2828"/>
                    <a:pt x="6836" y="2179"/>
                    <a:pt x="6941" y="1527"/>
                  </a:cubicBezTo>
                  <a:lnTo>
                    <a:pt x="6966" y="1361"/>
                  </a:lnTo>
                  <a:lnTo>
                    <a:pt x="6993" y="1196"/>
                  </a:lnTo>
                  <a:cubicBezTo>
                    <a:pt x="7000" y="1145"/>
                    <a:pt x="7009" y="1096"/>
                    <a:pt x="7016" y="1045"/>
                  </a:cubicBezTo>
                  <a:cubicBezTo>
                    <a:pt x="6593" y="951"/>
                    <a:pt x="6169" y="858"/>
                    <a:pt x="5745" y="763"/>
                  </a:cubicBezTo>
                  <a:cubicBezTo>
                    <a:pt x="5646" y="745"/>
                    <a:pt x="5542" y="722"/>
                    <a:pt x="5440" y="698"/>
                  </a:cubicBezTo>
                  <a:cubicBezTo>
                    <a:pt x="5338" y="675"/>
                    <a:pt x="5236" y="653"/>
                    <a:pt x="5133" y="630"/>
                  </a:cubicBezTo>
                  <a:cubicBezTo>
                    <a:pt x="4209" y="426"/>
                    <a:pt x="3286" y="222"/>
                    <a:pt x="2363" y="18"/>
                  </a:cubicBezTo>
                  <a:cubicBezTo>
                    <a:pt x="2346" y="15"/>
                    <a:pt x="2335" y="7"/>
                    <a:pt x="2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2541742" y="1477109"/>
              <a:ext cx="147556" cy="446103"/>
            </a:xfrm>
            <a:custGeom>
              <a:avLst/>
              <a:gdLst/>
              <a:ahLst/>
              <a:cxnLst/>
              <a:rect l="l" t="t" r="r" b="b"/>
              <a:pathLst>
                <a:path w="5325" h="16099" extrusionOk="0">
                  <a:moveTo>
                    <a:pt x="1193" y="1"/>
                  </a:moveTo>
                  <a:cubicBezTo>
                    <a:pt x="804" y="93"/>
                    <a:pt x="407" y="188"/>
                    <a:pt x="6" y="283"/>
                  </a:cubicBezTo>
                  <a:cubicBezTo>
                    <a:pt x="1" y="2537"/>
                    <a:pt x="61" y="4788"/>
                    <a:pt x="214" y="7036"/>
                  </a:cubicBezTo>
                  <a:cubicBezTo>
                    <a:pt x="387" y="9560"/>
                    <a:pt x="673" y="12077"/>
                    <a:pt x="1109" y="14569"/>
                  </a:cubicBezTo>
                  <a:cubicBezTo>
                    <a:pt x="1200" y="15080"/>
                    <a:pt x="1300" y="15590"/>
                    <a:pt x="1402" y="16099"/>
                  </a:cubicBezTo>
                  <a:cubicBezTo>
                    <a:pt x="2035" y="15914"/>
                    <a:pt x="2678" y="15761"/>
                    <a:pt x="3326" y="15633"/>
                  </a:cubicBezTo>
                  <a:cubicBezTo>
                    <a:pt x="3330" y="15631"/>
                    <a:pt x="3333" y="15629"/>
                    <a:pt x="3337" y="15629"/>
                  </a:cubicBezTo>
                  <a:cubicBezTo>
                    <a:pt x="3362" y="15624"/>
                    <a:pt x="3387" y="15620"/>
                    <a:pt x="3411" y="15617"/>
                  </a:cubicBezTo>
                  <a:cubicBezTo>
                    <a:pt x="3793" y="15543"/>
                    <a:pt x="4178" y="15479"/>
                    <a:pt x="4564" y="15425"/>
                  </a:cubicBezTo>
                  <a:cubicBezTo>
                    <a:pt x="4593" y="15421"/>
                    <a:pt x="4623" y="15417"/>
                    <a:pt x="4652" y="15414"/>
                  </a:cubicBezTo>
                  <a:cubicBezTo>
                    <a:pt x="4875" y="15383"/>
                    <a:pt x="5100" y="15354"/>
                    <a:pt x="5324" y="15329"/>
                  </a:cubicBezTo>
                  <a:cubicBezTo>
                    <a:pt x="5071" y="13395"/>
                    <a:pt x="4880" y="11452"/>
                    <a:pt x="4742" y="9505"/>
                  </a:cubicBezTo>
                  <a:cubicBezTo>
                    <a:pt x="4559" y="6867"/>
                    <a:pt x="4438" y="4219"/>
                    <a:pt x="4508" y="1575"/>
                  </a:cubicBezTo>
                  <a:cubicBezTo>
                    <a:pt x="4515" y="1293"/>
                    <a:pt x="4532" y="1012"/>
                    <a:pt x="4542" y="730"/>
                  </a:cubicBezTo>
                  <a:cubicBezTo>
                    <a:pt x="4533" y="716"/>
                    <a:pt x="4525" y="701"/>
                    <a:pt x="4515" y="686"/>
                  </a:cubicBezTo>
                  <a:cubicBezTo>
                    <a:pt x="4456" y="560"/>
                    <a:pt x="4414" y="427"/>
                    <a:pt x="4387" y="291"/>
                  </a:cubicBezTo>
                  <a:cubicBezTo>
                    <a:pt x="4353" y="386"/>
                    <a:pt x="4319" y="484"/>
                    <a:pt x="4289" y="581"/>
                  </a:cubicBezTo>
                  <a:cubicBezTo>
                    <a:pt x="4228" y="780"/>
                    <a:pt x="4182" y="1034"/>
                    <a:pt x="4027" y="1186"/>
                  </a:cubicBezTo>
                  <a:cubicBezTo>
                    <a:pt x="3976" y="1236"/>
                    <a:pt x="3912" y="1264"/>
                    <a:pt x="3845" y="1264"/>
                  </a:cubicBezTo>
                  <a:cubicBezTo>
                    <a:pt x="3813" y="1264"/>
                    <a:pt x="3781" y="1257"/>
                    <a:pt x="3749" y="1244"/>
                  </a:cubicBezTo>
                  <a:cubicBezTo>
                    <a:pt x="3607" y="1180"/>
                    <a:pt x="3579" y="1030"/>
                    <a:pt x="3579" y="889"/>
                  </a:cubicBezTo>
                  <a:cubicBezTo>
                    <a:pt x="3576" y="686"/>
                    <a:pt x="3587" y="483"/>
                    <a:pt x="3600" y="279"/>
                  </a:cubicBezTo>
                  <a:lnTo>
                    <a:pt x="3600" y="279"/>
                  </a:lnTo>
                  <a:cubicBezTo>
                    <a:pt x="3542" y="385"/>
                    <a:pt x="3484" y="491"/>
                    <a:pt x="3428" y="596"/>
                  </a:cubicBezTo>
                  <a:cubicBezTo>
                    <a:pt x="3339" y="762"/>
                    <a:pt x="3166" y="1128"/>
                    <a:pt x="2937" y="1128"/>
                  </a:cubicBezTo>
                  <a:cubicBezTo>
                    <a:pt x="2882" y="1128"/>
                    <a:pt x="2823" y="1106"/>
                    <a:pt x="2761" y="1055"/>
                  </a:cubicBezTo>
                  <a:cubicBezTo>
                    <a:pt x="2600" y="922"/>
                    <a:pt x="2614" y="669"/>
                    <a:pt x="2670" y="427"/>
                  </a:cubicBezTo>
                  <a:lnTo>
                    <a:pt x="2670" y="427"/>
                  </a:lnTo>
                  <a:lnTo>
                    <a:pt x="2211" y="544"/>
                  </a:lnTo>
                  <a:cubicBezTo>
                    <a:pt x="2140" y="562"/>
                    <a:pt x="2069" y="571"/>
                    <a:pt x="1999" y="571"/>
                  </a:cubicBezTo>
                  <a:cubicBezTo>
                    <a:pt x="1642" y="571"/>
                    <a:pt x="1317" y="344"/>
                    <a:pt x="1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2546314" y="1201533"/>
              <a:ext cx="27461" cy="113306"/>
            </a:xfrm>
            <a:custGeom>
              <a:avLst/>
              <a:gdLst/>
              <a:ahLst/>
              <a:cxnLst/>
              <a:rect l="l" t="t" r="r" b="b"/>
              <a:pathLst>
                <a:path w="991" h="4089" extrusionOk="0">
                  <a:moveTo>
                    <a:pt x="901" y="0"/>
                  </a:moveTo>
                  <a:cubicBezTo>
                    <a:pt x="750" y="8"/>
                    <a:pt x="601" y="14"/>
                    <a:pt x="450" y="20"/>
                  </a:cubicBezTo>
                  <a:cubicBezTo>
                    <a:pt x="399" y="21"/>
                    <a:pt x="349" y="25"/>
                    <a:pt x="298" y="26"/>
                  </a:cubicBezTo>
                  <a:cubicBezTo>
                    <a:pt x="250" y="27"/>
                    <a:pt x="201" y="30"/>
                    <a:pt x="154" y="32"/>
                  </a:cubicBezTo>
                  <a:lnTo>
                    <a:pt x="154" y="83"/>
                  </a:lnTo>
                  <a:cubicBezTo>
                    <a:pt x="164" y="668"/>
                    <a:pt x="157" y="1254"/>
                    <a:pt x="120" y="1842"/>
                  </a:cubicBezTo>
                  <a:cubicBezTo>
                    <a:pt x="76" y="2592"/>
                    <a:pt x="37" y="3340"/>
                    <a:pt x="1" y="4089"/>
                  </a:cubicBezTo>
                  <a:cubicBezTo>
                    <a:pt x="675" y="3432"/>
                    <a:pt x="935" y="2531"/>
                    <a:pt x="981" y="1584"/>
                  </a:cubicBezTo>
                  <a:cubicBezTo>
                    <a:pt x="984" y="1534"/>
                    <a:pt x="984" y="1483"/>
                    <a:pt x="985" y="1434"/>
                  </a:cubicBezTo>
                  <a:cubicBezTo>
                    <a:pt x="987" y="1382"/>
                    <a:pt x="989" y="1331"/>
                    <a:pt x="989" y="1279"/>
                  </a:cubicBezTo>
                  <a:cubicBezTo>
                    <a:pt x="991" y="851"/>
                    <a:pt x="956" y="419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2734271" y="1131704"/>
              <a:ext cx="308135" cy="711177"/>
            </a:xfrm>
            <a:custGeom>
              <a:avLst/>
              <a:gdLst/>
              <a:ahLst/>
              <a:cxnLst/>
              <a:rect l="l" t="t" r="r" b="b"/>
              <a:pathLst>
                <a:path w="11120" h="25665" extrusionOk="0">
                  <a:moveTo>
                    <a:pt x="4106" y="1"/>
                  </a:moveTo>
                  <a:cubicBezTo>
                    <a:pt x="3624" y="226"/>
                    <a:pt x="3137" y="436"/>
                    <a:pt x="2642" y="633"/>
                  </a:cubicBezTo>
                  <a:cubicBezTo>
                    <a:pt x="2532" y="1231"/>
                    <a:pt x="2406" y="1826"/>
                    <a:pt x="2259" y="2415"/>
                  </a:cubicBezTo>
                  <a:cubicBezTo>
                    <a:pt x="2243" y="2476"/>
                    <a:pt x="2229" y="2539"/>
                    <a:pt x="2213" y="2599"/>
                  </a:cubicBezTo>
                  <a:lnTo>
                    <a:pt x="2165" y="2778"/>
                  </a:lnTo>
                  <a:cubicBezTo>
                    <a:pt x="1645" y="4758"/>
                    <a:pt x="920" y="6683"/>
                    <a:pt x="1" y="8512"/>
                  </a:cubicBezTo>
                  <a:cubicBezTo>
                    <a:pt x="25" y="8684"/>
                    <a:pt x="49" y="8856"/>
                    <a:pt x="74" y="9027"/>
                  </a:cubicBezTo>
                  <a:lnTo>
                    <a:pt x="1345" y="8704"/>
                  </a:lnTo>
                  <a:cubicBezTo>
                    <a:pt x="1416" y="8685"/>
                    <a:pt x="1487" y="8677"/>
                    <a:pt x="1559" y="8677"/>
                  </a:cubicBezTo>
                  <a:cubicBezTo>
                    <a:pt x="1712" y="8677"/>
                    <a:pt x="1862" y="8718"/>
                    <a:pt x="1997" y="8798"/>
                  </a:cubicBezTo>
                  <a:cubicBezTo>
                    <a:pt x="2194" y="8916"/>
                    <a:pt x="2335" y="9103"/>
                    <a:pt x="2389" y="9324"/>
                  </a:cubicBezTo>
                  <a:lnTo>
                    <a:pt x="2625" y="10247"/>
                  </a:lnTo>
                  <a:cubicBezTo>
                    <a:pt x="2682" y="10469"/>
                    <a:pt x="2648" y="10701"/>
                    <a:pt x="2531" y="10898"/>
                  </a:cubicBezTo>
                  <a:cubicBezTo>
                    <a:pt x="2413" y="11095"/>
                    <a:pt x="2226" y="11235"/>
                    <a:pt x="2004" y="11292"/>
                  </a:cubicBezTo>
                  <a:lnTo>
                    <a:pt x="567" y="11657"/>
                  </a:lnTo>
                  <a:cubicBezTo>
                    <a:pt x="1016" y="13633"/>
                    <a:pt x="1645" y="15561"/>
                    <a:pt x="2464" y="17418"/>
                  </a:cubicBezTo>
                  <a:cubicBezTo>
                    <a:pt x="2920" y="18450"/>
                    <a:pt x="3419" y="19472"/>
                    <a:pt x="4023" y="20425"/>
                  </a:cubicBezTo>
                  <a:cubicBezTo>
                    <a:pt x="4650" y="21410"/>
                    <a:pt x="5378" y="22332"/>
                    <a:pt x="6187" y="23174"/>
                  </a:cubicBezTo>
                  <a:cubicBezTo>
                    <a:pt x="7121" y="24150"/>
                    <a:pt x="8169" y="24994"/>
                    <a:pt x="9321" y="25665"/>
                  </a:cubicBezTo>
                  <a:cubicBezTo>
                    <a:pt x="9511" y="24974"/>
                    <a:pt x="9738" y="24295"/>
                    <a:pt x="9994" y="23627"/>
                  </a:cubicBezTo>
                  <a:cubicBezTo>
                    <a:pt x="9995" y="23624"/>
                    <a:pt x="9994" y="23621"/>
                    <a:pt x="9995" y="23616"/>
                  </a:cubicBezTo>
                  <a:cubicBezTo>
                    <a:pt x="10002" y="23598"/>
                    <a:pt x="10012" y="23580"/>
                    <a:pt x="10019" y="23562"/>
                  </a:cubicBezTo>
                  <a:cubicBezTo>
                    <a:pt x="10162" y="23192"/>
                    <a:pt x="10315" y="22825"/>
                    <a:pt x="10476" y="22462"/>
                  </a:cubicBezTo>
                  <a:cubicBezTo>
                    <a:pt x="10484" y="22442"/>
                    <a:pt x="10494" y="22420"/>
                    <a:pt x="10505" y="22399"/>
                  </a:cubicBezTo>
                  <a:cubicBezTo>
                    <a:pt x="10664" y="22044"/>
                    <a:pt x="10831" y="21693"/>
                    <a:pt x="11009" y="21346"/>
                  </a:cubicBezTo>
                  <a:cubicBezTo>
                    <a:pt x="11017" y="21329"/>
                    <a:pt x="11026" y="21310"/>
                    <a:pt x="11034" y="21291"/>
                  </a:cubicBezTo>
                  <a:cubicBezTo>
                    <a:pt x="11034" y="21289"/>
                    <a:pt x="11035" y="21289"/>
                    <a:pt x="11038" y="21288"/>
                  </a:cubicBezTo>
                  <a:lnTo>
                    <a:pt x="11120" y="21127"/>
                  </a:lnTo>
                  <a:cubicBezTo>
                    <a:pt x="10557" y="20659"/>
                    <a:pt x="10039" y="20135"/>
                    <a:pt x="9586" y="19558"/>
                  </a:cubicBezTo>
                  <a:cubicBezTo>
                    <a:pt x="8093" y="17650"/>
                    <a:pt x="7251" y="15323"/>
                    <a:pt x="6735" y="12979"/>
                  </a:cubicBezTo>
                  <a:cubicBezTo>
                    <a:pt x="6126" y="10196"/>
                    <a:pt x="5976" y="7350"/>
                    <a:pt x="5758" y="4515"/>
                  </a:cubicBezTo>
                  <a:cubicBezTo>
                    <a:pt x="4977" y="3842"/>
                    <a:pt x="4558" y="2795"/>
                    <a:pt x="4331" y="1694"/>
                  </a:cubicBezTo>
                  <a:cubicBezTo>
                    <a:pt x="4319" y="1636"/>
                    <a:pt x="4306" y="1577"/>
                    <a:pt x="4295" y="1519"/>
                  </a:cubicBezTo>
                  <a:cubicBezTo>
                    <a:pt x="4284" y="1462"/>
                    <a:pt x="4274" y="1404"/>
                    <a:pt x="4266" y="1347"/>
                  </a:cubicBezTo>
                  <a:cubicBezTo>
                    <a:pt x="4187" y="893"/>
                    <a:pt x="4138" y="438"/>
                    <a:pt x="4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2542213" y="1190005"/>
              <a:ext cx="132648" cy="255846"/>
            </a:xfrm>
            <a:custGeom>
              <a:avLst/>
              <a:gdLst/>
              <a:ahLst/>
              <a:cxnLst/>
              <a:rect l="l" t="t" r="r" b="b"/>
              <a:pathLst>
                <a:path w="4787" h="9233" extrusionOk="0">
                  <a:moveTo>
                    <a:pt x="4475" y="1"/>
                  </a:moveTo>
                  <a:cubicBezTo>
                    <a:pt x="3424" y="197"/>
                    <a:pt x="2362" y="330"/>
                    <a:pt x="1295" y="401"/>
                  </a:cubicBezTo>
                  <a:cubicBezTo>
                    <a:pt x="1354" y="854"/>
                    <a:pt x="1392" y="1290"/>
                    <a:pt x="1394" y="1708"/>
                  </a:cubicBezTo>
                  <a:cubicBezTo>
                    <a:pt x="1394" y="1760"/>
                    <a:pt x="1393" y="1811"/>
                    <a:pt x="1393" y="1863"/>
                  </a:cubicBezTo>
                  <a:cubicBezTo>
                    <a:pt x="1392" y="1913"/>
                    <a:pt x="1393" y="1963"/>
                    <a:pt x="1392" y="2013"/>
                  </a:cubicBezTo>
                  <a:cubicBezTo>
                    <a:pt x="1350" y="3168"/>
                    <a:pt x="1009" y="4149"/>
                    <a:pt x="137" y="4858"/>
                  </a:cubicBezTo>
                  <a:cubicBezTo>
                    <a:pt x="67" y="6314"/>
                    <a:pt x="21" y="7774"/>
                    <a:pt x="0" y="9233"/>
                  </a:cubicBezTo>
                  <a:cubicBezTo>
                    <a:pt x="303" y="9161"/>
                    <a:pt x="602" y="9089"/>
                    <a:pt x="898" y="9019"/>
                  </a:cubicBezTo>
                  <a:cubicBezTo>
                    <a:pt x="949" y="8688"/>
                    <a:pt x="1191" y="8404"/>
                    <a:pt x="1537" y="8316"/>
                  </a:cubicBezTo>
                  <a:lnTo>
                    <a:pt x="1985" y="8201"/>
                  </a:lnTo>
                  <a:cubicBezTo>
                    <a:pt x="2159" y="8056"/>
                    <a:pt x="2327" y="7905"/>
                    <a:pt x="2481" y="7736"/>
                  </a:cubicBezTo>
                  <a:cubicBezTo>
                    <a:pt x="2943" y="7223"/>
                    <a:pt x="3277" y="6603"/>
                    <a:pt x="3474" y="5942"/>
                  </a:cubicBezTo>
                  <a:cubicBezTo>
                    <a:pt x="3481" y="5919"/>
                    <a:pt x="3492" y="5900"/>
                    <a:pt x="3506" y="5884"/>
                  </a:cubicBezTo>
                  <a:cubicBezTo>
                    <a:pt x="3824" y="5006"/>
                    <a:pt x="4113" y="4116"/>
                    <a:pt x="4365" y="3217"/>
                  </a:cubicBezTo>
                  <a:cubicBezTo>
                    <a:pt x="4494" y="2756"/>
                    <a:pt x="4613" y="2291"/>
                    <a:pt x="4725" y="1824"/>
                  </a:cubicBezTo>
                  <a:cubicBezTo>
                    <a:pt x="4737" y="1772"/>
                    <a:pt x="4748" y="1720"/>
                    <a:pt x="4762" y="1667"/>
                  </a:cubicBezTo>
                  <a:cubicBezTo>
                    <a:pt x="4770" y="1631"/>
                    <a:pt x="4777" y="1594"/>
                    <a:pt x="4786" y="1557"/>
                  </a:cubicBezTo>
                  <a:cubicBezTo>
                    <a:pt x="4783" y="1543"/>
                    <a:pt x="4780" y="1527"/>
                    <a:pt x="4777" y="1513"/>
                  </a:cubicBezTo>
                  <a:cubicBezTo>
                    <a:pt x="4677" y="1009"/>
                    <a:pt x="4576" y="504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2481112" y="779205"/>
              <a:ext cx="219823" cy="387774"/>
            </a:xfrm>
            <a:custGeom>
              <a:avLst/>
              <a:gdLst/>
              <a:ahLst/>
              <a:cxnLst/>
              <a:rect l="l" t="t" r="r" b="b"/>
              <a:pathLst>
                <a:path w="7933" h="13994" extrusionOk="0">
                  <a:moveTo>
                    <a:pt x="6641" y="0"/>
                  </a:moveTo>
                  <a:cubicBezTo>
                    <a:pt x="6634" y="35"/>
                    <a:pt x="6628" y="71"/>
                    <a:pt x="6622" y="106"/>
                  </a:cubicBezTo>
                  <a:cubicBezTo>
                    <a:pt x="6570" y="492"/>
                    <a:pt x="6649" y="894"/>
                    <a:pt x="6678" y="1277"/>
                  </a:cubicBezTo>
                  <a:cubicBezTo>
                    <a:pt x="6714" y="1757"/>
                    <a:pt x="6757" y="2238"/>
                    <a:pt x="6805" y="2717"/>
                  </a:cubicBezTo>
                  <a:cubicBezTo>
                    <a:pt x="6909" y="3750"/>
                    <a:pt x="7038" y="4781"/>
                    <a:pt x="7191" y="5807"/>
                  </a:cubicBezTo>
                  <a:cubicBezTo>
                    <a:pt x="7204" y="5891"/>
                    <a:pt x="7171" y="5966"/>
                    <a:pt x="7085" y="5994"/>
                  </a:cubicBezTo>
                  <a:cubicBezTo>
                    <a:pt x="5557" y="6482"/>
                    <a:pt x="3963" y="6740"/>
                    <a:pt x="2358" y="6760"/>
                  </a:cubicBezTo>
                  <a:cubicBezTo>
                    <a:pt x="2308" y="6760"/>
                    <a:pt x="2252" y="6731"/>
                    <a:pt x="2228" y="6685"/>
                  </a:cubicBezTo>
                  <a:cubicBezTo>
                    <a:pt x="1505" y="5255"/>
                    <a:pt x="965" y="3740"/>
                    <a:pt x="612" y="2177"/>
                  </a:cubicBezTo>
                  <a:cubicBezTo>
                    <a:pt x="600" y="2124"/>
                    <a:pt x="587" y="2070"/>
                    <a:pt x="576" y="2017"/>
                  </a:cubicBezTo>
                  <a:cubicBezTo>
                    <a:pt x="575" y="2011"/>
                    <a:pt x="573" y="2003"/>
                    <a:pt x="571" y="1997"/>
                  </a:cubicBezTo>
                  <a:cubicBezTo>
                    <a:pt x="499" y="2038"/>
                    <a:pt x="428" y="2082"/>
                    <a:pt x="355" y="2127"/>
                  </a:cubicBezTo>
                  <a:cubicBezTo>
                    <a:pt x="249" y="2194"/>
                    <a:pt x="47" y="2296"/>
                    <a:pt x="8" y="2419"/>
                  </a:cubicBezTo>
                  <a:cubicBezTo>
                    <a:pt x="1" y="2442"/>
                    <a:pt x="1" y="2471"/>
                    <a:pt x="1" y="2500"/>
                  </a:cubicBezTo>
                  <a:cubicBezTo>
                    <a:pt x="0" y="2559"/>
                    <a:pt x="5" y="2626"/>
                    <a:pt x="18" y="2694"/>
                  </a:cubicBezTo>
                  <a:cubicBezTo>
                    <a:pt x="34" y="2789"/>
                    <a:pt x="57" y="2883"/>
                    <a:pt x="65" y="2949"/>
                  </a:cubicBezTo>
                  <a:cubicBezTo>
                    <a:pt x="87" y="3114"/>
                    <a:pt x="112" y="3276"/>
                    <a:pt x="141" y="3436"/>
                  </a:cubicBezTo>
                  <a:cubicBezTo>
                    <a:pt x="192" y="3718"/>
                    <a:pt x="252" y="3997"/>
                    <a:pt x="322" y="4272"/>
                  </a:cubicBezTo>
                  <a:cubicBezTo>
                    <a:pt x="478" y="4880"/>
                    <a:pt x="699" y="5459"/>
                    <a:pt x="923" y="6045"/>
                  </a:cubicBezTo>
                  <a:cubicBezTo>
                    <a:pt x="1341" y="7137"/>
                    <a:pt x="1498" y="8326"/>
                    <a:pt x="1753" y="9463"/>
                  </a:cubicBezTo>
                  <a:cubicBezTo>
                    <a:pt x="1758" y="9491"/>
                    <a:pt x="1764" y="9518"/>
                    <a:pt x="1770" y="9547"/>
                  </a:cubicBezTo>
                  <a:cubicBezTo>
                    <a:pt x="1786" y="9616"/>
                    <a:pt x="1799" y="9688"/>
                    <a:pt x="1813" y="9758"/>
                  </a:cubicBezTo>
                  <a:cubicBezTo>
                    <a:pt x="1822" y="9795"/>
                    <a:pt x="1829" y="9833"/>
                    <a:pt x="1836" y="9870"/>
                  </a:cubicBezTo>
                  <a:cubicBezTo>
                    <a:pt x="2109" y="11154"/>
                    <a:pt x="2312" y="12442"/>
                    <a:pt x="2420" y="13740"/>
                  </a:cubicBezTo>
                  <a:cubicBezTo>
                    <a:pt x="2427" y="13823"/>
                    <a:pt x="2434" y="13909"/>
                    <a:pt x="2442" y="13994"/>
                  </a:cubicBezTo>
                  <a:cubicBezTo>
                    <a:pt x="2449" y="13994"/>
                    <a:pt x="2455" y="13994"/>
                    <a:pt x="2462" y="13991"/>
                  </a:cubicBezTo>
                  <a:cubicBezTo>
                    <a:pt x="2513" y="13990"/>
                    <a:pt x="2561" y="13988"/>
                    <a:pt x="2612" y="13986"/>
                  </a:cubicBezTo>
                  <a:cubicBezTo>
                    <a:pt x="4279" y="13926"/>
                    <a:pt x="5939" y="13706"/>
                    <a:pt x="7561" y="13330"/>
                  </a:cubicBezTo>
                  <a:cubicBezTo>
                    <a:pt x="7759" y="11971"/>
                    <a:pt x="7885" y="10600"/>
                    <a:pt x="7932" y="9226"/>
                  </a:cubicBezTo>
                  <a:cubicBezTo>
                    <a:pt x="7713" y="9210"/>
                    <a:pt x="7496" y="9189"/>
                    <a:pt x="7278" y="9160"/>
                  </a:cubicBezTo>
                  <a:cubicBezTo>
                    <a:pt x="7206" y="9151"/>
                    <a:pt x="7125" y="9099"/>
                    <a:pt x="7130" y="9009"/>
                  </a:cubicBezTo>
                  <a:cubicBezTo>
                    <a:pt x="7219" y="7605"/>
                    <a:pt x="7278" y="6198"/>
                    <a:pt x="7300" y="4792"/>
                  </a:cubicBezTo>
                  <a:cubicBezTo>
                    <a:pt x="7310" y="4190"/>
                    <a:pt x="7231" y="3591"/>
                    <a:pt x="7230" y="2990"/>
                  </a:cubicBezTo>
                  <a:cubicBezTo>
                    <a:pt x="7229" y="2408"/>
                    <a:pt x="7324" y="1816"/>
                    <a:pt x="7426" y="1245"/>
                  </a:cubicBezTo>
                  <a:lnTo>
                    <a:pt x="7444" y="1158"/>
                  </a:lnTo>
                  <a:cubicBezTo>
                    <a:pt x="7433" y="824"/>
                    <a:pt x="7448" y="491"/>
                    <a:pt x="7511" y="167"/>
                  </a:cubicBezTo>
                  <a:cubicBezTo>
                    <a:pt x="7517" y="135"/>
                    <a:pt x="7526" y="105"/>
                    <a:pt x="7533" y="74"/>
                  </a:cubicBezTo>
                  <a:cubicBezTo>
                    <a:pt x="7237" y="34"/>
                    <a:pt x="6940" y="6"/>
                    <a:pt x="6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2854532" y="1117017"/>
              <a:ext cx="38545" cy="130292"/>
            </a:xfrm>
            <a:custGeom>
              <a:avLst/>
              <a:gdLst/>
              <a:ahLst/>
              <a:cxnLst/>
              <a:rect l="l" t="t" r="r" b="b"/>
              <a:pathLst>
                <a:path w="1391" h="4702" extrusionOk="0">
                  <a:moveTo>
                    <a:pt x="838" y="0"/>
                  </a:moveTo>
                  <a:cubicBezTo>
                    <a:pt x="823" y="7"/>
                    <a:pt x="810" y="16"/>
                    <a:pt x="795" y="22"/>
                  </a:cubicBezTo>
                  <a:cubicBezTo>
                    <a:pt x="751" y="46"/>
                    <a:pt x="705" y="69"/>
                    <a:pt x="659" y="92"/>
                  </a:cubicBezTo>
                  <a:cubicBezTo>
                    <a:pt x="618" y="114"/>
                    <a:pt x="577" y="135"/>
                    <a:pt x="534" y="156"/>
                  </a:cubicBezTo>
                  <a:cubicBezTo>
                    <a:pt x="358" y="245"/>
                    <a:pt x="181" y="332"/>
                    <a:pt x="0" y="418"/>
                  </a:cubicBezTo>
                  <a:cubicBezTo>
                    <a:pt x="27" y="826"/>
                    <a:pt x="67" y="1255"/>
                    <a:pt x="132" y="1687"/>
                  </a:cubicBezTo>
                  <a:cubicBezTo>
                    <a:pt x="142" y="1746"/>
                    <a:pt x="150" y="1804"/>
                    <a:pt x="160" y="1863"/>
                  </a:cubicBezTo>
                  <a:cubicBezTo>
                    <a:pt x="171" y="1922"/>
                    <a:pt x="182" y="1984"/>
                    <a:pt x="194" y="2043"/>
                  </a:cubicBezTo>
                  <a:cubicBezTo>
                    <a:pt x="384" y="3054"/>
                    <a:pt x="732" y="4034"/>
                    <a:pt x="1390" y="4702"/>
                  </a:cubicBezTo>
                  <a:cubicBezTo>
                    <a:pt x="1361" y="4342"/>
                    <a:pt x="1332" y="3982"/>
                    <a:pt x="1299" y="3625"/>
                  </a:cubicBezTo>
                  <a:cubicBezTo>
                    <a:pt x="1218" y="2731"/>
                    <a:pt x="1118" y="1840"/>
                    <a:pt x="987" y="953"/>
                  </a:cubicBezTo>
                  <a:cubicBezTo>
                    <a:pt x="973" y="859"/>
                    <a:pt x="960" y="764"/>
                    <a:pt x="945" y="667"/>
                  </a:cubicBezTo>
                  <a:cubicBezTo>
                    <a:pt x="929" y="561"/>
                    <a:pt x="913" y="453"/>
                    <a:pt x="897" y="346"/>
                  </a:cubicBezTo>
                  <a:cubicBezTo>
                    <a:pt x="879" y="231"/>
                    <a:pt x="859" y="116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2672727" y="1186348"/>
              <a:ext cx="11777" cy="30703"/>
            </a:xfrm>
            <a:custGeom>
              <a:avLst/>
              <a:gdLst/>
              <a:ahLst/>
              <a:cxnLst/>
              <a:rect l="l" t="t" r="r" b="b"/>
              <a:pathLst>
                <a:path w="425" h="1108" extrusionOk="0">
                  <a:moveTo>
                    <a:pt x="424" y="1"/>
                  </a:moveTo>
                  <a:lnTo>
                    <a:pt x="424" y="1"/>
                  </a:lnTo>
                  <a:cubicBezTo>
                    <a:pt x="284" y="32"/>
                    <a:pt x="142" y="61"/>
                    <a:pt x="1" y="88"/>
                  </a:cubicBezTo>
                  <a:cubicBezTo>
                    <a:pt x="69" y="428"/>
                    <a:pt x="136" y="769"/>
                    <a:pt x="204" y="1108"/>
                  </a:cubicBezTo>
                  <a:cubicBezTo>
                    <a:pt x="285" y="741"/>
                    <a:pt x="357" y="37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2813909" y="1034164"/>
              <a:ext cx="53730" cy="74152"/>
            </a:xfrm>
            <a:custGeom>
              <a:avLst/>
              <a:gdLst/>
              <a:ahLst/>
              <a:cxnLst/>
              <a:rect l="l" t="t" r="r" b="b"/>
              <a:pathLst>
                <a:path w="1939" h="2676" extrusionOk="0">
                  <a:moveTo>
                    <a:pt x="223" y="1"/>
                  </a:moveTo>
                  <a:cubicBezTo>
                    <a:pt x="206" y="476"/>
                    <a:pt x="180" y="949"/>
                    <a:pt x="140" y="1423"/>
                  </a:cubicBezTo>
                  <a:cubicBezTo>
                    <a:pt x="104" y="1842"/>
                    <a:pt x="55" y="2259"/>
                    <a:pt x="0" y="2676"/>
                  </a:cubicBezTo>
                  <a:cubicBezTo>
                    <a:pt x="477" y="2469"/>
                    <a:pt x="949" y="2249"/>
                    <a:pt x="1413" y="2016"/>
                  </a:cubicBezTo>
                  <a:cubicBezTo>
                    <a:pt x="1427" y="2005"/>
                    <a:pt x="1438" y="1999"/>
                    <a:pt x="1450" y="1994"/>
                  </a:cubicBezTo>
                  <a:cubicBezTo>
                    <a:pt x="1482" y="1976"/>
                    <a:pt x="1515" y="1959"/>
                    <a:pt x="1549" y="1944"/>
                  </a:cubicBezTo>
                  <a:cubicBezTo>
                    <a:pt x="1578" y="1929"/>
                    <a:pt x="1607" y="1912"/>
                    <a:pt x="1636" y="1898"/>
                  </a:cubicBezTo>
                  <a:cubicBezTo>
                    <a:pt x="1651" y="1889"/>
                    <a:pt x="1667" y="1882"/>
                    <a:pt x="1683" y="1874"/>
                  </a:cubicBezTo>
                  <a:cubicBezTo>
                    <a:pt x="1769" y="1829"/>
                    <a:pt x="1854" y="1785"/>
                    <a:pt x="1938" y="1741"/>
                  </a:cubicBezTo>
                  <a:cubicBezTo>
                    <a:pt x="1909" y="1677"/>
                    <a:pt x="1882" y="1613"/>
                    <a:pt x="1850" y="1550"/>
                  </a:cubicBezTo>
                  <a:cubicBezTo>
                    <a:pt x="1673" y="1215"/>
                    <a:pt x="1442" y="913"/>
                    <a:pt x="1213" y="615"/>
                  </a:cubicBezTo>
                  <a:cubicBezTo>
                    <a:pt x="1097" y="464"/>
                    <a:pt x="991" y="286"/>
                    <a:pt x="852" y="158"/>
                  </a:cubicBezTo>
                  <a:cubicBezTo>
                    <a:pt x="837" y="145"/>
                    <a:pt x="821" y="139"/>
                    <a:pt x="806" y="129"/>
                  </a:cubicBezTo>
                  <a:cubicBezTo>
                    <a:pt x="742" y="82"/>
                    <a:pt x="672" y="53"/>
                    <a:pt x="598" y="40"/>
                  </a:cubicBezTo>
                  <a:cubicBezTo>
                    <a:pt x="541" y="29"/>
                    <a:pt x="482" y="23"/>
                    <a:pt x="423" y="18"/>
                  </a:cubicBezTo>
                  <a:cubicBezTo>
                    <a:pt x="374" y="15"/>
                    <a:pt x="325" y="13"/>
                    <a:pt x="275" y="8"/>
                  </a:cubicBezTo>
                  <a:cubicBezTo>
                    <a:pt x="258" y="7"/>
                    <a:pt x="241" y="2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2809282" y="1090333"/>
              <a:ext cx="66310" cy="49158"/>
            </a:xfrm>
            <a:custGeom>
              <a:avLst/>
              <a:gdLst/>
              <a:ahLst/>
              <a:cxnLst/>
              <a:rect l="l" t="t" r="r" b="b"/>
              <a:pathLst>
                <a:path w="2393" h="1774" extrusionOk="0">
                  <a:moveTo>
                    <a:pt x="2212" y="0"/>
                  </a:moveTo>
                  <a:cubicBezTo>
                    <a:pt x="2141" y="38"/>
                    <a:pt x="2067" y="74"/>
                    <a:pt x="1996" y="112"/>
                  </a:cubicBezTo>
                  <a:cubicBezTo>
                    <a:pt x="1951" y="135"/>
                    <a:pt x="1905" y="158"/>
                    <a:pt x="1861" y="181"/>
                  </a:cubicBezTo>
                  <a:cubicBezTo>
                    <a:pt x="1817" y="203"/>
                    <a:pt x="1774" y="226"/>
                    <a:pt x="1729" y="249"/>
                  </a:cubicBezTo>
                  <a:cubicBezTo>
                    <a:pt x="1201" y="515"/>
                    <a:pt x="666" y="765"/>
                    <a:pt x="122" y="996"/>
                  </a:cubicBezTo>
                  <a:cubicBezTo>
                    <a:pt x="85" y="1255"/>
                    <a:pt x="44" y="1515"/>
                    <a:pt x="0" y="1773"/>
                  </a:cubicBezTo>
                  <a:cubicBezTo>
                    <a:pt x="466" y="1584"/>
                    <a:pt x="924" y="1382"/>
                    <a:pt x="1379" y="1168"/>
                  </a:cubicBezTo>
                  <a:cubicBezTo>
                    <a:pt x="1373" y="1069"/>
                    <a:pt x="1369" y="973"/>
                    <a:pt x="1364" y="878"/>
                  </a:cubicBezTo>
                  <a:cubicBezTo>
                    <a:pt x="1360" y="799"/>
                    <a:pt x="1420" y="760"/>
                    <a:pt x="1481" y="760"/>
                  </a:cubicBezTo>
                  <a:cubicBezTo>
                    <a:pt x="1541" y="760"/>
                    <a:pt x="1604" y="799"/>
                    <a:pt x="1608" y="878"/>
                  </a:cubicBezTo>
                  <a:cubicBezTo>
                    <a:pt x="1611" y="936"/>
                    <a:pt x="1613" y="997"/>
                    <a:pt x="1617" y="1056"/>
                  </a:cubicBezTo>
                  <a:cubicBezTo>
                    <a:pt x="1762" y="985"/>
                    <a:pt x="1907" y="912"/>
                    <a:pt x="2050" y="840"/>
                  </a:cubicBezTo>
                  <a:cubicBezTo>
                    <a:pt x="2090" y="820"/>
                    <a:pt x="2133" y="799"/>
                    <a:pt x="2174" y="778"/>
                  </a:cubicBezTo>
                  <a:cubicBezTo>
                    <a:pt x="2218" y="755"/>
                    <a:pt x="2264" y="731"/>
                    <a:pt x="2311" y="708"/>
                  </a:cubicBezTo>
                  <a:cubicBezTo>
                    <a:pt x="2339" y="694"/>
                    <a:pt x="2367" y="680"/>
                    <a:pt x="2392" y="666"/>
                  </a:cubicBezTo>
                  <a:cubicBezTo>
                    <a:pt x="2333" y="412"/>
                    <a:pt x="2275" y="196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2550027" y="1157474"/>
              <a:ext cx="139354" cy="36577"/>
            </a:xfrm>
            <a:custGeom>
              <a:avLst/>
              <a:gdLst/>
              <a:ahLst/>
              <a:cxnLst/>
              <a:rect l="l" t="t" r="r" b="b"/>
              <a:pathLst>
                <a:path w="5029" h="1320" extrusionOk="0">
                  <a:moveTo>
                    <a:pt x="5029" y="0"/>
                  </a:moveTo>
                  <a:cubicBezTo>
                    <a:pt x="3436" y="361"/>
                    <a:pt x="1809" y="576"/>
                    <a:pt x="177" y="636"/>
                  </a:cubicBezTo>
                  <a:cubicBezTo>
                    <a:pt x="125" y="641"/>
                    <a:pt x="78" y="646"/>
                    <a:pt x="29" y="647"/>
                  </a:cubicBezTo>
                  <a:cubicBezTo>
                    <a:pt x="19" y="647"/>
                    <a:pt x="8" y="648"/>
                    <a:pt x="0" y="648"/>
                  </a:cubicBezTo>
                  <a:cubicBezTo>
                    <a:pt x="13" y="868"/>
                    <a:pt x="23" y="1094"/>
                    <a:pt x="30" y="1320"/>
                  </a:cubicBezTo>
                  <a:cubicBezTo>
                    <a:pt x="62" y="1319"/>
                    <a:pt x="93" y="1318"/>
                    <a:pt x="124" y="1315"/>
                  </a:cubicBezTo>
                  <a:cubicBezTo>
                    <a:pt x="175" y="1314"/>
                    <a:pt x="224" y="1312"/>
                    <a:pt x="275" y="1308"/>
                  </a:cubicBezTo>
                  <a:cubicBezTo>
                    <a:pt x="426" y="1302"/>
                    <a:pt x="577" y="1297"/>
                    <a:pt x="727" y="1289"/>
                  </a:cubicBezTo>
                  <a:cubicBezTo>
                    <a:pt x="706" y="1150"/>
                    <a:pt x="683" y="1013"/>
                    <a:pt x="659" y="880"/>
                  </a:cubicBezTo>
                  <a:cubicBezTo>
                    <a:pt x="643" y="788"/>
                    <a:pt x="722" y="728"/>
                    <a:pt x="793" y="728"/>
                  </a:cubicBezTo>
                  <a:cubicBezTo>
                    <a:pt x="840" y="728"/>
                    <a:pt x="884" y="754"/>
                    <a:pt x="895" y="815"/>
                  </a:cubicBezTo>
                  <a:cubicBezTo>
                    <a:pt x="923" y="969"/>
                    <a:pt x="947" y="1121"/>
                    <a:pt x="970" y="1272"/>
                  </a:cubicBezTo>
                  <a:cubicBezTo>
                    <a:pt x="2030" y="1203"/>
                    <a:pt x="3086" y="1069"/>
                    <a:pt x="4133" y="874"/>
                  </a:cubicBezTo>
                  <a:cubicBezTo>
                    <a:pt x="4113" y="781"/>
                    <a:pt x="4096" y="691"/>
                    <a:pt x="4077" y="598"/>
                  </a:cubicBezTo>
                  <a:cubicBezTo>
                    <a:pt x="4059" y="505"/>
                    <a:pt x="4137" y="445"/>
                    <a:pt x="4208" y="445"/>
                  </a:cubicBezTo>
                  <a:cubicBezTo>
                    <a:pt x="4256" y="445"/>
                    <a:pt x="4300" y="471"/>
                    <a:pt x="4313" y="532"/>
                  </a:cubicBezTo>
                  <a:cubicBezTo>
                    <a:pt x="4332" y="631"/>
                    <a:pt x="4351" y="729"/>
                    <a:pt x="4372" y="830"/>
                  </a:cubicBezTo>
                  <a:cubicBezTo>
                    <a:pt x="4553" y="795"/>
                    <a:pt x="4736" y="756"/>
                    <a:pt x="4916" y="716"/>
                  </a:cubicBezTo>
                  <a:cubicBezTo>
                    <a:pt x="4958" y="478"/>
                    <a:pt x="4993" y="239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1394437" y="2032750"/>
              <a:ext cx="265517" cy="265490"/>
            </a:xfrm>
            <a:custGeom>
              <a:avLst/>
              <a:gdLst/>
              <a:ahLst/>
              <a:cxnLst/>
              <a:rect l="l" t="t" r="r" b="b"/>
              <a:pathLst>
                <a:path w="9582" h="9581" extrusionOk="0">
                  <a:moveTo>
                    <a:pt x="4790" y="1"/>
                  </a:moveTo>
                  <a:cubicBezTo>
                    <a:pt x="2149" y="1"/>
                    <a:pt x="1" y="2150"/>
                    <a:pt x="1" y="4791"/>
                  </a:cubicBezTo>
                  <a:cubicBezTo>
                    <a:pt x="1" y="7432"/>
                    <a:pt x="2149" y="9581"/>
                    <a:pt x="4790" y="9581"/>
                  </a:cubicBezTo>
                  <a:cubicBezTo>
                    <a:pt x="7433" y="9581"/>
                    <a:pt x="9581" y="7432"/>
                    <a:pt x="9581" y="4791"/>
                  </a:cubicBezTo>
                  <a:cubicBezTo>
                    <a:pt x="9581" y="3190"/>
                    <a:pt x="8788" y="1771"/>
                    <a:pt x="7578" y="903"/>
                  </a:cubicBezTo>
                  <a:lnTo>
                    <a:pt x="6478" y="3025"/>
                  </a:lnTo>
                  <a:cubicBezTo>
                    <a:pt x="6943" y="3469"/>
                    <a:pt x="7237" y="4096"/>
                    <a:pt x="7237" y="4791"/>
                  </a:cubicBezTo>
                  <a:cubicBezTo>
                    <a:pt x="7237" y="6140"/>
                    <a:pt x="6139" y="7236"/>
                    <a:pt x="4790" y="7236"/>
                  </a:cubicBezTo>
                  <a:cubicBezTo>
                    <a:pt x="3443" y="7236"/>
                    <a:pt x="2345" y="6140"/>
                    <a:pt x="2345" y="4791"/>
                  </a:cubicBezTo>
                  <a:cubicBezTo>
                    <a:pt x="2345" y="3441"/>
                    <a:pt x="3442" y="2345"/>
                    <a:pt x="4790" y="2345"/>
                  </a:cubicBezTo>
                  <a:cubicBezTo>
                    <a:pt x="4953" y="2345"/>
                    <a:pt x="5110" y="2361"/>
                    <a:pt x="5264" y="2391"/>
                  </a:cubicBezTo>
                  <a:lnTo>
                    <a:pt x="6363" y="271"/>
                  </a:lnTo>
                  <a:cubicBezTo>
                    <a:pt x="5870" y="98"/>
                    <a:pt x="5342" y="1"/>
                    <a:pt x="47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445978" y="1631841"/>
              <a:ext cx="655646" cy="201452"/>
            </a:xfrm>
            <a:custGeom>
              <a:avLst/>
              <a:gdLst/>
              <a:ahLst/>
              <a:cxnLst/>
              <a:rect l="l" t="t" r="r" b="b"/>
              <a:pathLst>
                <a:path w="23661" h="7270" extrusionOk="0">
                  <a:moveTo>
                    <a:pt x="23184" y="1"/>
                  </a:moveTo>
                  <a:cubicBezTo>
                    <a:pt x="23124" y="1"/>
                    <a:pt x="23062" y="6"/>
                    <a:pt x="22999" y="16"/>
                  </a:cubicBezTo>
                  <a:lnTo>
                    <a:pt x="20191" y="499"/>
                  </a:lnTo>
                  <a:lnTo>
                    <a:pt x="20041" y="525"/>
                  </a:lnTo>
                  <a:lnTo>
                    <a:pt x="19891" y="552"/>
                  </a:lnTo>
                  <a:lnTo>
                    <a:pt x="19142" y="680"/>
                  </a:lnTo>
                  <a:lnTo>
                    <a:pt x="18992" y="707"/>
                  </a:lnTo>
                  <a:lnTo>
                    <a:pt x="18842" y="733"/>
                  </a:lnTo>
                  <a:lnTo>
                    <a:pt x="16483" y="1139"/>
                  </a:lnTo>
                  <a:lnTo>
                    <a:pt x="16007" y="1220"/>
                  </a:lnTo>
                  <a:lnTo>
                    <a:pt x="14511" y="1476"/>
                  </a:lnTo>
                  <a:lnTo>
                    <a:pt x="14064" y="1554"/>
                  </a:lnTo>
                  <a:lnTo>
                    <a:pt x="3724" y="3332"/>
                  </a:lnTo>
                  <a:lnTo>
                    <a:pt x="3377" y="3391"/>
                  </a:lnTo>
                  <a:lnTo>
                    <a:pt x="947" y="3809"/>
                  </a:lnTo>
                  <a:cubicBezTo>
                    <a:pt x="651" y="3860"/>
                    <a:pt x="396" y="4026"/>
                    <a:pt x="228" y="4276"/>
                  </a:cubicBezTo>
                  <a:cubicBezTo>
                    <a:pt x="58" y="4526"/>
                    <a:pt x="0" y="4828"/>
                    <a:pt x="63" y="5125"/>
                  </a:cubicBezTo>
                  <a:cubicBezTo>
                    <a:pt x="291" y="6193"/>
                    <a:pt x="1013" y="6881"/>
                    <a:pt x="1570" y="7270"/>
                  </a:cubicBezTo>
                  <a:cubicBezTo>
                    <a:pt x="4130" y="6797"/>
                    <a:pt x="6714" y="6319"/>
                    <a:pt x="9309" y="5834"/>
                  </a:cubicBezTo>
                  <a:cubicBezTo>
                    <a:pt x="9644" y="5498"/>
                    <a:pt x="10063" y="5212"/>
                    <a:pt x="10576" y="5108"/>
                  </a:cubicBezTo>
                  <a:cubicBezTo>
                    <a:pt x="10712" y="5080"/>
                    <a:pt x="10847" y="5066"/>
                    <a:pt x="10983" y="5066"/>
                  </a:cubicBezTo>
                  <a:cubicBezTo>
                    <a:pt x="11329" y="5066"/>
                    <a:pt x="11675" y="5155"/>
                    <a:pt x="12018" y="5327"/>
                  </a:cubicBezTo>
                  <a:cubicBezTo>
                    <a:pt x="15752" y="4627"/>
                    <a:pt x="19504" y="3917"/>
                    <a:pt x="23256" y="3199"/>
                  </a:cubicBezTo>
                  <a:cubicBezTo>
                    <a:pt x="23412" y="1980"/>
                    <a:pt x="23554" y="902"/>
                    <a:pt x="23661" y="109"/>
                  </a:cubicBezTo>
                  <a:cubicBezTo>
                    <a:pt x="23513" y="40"/>
                    <a:pt x="23352" y="1"/>
                    <a:pt x="2318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1514781" y="1823151"/>
              <a:ext cx="167839" cy="186765"/>
            </a:xfrm>
            <a:custGeom>
              <a:avLst/>
              <a:gdLst/>
              <a:ahLst/>
              <a:cxnLst/>
              <a:rect l="l" t="t" r="r" b="b"/>
              <a:pathLst>
                <a:path w="6057" h="6740" extrusionOk="0">
                  <a:moveTo>
                    <a:pt x="6056" y="0"/>
                  </a:moveTo>
                  <a:lnTo>
                    <a:pt x="6056" y="0"/>
                  </a:lnTo>
                  <a:cubicBezTo>
                    <a:pt x="4030" y="377"/>
                    <a:pt x="2011" y="751"/>
                    <a:pt x="1" y="1121"/>
                  </a:cubicBezTo>
                  <a:lnTo>
                    <a:pt x="2580" y="6723"/>
                  </a:lnTo>
                  <a:cubicBezTo>
                    <a:pt x="2582" y="6729"/>
                    <a:pt x="2585" y="6734"/>
                    <a:pt x="2587" y="6739"/>
                  </a:cubicBezTo>
                  <a:lnTo>
                    <a:pt x="5838" y="470"/>
                  </a:lnTo>
                  <a:cubicBezTo>
                    <a:pt x="5871" y="389"/>
                    <a:pt x="5942" y="216"/>
                    <a:pt x="605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1806429" y="1746755"/>
              <a:ext cx="280564" cy="214946"/>
            </a:xfrm>
            <a:custGeom>
              <a:avLst/>
              <a:gdLst/>
              <a:ahLst/>
              <a:cxnLst/>
              <a:rect l="l" t="t" r="r" b="b"/>
              <a:pathLst>
                <a:path w="10125" h="7757" extrusionOk="0">
                  <a:moveTo>
                    <a:pt x="10125" y="1"/>
                  </a:moveTo>
                  <a:cubicBezTo>
                    <a:pt x="6752" y="645"/>
                    <a:pt x="3373" y="1286"/>
                    <a:pt x="0" y="1918"/>
                  </a:cubicBezTo>
                  <a:cubicBezTo>
                    <a:pt x="33" y="1952"/>
                    <a:pt x="64" y="1980"/>
                    <a:pt x="94" y="2011"/>
                  </a:cubicBezTo>
                  <a:cubicBezTo>
                    <a:pt x="1359" y="3336"/>
                    <a:pt x="3697" y="5782"/>
                    <a:pt x="5587" y="7757"/>
                  </a:cubicBezTo>
                  <a:lnTo>
                    <a:pt x="9268" y="7058"/>
                  </a:lnTo>
                  <a:cubicBezTo>
                    <a:pt x="9504" y="4931"/>
                    <a:pt x="9830" y="2300"/>
                    <a:pt x="1012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2102289" y="1737666"/>
              <a:ext cx="65756" cy="197323"/>
            </a:xfrm>
            <a:custGeom>
              <a:avLst/>
              <a:gdLst/>
              <a:ahLst/>
              <a:cxnLst/>
              <a:rect l="l" t="t" r="r" b="b"/>
              <a:pathLst>
                <a:path w="2373" h="7121" extrusionOk="0">
                  <a:moveTo>
                    <a:pt x="1176" y="1"/>
                  </a:moveTo>
                  <a:cubicBezTo>
                    <a:pt x="1071" y="20"/>
                    <a:pt x="967" y="40"/>
                    <a:pt x="864" y="60"/>
                  </a:cubicBezTo>
                  <a:cubicBezTo>
                    <a:pt x="575" y="2311"/>
                    <a:pt x="245" y="4948"/>
                    <a:pt x="0" y="7120"/>
                  </a:cubicBezTo>
                  <a:lnTo>
                    <a:pt x="1445" y="6846"/>
                  </a:lnTo>
                  <a:cubicBezTo>
                    <a:pt x="1735" y="6791"/>
                    <a:pt x="1986" y="6626"/>
                    <a:pt x="2151" y="6381"/>
                  </a:cubicBezTo>
                  <a:cubicBezTo>
                    <a:pt x="2314" y="6135"/>
                    <a:pt x="2372" y="5841"/>
                    <a:pt x="2313" y="5552"/>
                  </a:cubicBezTo>
                  <a:lnTo>
                    <a:pt x="117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1620717" y="1810266"/>
              <a:ext cx="296164" cy="216138"/>
            </a:xfrm>
            <a:custGeom>
              <a:avLst/>
              <a:gdLst/>
              <a:ahLst/>
              <a:cxnLst/>
              <a:rect l="l" t="t" r="r" b="b"/>
              <a:pathLst>
                <a:path w="10688" h="7800" extrusionOk="0">
                  <a:moveTo>
                    <a:pt x="4716" y="1"/>
                  </a:moveTo>
                  <a:cubicBezTo>
                    <a:pt x="4608" y="21"/>
                    <a:pt x="4499" y="42"/>
                    <a:pt x="4392" y="61"/>
                  </a:cubicBezTo>
                  <a:cubicBezTo>
                    <a:pt x="3834" y="299"/>
                    <a:pt x="3395" y="1157"/>
                    <a:pt x="3278" y="1466"/>
                  </a:cubicBezTo>
                  <a:cubicBezTo>
                    <a:pt x="3268" y="1490"/>
                    <a:pt x="3257" y="1515"/>
                    <a:pt x="3245" y="1539"/>
                  </a:cubicBezTo>
                  <a:lnTo>
                    <a:pt x="0" y="7800"/>
                  </a:lnTo>
                  <a:lnTo>
                    <a:pt x="10688" y="5771"/>
                  </a:lnTo>
                  <a:cubicBezTo>
                    <a:pt x="8928" y="3931"/>
                    <a:pt x="6939" y="1852"/>
                    <a:pt x="5808" y="665"/>
                  </a:cubicBezTo>
                  <a:cubicBezTo>
                    <a:pt x="5398" y="237"/>
                    <a:pt x="5032" y="16"/>
                    <a:pt x="47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2129583" y="1712394"/>
              <a:ext cx="222" cy="637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cubicBezTo>
                    <a:pt x="2" y="7"/>
                    <a:pt x="2" y="14"/>
                    <a:pt x="0" y="22"/>
                  </a:cubicBezTo>
                  <a:cubicBezTo>
                    <a:pt x="3" y="22"/>
                    <a:pt x="5" y="20"/>
                    <a:pt x="7" y="2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597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1467813" y="2106098"/>
              <a:ext cx="118737" cy="118793"/>
            </a:xfrm>
            <a:custGeom>
              <a:avLst/>
              <a:gdLst/>
              <a:ahLst/>
              <a:cxnLst/>
              <a:rect l="l" t="t" r="r" b="b"/>
              <a:pathLst>
                <a:path w="4285" h="4287" extrusionOk="0">
                  <a:moveTo>
                    <a:pt x="2142" y="1"/>
                  </a:moveTo>
                  <a:cubicBezTo>
                    <a:pt x="962" y="1"/>
                    <a:pt x="0" y="962"/>
                    <a:pt x="0" y="2144"/>
                  </a:cubicBezTo>
                  <a:cubicBezTo>
                    <a:pt x="0" y="3324"/>
                    <a:pt x="960" y="4286"/>
                    <a:pt x="2142" y="4286"/>
                  </a:cubicBezTo>
                  <a:cubicBezTo>
                    <a:pt x="3324" y="4286"/>
                    <a:pt x="4285" y="3326"/>
                    <a:pt x="4285" y="2144"/>
                  </a:cubicBezTo>
                  <a:cubicBezTo>
                    <a:pt x="4285" y="1567"/>
                    <a:pt x="4056" y="1044"/>
                    <a:pt x="3684" y="660"/>
                  </a:cubicBezTo>
                  <a:lnTo>
                    <a:pt x="2750" y="2459"/>
                  </a:lnTo>
                  <a:cubicBezTo>
                    <a:pt x="2632" y="2686"/>
                    <a:pt x="2400" y="2829"/>
                    <a:pt x="2142" y="2829"/>
                  </a:cubicBezTo>
                  <a:cubicBezTo>
                    <a:pt x="2033" y="2829"/>
                    <a:pt x="1925" y="2802"/>
                    <a:pt x="1828" y="2752"/>
                  </a:cubicBezTo>
                  <a:cubicBezTo>
                    <a:pt x="1492" y="2578"/>
                    <a:pt x="1363" y="2164"/>
                    <a:pt x="1534" y="1828"/>
                  </a:cubicBezTo>
                  <a:lnTo>
                    <a:pt x="2467" y="29"/>
                  </a:lnTo>
                  <a:cubicBezTo>
                    <a:pt x="2362" y="12"/>
                    <a:pt x="2253" y="1"/>
                    <a:pt x="214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1789969" y="1729270"/>
              <a:ext cx="299296" cy="63567"/>
            </a:xfrm>
            <a:custGeom>
              <a:avLst/>
              <a:gdLst/>
              <a:ahLst/>
              <a:cxnLst/>
              <a:rect l="l" t="t" r="r" b="b"/>
              <a:pathLst>
                <a:path w="10801" h="2294" extrusionOk="0">
                  <a:moveTo>
                    <a:pt x="10800" y="1"/>
                  </a:moveTo>
                  <a:lnTo>
                    <a:pt x="10800" y="1"/>
                  </a:lnTo>
                  <a:cubicBezTo>
                    <a:pt x="7193" y="689"/>
                    <a:pt x="3589" y="1372"/>
                    <a:pt x="0" y="2045"/>
                  </a:cubicBezTo>
                  <a:cubicBezTo>
                    <a:pt x="107" y="2121"/>
                    <a:pt x="213" y="2202"/>
                    <a:pt x="319" y="2294"/>
                  </a:cubicBezTo>
                  <a:cubicBezTo>
                    <a:pt x="3796" y="1640"/>
                    <a:pt x="7282" y="981"/>
                    <a:pt x="10759" y="316"/>
                  </a:cubicBezTo>
                  <a:cubicBezTo>
                    <a:pt x="10772" y="211"/>
                    <a:pt x="10787" y="105"/>
                    <a:pt x="1080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1499984" y="1803727"/>
              <a:ext cx="194995" cy="42618"/>
            </a:xfrm>
            <a:custGeom>
              <a:avLst/>
              <a:gdLst/>
              <a:ahLst/>
              <a:cxnLst/>
              <a:rect l="l" t="t" r="r" b="b"/>
              <a:pathLst>
                <a:path w="7037" h="1538" extrusionOk="0">
                  <a:moveTo>
                    <a:pt x="7037" y="0"/>
                  </a:moveTo>
                  <a:lnTo>
                    <a:pt x="7037" y="0"/>
                  </a:lnTo>
                  <a:cubicBezTo>
                    <a:pt x="4680" y="440"/>
                    <a:pt x="2330" y="876"/>
                    <a:pt x="1" y="1305"/>
                  </a:cubicBezTo>
                  <a:cubicBezTo>
                    <a:pt x="2" y="1306"/>
                    <a:pt x="4" y="1306"/>
                    <a:pt x="5" y="1307"/>
                  </a:cubicBezTo>
                  <a:cubicBezTo>
                    <a:pt x="161" y="1393"/>
                    <a:pt x="270" y="1440"/>
                    <a:pt x="306" y="1457"/>
                  </a:cubicBezTo>
                  <a:cubicBezTo>
                    <a:pt x="313" y="1459"/>
                    <a:pt x="321" y="1464"/>
                    <a:pt x="321" y="1464"/>
                  </a:cubicBezTo>
                  <a:cubicBezTo>
                    <a:pt x="340" y="1471"/>
                    <a:pt x="355" y="1481"/>
                    <a:pt x="370" y="1494"/>
                  </a:cubicBezTo>
                  <a:cubicBezTo>
                    <a:pt x="373" y="1498"/>
                    <a:pt x="376" y="1503"/>
                    <a:pt x="379" y="1508"/>
                  </a:cubicBezTo>
                  <a:cubicBezTo>
                    <a:pt x="388" y="1517"/>
                    <a:pt x="398" y="1526"/>
                    <a:pt x="402" y="1538"/>
                  </a:cubicBezTo>
                  <a:cubicBezTo>
                    <a:pt x="2523" y="1148"/>
                    <a:pt x="4653" y="753"/>
                    <a:pt x="6790" y="354"/>
                  </a:cubicBezTo>
                  <a:cubicBezTo>
                    <a:pt x="6863" y="238"/>
                    <a:pt x="6945" y="119"/>
                    <a:pt x="703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2127339" y="1721206"/>
              <a:ext cx="5847" cy="9311"/>
            </a:xfrm>
            <a:custGeom>
              <a:avLst/>
              <a:gdLst/>
              <a:ahLst/>
              <a:cxnLst/>
              <a:rect l="l" t="t" r="r" b="b"/>
              <a:pathLst>
                <a:path w="211" h="336" extrusionOk="0">
                  <a:moveTo>
                    <a:pt x="150" y="0"/>
                  </a:moveTo>
                  <a:cubicBezTo>
                    <a:pt x="113" y="7"/>
                    <a:pt x="77" y="14"/>
                    <a:pt x="41" y="20"/>
                  </a:cubicBezTo>
                  <a:cubicBezTo>
                    <a:pt x="28" y="125"/>
                    <a:pt x="13" y="230"/>
                    <a:pt x="0" y="336"/>
                  </a:cubicBezTo>
                  <a:cubicBezTo>
                    <a:pt x="70" y="325"/>
                    <a:pt x="141" y="310"/>
                    <a:pt x="210" y="29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1508436" y="1844072"/>
              <a:ext cx="526" cy="222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3"/>
                    <a:pt x="16" y="8"/>
                    <a:pt x="18" y="8"/>
                  </a:cubicBezTo>
                  <a:cubicBezTo>
                    <a:pt x="17" y="8"/>
                    <a:pt x="8" y="3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1510237" y="1845098"/>
              <a:ext cx="333" cy="416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"/>
                  </a:moveTo>
                  <a:cubicBezTo>
                    <a:pt x="4" y="5"/>
                    <a:pt x="7" y="10"/>
                    <a:pt x="11" y="15"/>
                  </a:cubicBezTo>
                  <a:cubicBezTo>
                    <a:pt x="7" y="10"/>
                    <a:pt x="6" y="5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499984" y="1839888"/>
              <a:ext cx="166" cy="111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1"/>
                  </a:moveTo>
                  <a:cubicBezTo>
                    <a:pt x="2" y="2"/>
                    <a:pt x="4" y="2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2472384" y="1946682"/>
              <a:ext cx="289819" cy="325066"/>
            </a:xfrm>
            <a:custGeom>
              <a:avLst/>
              <a:gdLst/>
              <a:ahLst/>
              <a:cxnLst/>
              <a:rect l="l" t="t" r="r" b="b"/>
              <a:pathLst>
                <a:path w="10459" h="11731" extrusionOk="0">
                  <a:moveTo>
                    <a:pt x="9292" y="1"/>
                  </a:moveTo>
                  <a:cubicBezTo>
                    <a:pt x="9082" y="31"/>
                    <a:pt x="8872" y="64"/>
                    <a:pt x="8659" y="95"/>
                  </a:cubicBezTo>
                  <a:cubicBezTo>
                    <a:pt x="8674" y="448"/>
                    <a:pt x="8680" y="802"/>
                    <a:pt x="8670" y="1156"/>
                  </a:cubicBezTo>
                  <a:cubicBezTo>
                    <a:pt x="8665" y="1327"/>
                    <a:pt x="8655" y="1498"/>
                    <a:pt x="8645" y="1670"/>
                  </a:cubicBezTo>
                  <a:cubicBezTo>
                    <a:pt x="8634" y="1852"/>
                    <a:pt x="8618" y="2035"/>
                    <a:pt x="8600" y="2218"/>
                  </a:cubicBezTo>
                  <a:cubicBezTo>
                    <a:pt x="8594" y="2271"/>
                    <a:pt x="8591" y="2327"/>
                    <a:pt x="8585" y="2380"/>
                  </a:cubicBezTo>
                  <a:cubicBezTo>
                    <a:pt x="8573" y="2482"/>
                    <a:pt x="8560" y="2583"/>
                    <a:pt x="8542" y="2685"/>
                  </a:cubicBezTo>
                  <a:cubicBezTo>
                    <a:pt x="8510" y="2857"/>
                    <a:pt x="8462" y="3025"/>
                    <a:pt x="8365" y="3174"/>
                  </a:cubicBezTo>
                  <a:cubicBezTo>
                    <a:pt x="8225" y="3387"/>
                    <a:pt x="8045" y="3472"/>
                    <a:pt x="7857" y="3472"/>
                  </a:cubicBezTo>
                  <a:cubicBezTo>
                    <a:pt x="7538" y="3472"/>
                    <a:pt x="7197" y="3227"/>
                    <a:pt x="6994" y="2953"/>
                  </a:cubicBezTo>
                  <a:cubicBezTo>
                    <a:pt x="6580" y="2397"/>
                    <a:pt x="6330" y="1679"/>
                    <a:pt x="6141" y="1020"/>
                  </a:cubicBezTo>
                  <a:cubicBezTo>
                    <a:pt x="6095" y="859"/>
                    <a:pt x="6054" y="696"/>
                    <a:pt x="6017" y="534"/>
                  </a:cubicBezTo>
                  <a:cubicBezTo>
                    <a:pt x="5437" y="640"/>
                    <a:pt x="4859" y="756"/>
                    <a:pt x="4283" y="882"/>
                  </a:cubicBezTo>
                  <a:cubicBezTo>
                    <a:pt x="4233" y="892"/>
                    <a:pt x="4184" y="904"/>
                    <a:pt x="4137" y="913"/>
                  </a:cubicBezTo>
                  <a:cubicBezTo>
                    <a:pt x="4086" y="925"/>
                    <a:pt x="4035" y="935"/>
                    <a:pt x="3982" y="947"/>
                  </a:cubicBezTo>
                  <a:cubicBezTo>
                    <a:pt x="3818" y="983"/>
                    <a:pt x="3653" y="1016"/>
                    <a:pt x="3488" y="1056"/>
                  </a:cubicBezTo>
                  <a:cubicBezTo>
                    <a:pt x="3552" y="1334"/>
                    <a:pt x="3617" y="1612"/>
                    <a:pt x="3680" y="1887"/>
                  </a:cubicBezTo>
                  <a:cubicBezTo>
                    <a:pt x="3844" y="2624"/>
                    <a:pt x="4009" y="3362"/>
                    <a:pt x="4160" y="4103"/>
                  </a:cubicBezTo>
                  <a:cubicBezTo>
                    <a:pt x="4296" y="4772"/>
                    <a:pt x="4423" y="5443"/>
                    <a:pt x="4535" y="6117"/>
                  </a:cubicBezTo>
                  <a:cubicBezTo>
                    <a:pt x="4589" y="6445"/>
                    <a:pt x="4645" y="6773"/>
                    <a:pt x="4685" y="7102"/>
                  </a:cubicBezTo>
                  <a:cubicBezTo>
                    <a:pt x="4714" y="7345"/>
                    <a:pt x="4665" y="7566"/>
                    <a:pt x="4457" y="7713"/>
                  </a:cubicBezTo>
                  <a:cubicBezTo>
                    <a:pt x="4248" y="7861"/>
                    <a:pt x="3978" y="7888"/>
                    <a:pt x="3734" y="7940"/>
                  </a:cubicBezTo>
                  <a:cubicBezTo>
                    <a:pt x="3407" y="8012"/>
                    <a:pt x="3082" y="8099"/>
                    <a:pt x="2762" y="8204"/>
                  </a:cubicBezTo>
                  <a:cubicBezTo>
                    <a:pt x="2166" y="8396"/>
                    <a:pt x="1556" y="8629"/>
                    <a:pt x="1046" y="9001"/>
                  </a:cubicBezTo>
                  <a:cubicBezTo>
                    <a:pt x="553" y="9361"/>
                    <a:pt x="240" y="9878"/>
                    <a:pt x="96" y="10468"/>
                  </a:cubicBezTo>
                  <a:cubicBezTo>
                    <a:pt x="69" y="10584"/>
                    <a:pt x="35" y="10714"/>
                    <a:pt x="17" y="10846"/>
                  </a:cubicBezTo>
                  <a:cubicBezTo>
                    <a:pt x="9" y="10902"/>
                    <a:pt x="3" y="10956"/>
                    <a:pt x="2" y="11012"/>
                  </a:cubicBezTo>
                  <a:cubicBezTo>
                    <a:pt x="1" y="11067"/>
                    <a:pt x="5" y="11122"/>
                    <a:pt x="15" y="11176"/>
                  </a:cubicBezTo>
                  <a:cubicBezTo>
                    <a:pt x="24" y="11221"/>
                    <a:pt x="34" y="11265"/>
                    <a:pt x="52" y="11308"/>
                  </a:cubicBezTo>
                  <a:cubicBezTo>
                    <a:pt x="164" y="11575"/>
                    <a:pt x="413" y="11670"/>
                    <a:pt x="684" y="11686"/>
                  </a:cubicBezTo>
                  <a:cubicBezTo>
                    <a:pt x="1172" y="11714"/>
                    <a:pt x="1661" y="11730"/>
                    <a:pt x="2151" y="11730"/>
                  </a:cubicBezTo>
                  <a:cubicBezTo>
                    <a:pt x="3035" y="11730"/>
                    <a:pt x="3920" y="11677"/>
                    <a:pt x="4795" y="11540"/>
                  </a:cubicBezTo>
                  <a:cubicBezTo>
                    <a:pt x="6043" y="11338"/>
                    <a:pt x="7247" y="10944"/>
                    <a:pt x="8463" y="10603"/>
                  </a:cubicBezTo>
                  <a:cubicBezTo>
                    <a:pt x="8756" y="10522"/>
                    <a:pt x="9047" y="10443"/>
                    <a:pt x="9342" y="10377"/>
                  </a:cubicBezTo>
                  <a:cubicBezTo>
                    <a:pt x="9576" y="10325"/>
                    <a:pt x="9853" y="10317"/>
                    <a:pt x="10069" y="10208"/>
                  </a:cubicBezTo>
                  <a:cubicBezTo>
                    <a:pt x="10413" y="10037"/>
                    <a:pt x="10458" y="9724"/>
                    <a:pt x="10436" y="9400"/>
                  </a:cubicBezTo>
                  <a:cubicBezTo>
                    <a:pt x="10434" y="9350"/>
                    <a:pt x="10429" y="9300"/>
                    <a:pt x="10423" y="9250"/>
                  </a:cubicBezTo>
                  <a:cubicBezTo>
                    <a:pt x="10418" y="9199"/>
                    <a:pt x="10412" y="9149"/>
                    <a:pt x="10406" y="9099"/>
                  </a:cubicBezTo>
                  <a:cubicBezTo>
                    <a:pt x="10404" y="9072"/>
                    <a:pt x="10399" y="9045"/>
                    <a:pt x="10395" y="9018"/>
                  </a:cubicBezTo>
                  <a:cubicBezTo>
                    <a:pt x="10254" y="7852"/>
                    <a:pt x="10146" y="6681"/>
                    <a:pt x="10016" y="5513"/>
                  </a:cubicBezTo>
                  <a:cubicBezTo>
                    <a:pt x="9808" y="3672"/>
                    <a:pt x="9522" y="1839"/>
                    <a:pt x="9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3032320" y="1724476"/>
              <a:ext cx="312264" cy="383562"/>
            </a:xfrm>
            <a:custGeom>
              <a:avLst/>
              <a:gdLst/>
              <a:ahLst/>
              <a:cxnLst/>
              <a:rect l="l" t="t" r="r" b="b"/>
              <a:pathLst>
                <a:path w="11269" h="13842" extrusionOk="0">
                  <a:moveTo>
                    <a:pt x="2187" y="1"/>
                  </a:moveTo>
                  <a:cubicBezTo>
                    <a:pt x="2113" y="168"/>
                    <a:pt x="2042" y="336"/>
                    <a:pt x="1968" y="503"/>
                  </a:cubicBezTo>
                  <a:cubicBezTo>
                    <a:pt x="1956" y="530"/>
                    <a:pt x="1945" y="558"/>
                    <a:pt x="1932" y="584"/>
                  </a:cubicBezTo>
                  <a:cubicBezTo>
                    <a:pt x="2192" y="732"/>
                    <a:pt x="2448" y="886"/>
                    <a:pt x="2699" y="1050"/>
                  </a:cubicBezTo>
                  <a:cubicBezTo>
                    <a:pt x="2710" y="1057"/>
                    <a:pt x="2722" y="1066"/>
                    <a:pt x="2734" y="1074"/>
                  </a:cubicBezTo>
                  <a:cubicBezTo>
                    <a:pt x="2934" y="1205"/>
                    <a:pt x="3127" y="1347"/>
                    <a:pt x="3320" y="1486"/>
                  </a:cubicBezTo>
                  <a:cubicBezTo>
                    <a:pt x="3410" y="1551"/>
                    <a:pt x="3503" y="1612"/>
                    <a:pt x="3591" y="1678"/>
                  </a:cubicBezTo>
                  <a:cubicBezTo>
                    <a:pt x="3854" y="1878"/>
                    <a:pt x="4139" y="2075"/>
                    <a:pt x="4322" y="2357"/>
                  </a:cubicBezTo>
                  <a:cubicBezTo>
                    <a:pt x="4474" y="2593"/>
                    <a:pt x="4510" y="2886"/>
                    <a:pt x="4339" y="3123"/>
                  </a:cubicBezTo>
                  <a:cubicBezTo>
                    <a:pt x="4157" y="3372"/>
                    <a:pt x="3829" y="3478"/>
                    <a:pt x="3534" y="3511"/>
                  </a:cubicBezTo>
                  <a:cubicBezTo>
                    <a:pt x="3418" y="3524"/>
                    <a:pt x="3300" y="3530"/>
                    <a:pt x="3181" y="3530"/>
                  </a:cubicBezTo>
                  <a:cubicBezTo>
                    <a:pt x="2579" y="3530"/>
                    <a:pt x="1948" y="3378"/>
                    <a:pt x="1388" y="3215"/>
                  </a:cubicBezTo>
                  <a:cubicBezTo>
                    <a:pt x="1224" y="3168"/>
                    <a:pt x="1061" y="3116"/>
                    <a:pt x="900" y="3060"/>
                  </a:cubicBezTo>
                  <a:cubicBezTo>
                    <a:pt x="639" y="3721"/>
                    <a:pt x="389" y="4388"/>
                    <a:pt x="152" y="5058"/>
                  </a:cubicBezTo>
                  <a:cubicBezTo>
                    <a:pt x="134" y="5107"/>
                    <a:pt x="116" y="5158"/>
                    <a:pt x="98" y="5207"/>
                  </a:cubicBezTo>
                  <a:cubicBezTo>
                    <a:pt x="82" y="5252"/>
                    <a:pt x="65" y="5299"/>
                    <a:pt x="48" y="5344"/>
                  </a:cubicBezTo>
                  <a:cubicBezTo>
                    <a:pt x="33" y="5389"/>
                    <a:pt x="16" y="5433"/>
                    <a:pt x="1" y="5478"/>
                  </a:cubicBezTo>
                  <a:cubicBezTo>
                    <a:pt x="255" y="5567"/>
                    <a:pt x="509" y="5652"/>
                    <a:pt x="760" y="5741"/>
                  </a:cubicBezTo>
                  <a:cubicBezTo>
                    <a:pt x="1486" y="5998"/>
                    <a:pt x="2213" y="6256"/>
                    <a:pt x="2936" y="6526"/>
                  </a:cubicBezTo>
                  <a:cubicBezTo>
                    <a:pt x="3579" y="6767"/>
                    <a:pt x="4218" y="7016"/>
                    <a:pt x="4852" y="7282"/>
                  </a:cubicBezTo>
                  <a:cubicBezTo>
                    <a:pt x="5152" y="7408"/>
                    <a:pt x="5454" y="7533"/>
                    <a:pt x="5751" y="7671"/>
                  </a:cubicBezTo>
                  <a:cubicBezTo>
                    <a:pt x="5987" y="7780"/>
                    <a:pt x="6156" y="7951"/>
                    <a:pt x="6160" y="8224"/>
                  </a:cubicBezTo>
                  <a:cubicBezTo>
                    <a:pt x="6162" y="8513"/>
                    <a:pt x="6012" y="8792"/>
                    <a:pt x="5919" y="9059"/>
                  </a:cubicBezTo>
                  <a:cubicBezTo>
                    <a:pt x="5811" y="9377"/>
                    <a:pt x="5716" y="9700"/>
                    <a:pt x="5640" y="10026"/>
                  </a:cubicBezTo>
                  <a:cubicBezTo>
                    <a:pt x="5485" y="10675"/>
                    <a:pt x="5350" y="11383"/>
                    <a:pt x="5475" y="12047"/>
                  </a:cubicBezTo>
                  <a:cubicBezTo>
                    <a:pt x="5583" y="12628"/>
                    <a:pt x="5911" y="13122"/>
                    <a:pt x="6348" y="13513"/>
                  </a:cubicBezTo>
                  <a:cubicBezTo>
                    <a:pt x="6384" y="13545"/>
                    <a:pt x="6422" y="13578"/>
                    <a:pt x="6459" y="13609"/>
                  </a:cubicBezTo>
                  <a:cubicBezTo>
                    <a:pt x="6501" y="13644"/>
                    <a:pt x="6545" y="13679"/>
                    <a:pt x="6588" y="13710"/>
                  </a:cubicBezTo>
                  <a:cubicBezTo>
                    <a:pt x="6634" y="13741"/>
                    <a:pt x="6684" y="13769"/>
                    <a:pt x="6735" y="13791"/>
                  </a:cubicBezTo>
                  <a:cubicBezTo>
                    <a:pt x="6807" y="13822"/>
                    <a:pt x="6883" y="13841"/>
                    <a:pt x="6965" y="13841"/>
                  </a:cubicBezTo>
                  <a:cubicBezTo>
                    <a:pt x="6991" y="13841"/>
                    <a:pt x="7018" y="13839"/>
                    <a:pt x="7045" y="13835"/>
                  </a:cubicBezTo>
                  <a:cubicBezTo>
                    <a:pt x="7347" y="13794"/>
                    <a:pt x="7493" y="13539"/>
                    <a:pt x="7653" y="13311"/>
                  </a:cubicBezTo>
                  <a:cubicBezTo>
                    <a:pt x="8401" y="12240"/>
                    <a:pt x="9074" y="11116"/>
                    <a:pt x="9588" y="9915"/>
                  </a:cubicBezTo>
                  <a:cubicBezTo>
                    <a:pt x="10084" y="8734"/>
                    <a:pt x="10389" y="7490"/>
                    <a:pt x="10753" y="6265"/>
                  </a:cubicBezTo>
                  <a:cubicBezTo>
                    <a:pt x="10835" y="5987"/>
                    <a:pt x="10921" y="5709"/>
                    <a:pt x="11019" y="5437"/>
                  </a:cubicBezTo>
                  <a:cubicBezTo>
                    <a:pt x="11100" y="5207"/>
                    <a:pt x="11245" y="4962"/>
                    <a:pt x="11253" y="4714"/>
                  </a:cubicBezTo>
                  <a:cubicBezTo>
                    <a:pt x="11268" y="4360"/>
                    <a:pt x="11042" y="4162"/>
                    <a:pt x="10770" y="4016"/>
                  </a:cubicBezTo>
                  <a:cubicBezTo>
                    <a:pt x="10726" y="3992"/>
                    <a:pt x="10680" y="3969"/>
                    <a:pt x="10631" y="3947"/>
                  </a:cubicBezTo>
                  <a:cubicBezTo>
                    <a:pt x="10588" y="3927"/>
                    <a:pt x="10544" y="3906"/>
                    <a:pt x="10501" y="3887"/>
                  </a:cubicBezTo>
                  <a:cubicBezTo>
                    <a:pt x="10427" y="3854"/>
                    <a:pt x="10354" y="3821"/>
                    <a:pt x="10285" y="3790"/>
                  </a:cubicBezTo>
                  <a:cubicBezTo>
                    <a:pt x="9229" y="3294"/>
                    <a:pt x="8190" y="2764"/>
                    <a:pt x="7137" y="2263"/>
                  </a:cubicBezTo>
                  <a:cubicBezTo>
                    <a:pt x="5500" y="1480"/>
                    <a:pt x="3833" y="766"/>
                    <a:pt x="2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2647317" y="1950534"/>
              <a:ext cx="57110" cy="84349"/>
            </a:xfrm>
            <a:custGeom>
              <a:avLst/>
              <a:gdLst/>
              <a:ahLst/>
              <a:cxnLst/>
              <a:rect l="l" t="t" r="r" b="b"/>
              <a:pathLst>
                <a:path w="2061" h="3044" extrusionOk="0">
                  <a:moveTo>
                    <a:pt x="2047" y="0"/>
                  </a:moveTo>
                  <a:cubicBezTo>
                    <a:pt x="2004" y="7"/>
                    <a:pt x="1960" y="13"/>
                    <a:pt x="1918" y="19"/>
                  </a:cubicBezTo>
                  <a:lnTo>
                    <a:pt x="1771" y="41"/>
                  </a:lnTo>
                  <a:cubicBezTo>
                    <a:pt x="1179" y="134"/>
                    <a:pt x="589" y="232"/>
                    <a:pt x="1" y="338"/>
                  </a:cubicBezTo>
                  <a:cubicBezTo>
                    <a:pt x="40" y="505"/>
                    <a:pt x="82" y="670"/>
                    <a:pt x="130" y="834"/>
                  </a:cubicBezTo>
                  <a:cubicBezTo>
                    <a:pt x="301" y="1422"/>
                    <a:pt x="522" y="2024"/>
                    <a:pt x="856" y="2540"/>
                  </a:cubicBezTo>
                  <a:cubicBezTo>
                    <a:pt x="985" y="2738"/>
                    <a:pt x="1236" y="3044"/>
                    <a:pt x="1506" y="3044"/>
                  </a:cubicBezTo>
                  <a:cubicBezTo>
                    <a:pt x="1538" y="3044"/>
                    <a:pt x="1571" y="3040"/>
                    <a:pt x="1604" y="3030"/>
                  </a:cubicBezTo>
                  <a:cubicBezTo>
                    <a:pt x="1823" y="2966"/>
                    <a:pt x="1897" y="2680"/>
                    <a:pt x="1934" y="2484"/>
                  </a:cubicBezTo>
                  <a:cubicBezTo>
                    <a:pt x="1987" y="2215"/>
                    <a:pt x="2016" y="1935"/>
                    <a:pt x="2033" y="1655"/>
                  </a:cubicBezTo>
                  <a:cubicBezTo>
                    <a:pt x="2049" y="1407"/>
                    <a:pt x="2057" y="1157"/>
                    <a:pt x="2060" y="910"/>
                  </a:cubicBezTo>
                  <a:cubicBezTo>
                    <a:pt x="2061" y="757"/>
                    <a:pt x="2060" y="606"/>
                    <a:pt x="2060" y="457"/>
                  </a:cubicBezTo>
                  <a:cubicBezTo>
                    <a:pt x="2057" y="304"/>
                    <a:pt x="2054" y="152"/>
                    <a:pt x="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3060307" y="1748473"/>
              <a:ext cx="87868" cy="65340"/>
            </a:xfrm>
            <a:custGeom>
              <a:avLst/>
              <a:gdLst/>
              <a:ahLst/>
              <a:cxnLst/>
              <a:rect l="l" t="t" r="r" b="b"/>
              <a:pathLst>
                <a:path w="3171" h="2358" extrusionOk="0">
                  <a:moveTo>
                    <a:pt x="800" y="0"/>
                  </a:moveTo>
                  <a:cubicBezTo>
                    <a:pt x="526" y="635"/>
                    <a:pt x="258" y="1270"/>
                    <a:pt x="0" y="1912"/>
                  </a:cubicBezTo>
                  <a:cubicBezTo>
                    <a:pt x="173" y="1971"/>
                    <a:pt x="348" y="2026"/>
                    <a:pt x="526" y="2075"/>
                  </a:cubicBezTo>
                  <a:cubicBezTo>
                    <a:pt x="1056" y="2224"/>
                    <a:pt x="1635" y="2358"/>
                    <a:pt x="2196" y="2358"/>
                  </a:cubicBezTo>
                  <a:cubicBezTo>
                    <a:pt x="2275" y="2358"/>
                    <a:pt x="2353" y="2355"/>
                    <a:pt x="2430" y="2349"/>
                  </a:cubicBezTo>
                  <a:cubicBezTo>
                    <a:pt x="2692" y="2331"/>
                    <a:pt x="3171" y="2219"/>
                    <a:pt x="3142" y="1874"/>
                  </a:cubicBezTo>
                  <a:cubicBezTo>
                    <a:pt x="3116" y="1582"/>
                    <a:pt x="2797" y="1361"/>
                    <a:pt x="2587" y="1196"/>
                  </a:cubicBezTo>
                  <a:cubicBezTo>
                    <a:pt x="2022" y="754"/>
                    <a:pt x="1422" y="359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966482" y="1602857"/>
              <a:ext cx="29040" cy="39625"/>
            </a:xfrm>
            <a:custGeom>
              <a:avLst/>
              <a:gdLst/>
              <a:ahLst/>
              <a:cxnLst/>
              <a:rect l="l" t="t" r="r" b="b"/>
              <a:pathLst>
                <a:path w="1048" h="1430" extrusionOk="0">
                  <a:moveTo>
                    <a:pt x="0" y="1"/>
                  </a:moveTo>
                  <a:lnTo>
                    <a:pt x="295" y="1429"/>
                  </a:lnTo>
                  <a:lnTo>
                    <a:pt x="1047" y="1299"/>
                  </a:lnTo>
                  <a:lnTo>
                    <a:pt x="890" y="540"/>
                  </a:lnTo>
                  <a:cubicBezTo>
                    <a:pt x="827" y="511"/>
                    <a:pt x="759" y="486"/>
                    <a:pt x="695" y="454"/>
                  </a:cubicBezTo>
                  <a:cubicBezTo>
                    <a:pt x="451" y="328"/>
                    <a:pt x="215" y="17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172312" y="1352774"/>
              <a:ext cx="301679" cy="99645"/>
            </a:xfrm>
            <a:custGeom>
              <a:avLst/>
              <a:gdLst/>
              <a:ahLst/>
              <a:cxnLst/>
              <a:rect l="l" t="t" r="r" b="b"/>
              <a:pathLst>
                <a:path w="10887" h="3596" extrusionOk="0">
                  <a:moveTo>
                    <a:pt x="10492" y="0"/>
                  </a:moveTo>
                  <a:cubicBezTo>
                    <a:pt x="10459" y="0"/>
                    <a:pt x="10428" y="5"/>
                    <a:pt x="10396" y="12"/>
                  </a:cubicBezTo>
                  <a:cubicBezTo>
                    <a:pt x="10068" y="97"/>
                    <a:pt x="8977" y="380"/>
                    <a:pt x="7515" y="765"/>
                  </a:cubicBezTo>
                  <a:cubicBezTo>
                    <a:pt x="7459" y="780"/>
                    <a:pt x="7406" y="794"/>
                    <a:pt x="7349" y="809"/>
                  </a:cubicBezTo>
                  <a:cubicBezTo>
                    <a:pt x="7335" y="823"/>
                    <a:pt x="7319" y="836"/>
                    <a:pt x="7303" y="850"/>
                  </a:cubicBezTo>
                  <a:cubicBezTo>
                    <a:pt x="7244" y="902"/>
                    <a:pt x="7180" y="951"/>
                    <a:pt x="7115" y="995"/>
                  </a:cubicBezTo>
                  <a:cubicBezTo>
                    <a:pt x="7081" y="1018"/>
                    <a:pt x="7048" y="1038"/>
                    <a:pt x="7013" y="1059"/>
                  </a:cubicBezTo>
                  <a:cubicBezTo>
                    <a:pt x="7007" y="1062"/>
                    <a:pt x="7001" y="1066"/>
                    <a:pt x="6995" y="1070"/>
                  </a:cubicBezTo>
                  <a:cubicBezTo>
                    <a:pt x="6947" y="1100"/>
                    <a:pt x="6895" y="1128"/>
                    <a:pt x="6846" y="1157"/>
                  </a:cubicBezTo>
                  <a:cubicBezTo>
                    <a:pt x="6763" y="1205"/>
                    <a:pt x="6681" y="1254"/>
                    <a:pt x="6598" y="1300"/>
                  </a:cubicBezTo>
                  <a:cubicBezTo>
                    <a:pt x="6407" y="1413"/>
                    <a:pt x="6217" y="1525"/>
                    <a:pt x="6033" y="1653"/>
                  </a:cubicBezTo>
                  <a:cubicBezTo>
                    <a:pt x="6018" y="1664"/>
                    <a:pt x="6002" y="1677"/>
                    <a:pt x="5984" y="1691"/>
                  </a:cubicBezTo>
                  <a:cubicBezTo>
                    <a:pt x="5921" y="1738"/>
                    <a:pt x="5858" y="1786"/>
                    <a:pt x="5795" y="1834"/>
                  </a:cubicBezTo>
                  <a:cubicBezTo>
                    <a:pt x="5777" y="1850"/>
                    <a:pt x="5755" y="1862"/>
                    <a:pt x="5736" y="1878"/>
                  </a:cubicBezTo>
                  <a:cubicBezTo>
                    <a:pt x="5693" y="1912"/>
                    <a:pt x="5649" y="1944"/>
                    <a:pt x="5603" y="1973"/>
                  </a:cubicBezTo>
                  <a:cubicBezTo>
                    <a:pt x="5597" y="1977"/>
                    <a:pt x="5591" y="1982"/>
                    <a:pt x="5585" y="1985"/>
                  </a:cubicBezTo>
                  <a:cubicBezTo>
                    <a:pt x="5577" y="1991"/>
                    <a:pt x="5567" y="1993"/>
                    <a:pt x="5557" y="1996"/>
                  </a:cubicBezTo>
                  <a:cubicBezTo>
                    <a:pt x="5538" y="2007"/>
                    <a:pt x="5517" y="2017"/>
                    <a:pt x="5496" y="2023"/>
                  </a:cubicBezTo>
                  <a:cubicBezTo>
                    <a:pt x="5491" y="2024"/>
                    <a:pt x="5488" y="2028"/>
                    <a:pt x="5484" y="2028"/>
                  </a:cubicBezTo>
                  <a:cubicBezTo>
                    <a:pt x="5451" y="2037"/>
                    <a:pt x="5417" y="2042"/>
                    <a:pt x="5384" y="2042"/>
                  </a:cubicBezTo>
                  <a:cubicBezTo>
                    <a:pt x="5346" y="2042"/>
                    <a:pt x="5309" y="2036"/>
                    <a:pt x="5273" y="2023"/>
                  </a:cubicBezTo>
                  <a:cubicBezTo>
                    <a:pt x="5265" y="2020"/>
                    <a:pt x="5256" y="2018"/>
                    <a:pt x="5248" y="2014"/>
                  </a:cubicBezTo>
                  <a:cubicBezTo>
                    <a:pt x="5214" y="1996"/>
                    <a:pt x="5183" y="1973"/>
                    <a:pt x="5156" y="1942"/>
                  </a:cubicBezTo>
                  <a:cubicBezTo>
                    <a:pt x="5151" y="1936"/>
                    <a:pt x="5150" y="1930"/>
                    <a:pt x="5145" y="1924"/>
                  </a:cubicBezTo>
                  <a:cubicBezTo>
                    <a:pt x="5142" y="1919"/>
                    <a:pt x="5140" y="1913"/>
                    <a:pt x="5136" y="1907"/>
                  </a:cubicBezTo>
                  <a:cubicBezTo>
                    <a:pt x="5134" y="1906"/>
                    <a:pt x="5134" y="1903"/>
                    <a:pt x="5133" y="1902"/>
                  </a:cubicBezTo>
                  <a:cubicBezTo>
                    <a:pt x="5125" y="1888"/>
                    <a:pt x="5114" y="1873"/>
                    <a:pt x="5107" y="1857"/>
                  </a:cubicBezTo>
                  <a:cubicBezTo>
                    <a:pt x="5092" y="1822"/>
                    <a:pt x="5084" y="1786"/>
                    <a:pt x="5080" y="1749"/>
                  </a:cubicBezTo>
                  <a:cubicBezTo>
                    <a:pt x="5080" y="1746"/>
                    <a:pt x="5079" y="1744"/>
                    <a:pt x="5079" y="1741"/>
                  </a:cubicBezTo>
                  <a:cubicBezTo>
                    <a:pt x="5076" y="1689"/>
                    <a:pt x="5084" y="1635"/>
                    <a:pt x="5097" y="1582"/>
                  </a:cubicBezTo>
                  <a:cubicBezTo>
                    <a:pt x="5113" y="1515"/>
                    <a:pt x="5137" y="1450"/>
                    <a:pt x="5166" y="1385"/>
                  </a:cubicBezTo>
                  <a:lnTo>
                    <a:pt x="5166" y="1385"/>
                  </a:lnTo>
                  <a:cubicBezTo>
                    <a:pt x="5047" y="1416"/>
                    <a:pt x="4925" y="1450"/>
                    <a:pt x="4803" y="1482"/>
                  </a:cubicBezTo>
                  <a:cubicBezTo>
                    <a:pt x="4783" y="1488"/>
                    <a:pt x="4761" y="1494"/>
                    <a:pt x="4742" y="1500"/>
                  </a:cubicBezTo>
                  <a:cubicBezTo>
                    <a:pt x="4687" y="1514"/>
                    <a:pt x="4634" y="1529"/>
                    <a:pt x="4579" y="1543"/>
                  </a:cubicBezTo>
                  <a:cubicBezTo>
                    <a:pt x="4569" y="1546"/>
                    <a:pt x="4558" y="1548"/>
                    <a:pt x="4550" y="1550"/>
                  </a:cubicBezTo>
                  <a:cubicBezTo>
                    <a:pt x="4511" y="1560"/>
                    <a:pt x="4470" y="1572"/>
                    <a:pt x="4431" y="1582"/>
                  </a:cubicBezTo>
                  <a:cubicBezTo>
                    <a:pt x="4403" y="1589"/>
                    <a:pt x="4376" y="1596"/>
                    <a:pt x="4349" y="1604"/>
                  </a:cubicBezTo>
                  <a:cubicBezTo>
                    <a:pt x="4348" y="1604"/>
                    <a:pt x="4347" y="1604"/>
                    <a:pt x="4347" y="1605"/>
                  </a:cubicBezTo>
                  <a:cubicBezTo>
                    <a:pt x="4184" y="1648"/>
                    <a:pt x="4022" y="1692"/>
                    <a:pt x="3857" y="1738"/>
                  </a:cubicBezTo>
                  <a:cubicBezTo>
                    <a:pt x="3756" y="1764"/>
                    <a:pt x="3656" y="1792"/>
                    <a:pt x="3554" y="1820"/>
                  </a:cubicBezTo>
                  <a:cubicBezTo>
                    <a:pt x="3428" y="1855"/>
                    <a:pt x="3300" y="1890"/>
                    <a:pt x="3175" y="1923"/>
                  </a:cubicBezTo>
                  <a:cubicBezTo>
                    <a:pt x="2154" y="2202"/>
                    <a:pt x="1117" y="2487"/>
                    <a:pt x="132" y="2766"/>
                  </a:cubicBezTo>
                  <a:cubicBezTo>
                    <a:pt x="99" y="2963"/>
                    <a:pt x="67" y="3161"/>
                    <a:pt x="37" y="3359"/>
                  </a:cubicBezTo>
                  <a:cubicBezTo>
                    <a:pt x="25" y="3438"/>
                    <a:pt x="12" y="3517"/>
                    <a:pt x="1" y="3596"/>
                  </a:cubicBezTo>
                  <a:cubicBezTo>
                    <a:pt x="1267" y="3236"/>
                    <a:pt x="2636" y="2859"/>
                    <a:pt x="3958" y="2500"/>
                  </a:cubicBezTo>
                  <a:cubicBezTo>
                    <a:pt x="4022" y="2491"/>
                    <a:pt x="4087" y="2474"/>
                    <a:pt x="4151" y="2457"/>
                  </a:cubicBezTo>
                  <a:cubicBezTo>
                    <a:pt x="4214" y="2440"/>
                    <a:pt x="4274" y="2423"/>
                    <a:pt x="4337" y="2407"/>
                  </a:cubicBezTo>
                  <a:cubicBezTo>
                    <a:pt x="4451" y="2377"/>
                    <a:pt x="4565" y="2344"/>
                    <a:pt x="4680" y="2314"/>
                  </a:cubicBezTo>
                  <a:cubicBezTo>
                    <a:pt x="4749" y="2296"/>
                    <a:pt x="4817" y="2278"/>
                    <a:pt x="4884" y="2260"/>
                  </a:cubicBezTo>
                  <a:cubicBezTo>
                    <a:pt x="4892" y="2257"/>
                    <a:pt x="4898" y="2256"/>
                    <a:pt x="4905" y="2254"/>
                  </a:cubicBezTo>
                  <a:cubicBezTo>
                    <a:pt x="4953" y="2240"/>
                    <a:pt x="5000" y="2227"/>
                    <a:pt x="5050" y="2215"/>
                  </a:cubicBezTo>
                  <a:cubicBezTo>
                    <a:pt x="5078" y="2208"/>
                    <a:pt x="5107" y="2199"/>
                    <a:pt x="5134" y="2191"/>
                  </a:cubicBezTo>
                  <a:cubicBezTo>
                    <a:pt x="5166" y="2182"/>
                    <a:pt x="5198" y="2174"/>
                    <a:pt x="5229" y="2165"/>
                  </a:cubicBezTo>
                  <a:cubicBezTo>
                    <a:pt x="5310" y="2144"/>
                    <a:pt x="5389" y="2122"/>
                    <a:pt x="5470" y="2100"/>
                  </a:cubicBezTo>
                  <a:cubicBezTo>
                    <a:pt x="5480" y="2097"/>
                    <a:pt x="5488" y="2095"/>
                    <a:pt x="5497" y="2093"/>
                  </a:cubicBezTo>
                  <a:cubicBezTo>
                    <a:pt x="5543" y="2080"/>
                    <a:pt x="5590" y="2068"/>
                    <a:pt x="5635" y="2057"/>
                  </a:cubicBezTo>
                  <a:cubicBezTo>
                    <a:pt x="5639" y="2054"/>
                    <a:pt x="5644" y="2053"/>
                    <a:pt x="5649" y="2052"/>
                  </a:cubicBezTo>
                  <a:cubicBezTo>
                    <a:pt x="5679" y="2043"/>
                    <a:pt x="5712" y="2036"/>
                    <a:pt x="5742" y="2028"/>
                  </a:cubicBezTo>
                  <a:cubicBezTo>
                    <a:pt x="5760" y="2023"/>
                    <a:pt x="5780" y="2017"/>
                    <a:pt x="5799" y="2013"/>
                  </a:cubicBezTo>
                  <a:lnTo>
                    <a:pt x="5864" y="1995"/>
                  </a:lnTo>
                  <a:cubicBezTo>
                    <a:pt x="6038" y="1949"/>
                    <a:pt x="6211" y="1902"/>
                    <a:pt x="6380" y="1857"/>
                  </a:cubicBezTo>
                  <a:cubicBezTo>
                    <a:pt x="6396" y="1854"/>
                    <a:pt x="6414" y="1849"/>
                    <a:pt x="6430" y="1844"/>
                  </a:cubicBezTo>
                  <a:cubicBezTo>
                    <a:pt x="6472" y="1833"/>
                    <a:pt x="6511" y="1822"/>
                    <a:pt x="6553" y="1811"/>
                  </a:cubicBezTo>
                  <a:cubicBezTo>
                    <a:pt x="6582" y="1804"/>
                    <a:pt x="6610" y="1797"/>
                    <a:pt x="6639" y="1787"/>
                  </a:cubicBezTo>
                  <a:cubicBezTo>
                    <a:pt x="6670" y="1779"/>
                    <a:pt x="6704" y="1770"/>
                    <a:pt x="6735" y="1762"/>
                  </a:cubicBezTo>
                  <a:cubicBezTo>
                    <a:pt x="6767" y="1753"/>
                    <a:pt x="6798" y="1746"/>
                    <a:pt x="6828" y="1738"/>
                  </a:cubicBezTo>
                  <a:cubicBezTo>
                    <a:pt x="6851" y="1732"/>
                    <a:pt x="6875" y="1724"/>
                    <a:pt x="6898" y="1718"/>
                  </a:cubicBezTo>
                  <a:lnTo>
                    <a:pt x="7029" y="1683"/>
                  </a:lnTo>
                  <a:cubicBezTo>
                    <a:pt x="9067" y="1143"/>
                    <a:pt x="10546" y="763"/>
                    <a:pt x="10586" y="752"/>
                  </a:cubicBezTo>
                  <a:cubicBezTo>
                    <a:pt x="10685" y="728"/>
                    <a:pt x="10767" y="665"/>
                    <a:pt x="10819" y="577"/>
                  </a:cubicBezTo>
                  <a:cubicBezTo>
                    <a:pt x="10871" y="490"/>
                    <a:pt x="10887" y="387"/>
                    <a:pt x="10860" y="288"/>
                  </a:cubicBezTo>
                  <a:cubicBezTo>
                    <a:pt x="10835" y="189"/>
                    <a:pt x="10773" y="107"/>
                    <a:pt x="10685" y="55"/>
                  </a:cubicBezTo>
                  <a:cubicBezTo>
                    <a:pt x="10625" y="20"/>
                    <a:pt x="10558" y="0"/>
                    <a:pt x="10492" y="0"/>
                  </a:cubicBezTo>
                  <a:close/>
                </a:path>
              </a:pathLst>
            </a:custGeom>
            <a:solidFill>
              <a:srgbClr val="FFC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1515225" y="1448512"/>
              <a:ext cx="1057358" cy="727360"/>
            </a:xfrm>
            <a:custGeom>
              <a:avLst/>
              <a:gdLst/>
              <a:ahLst/>
              <a:cxnLst/>
              <a:rect l="l" t="t" r="r" b="b"/>
              <a:pathLst>
                <a:path w="38158" h="26249" extrusionOk="0">
                  <a:moveTo>
                    <a:pt x="37972" y="0"/>
                  </a:moveTo>
                  <a:cubicBezTo>
                    <a:pt x="37670" y="71"/>
                    <a:pt x="37365" y="143"/>
                    <a:pt x="37058" y="217"/>
                  </a:cubicBezTo>
                  <a:cubicBezTo>
                    <a:pt x="37008" y="229"/>
                    <a:pt x="36958" y="240"/>
                    <a:pt x="36907" y="253"/>
                  </a:cubicBezTo>
                  <a:cubicBezTo>
                    <a:pt x="36857" y="265"/>
                    <a:pt x="36806" y="279"/>
                    <a:pt x="36755" y="290"/>
                  </a:cubicBezTo>
                  <a:cubicBezTo>
                    <a:pt x="31416" y="1559"/>
                    <a:pt x="25253" y="3001"/>
                    <a:pt x="23973" y="3211"/>
                  </a:cubicBezTo>
                  <a:cubicBezTo>
                    <a:pt x="23528" y="3287"/>
                    <a:pt x="23163" y="3425"/>
                    <a:pt x="22862" y="3599"/>
                  </a:cubicBezTo>
                  <a:cubicBezTo>
                    <a:pt x="22782" y="3645"/>
                    <a:pt x="22706" y="3694"/>
                    <a:pt x="22637" y="3745"/>
                  </a:cubicBezTo>
                  <a:cubicBezTo>
                    <a:pt x="22525" y="3826"/>
                    <a:pt x="22423" y="3912"/>
                    <a:pt x="22334" y="4002"/>
                  </a:cubicBezTo>
                  <a:cubicBezTo>
                    <a:pt x="22077" y="4256"/>
                    <a:pt x="21905" y="4535"/>
                    <a:pt x="21797" y="4795"/>
                  </a:cubicBezTo>
                  <a:cubicBezTo>
                    <a:pt x="21747" y="4916"/>
                    <a:pt x="21710" y="5032"/>
                    <a:pt x="21685" y="5139"/>
                  </a:cubicBezTo>
                  <a:cubicBezTo>
                    <a:pt x="21665" y="5228"/>
                    <a:pt x="21652" y="5311"/>
                    <a:pt x="21648" y="5383"/>
                  </a:cubicBezTo>
                  <a:cubicBezTo>
                    <a:pt x="21648" y="5386"/>
                    <a:pt x="21646" y="5393"/>
                    <a:pt x="21646" y="5395"/>
                  </a:cubicBezTo>
                  <a:cubicBezTo>
                    <a:pt x="21632" y="5502"/>
                    <a:pt x="21575" y="5922"/>
                    <a:pt x="21491" y="6562"/>
                  </a:cubicBezTo>
                  <a:cubicBezTo>
                    <a:pt x="21483" y="6622"/>
                    <a:pt x="21475" y="6680"/>
                    <a:pt x="21468" y="6742"/>
                  </a:cubicBezTo>
                  <a:cubicBezTo>
                    <a:pt x="21460" y="6798"/>
                    <a:pt x="21452" y="6858"/>
                    <a:pt x="21445" y="6918"/>
                  </a:cubicBezTo>
                  <a:cubicBezTo>
                    <a:pt x="21344" y="7672"/>
                    <a:pt x="21215" y="8653"/>
                    <a:pt x="21074" y="9753"/>
                  </a:cubicBezTo>
                  <a:cubicBezTo>
                    <a:pt x="21065" y="9805"/>
                    <a:pt x="21060" y="9858"/>
                    <a:pt x="21053" y="9910"/>
                  </a:cubicBezTo>
                  <a:cubicBezTo>
                    <a:pt x="21046" y="9962"/>
                    <a:pt x="21040" y="10018"/>
                    <a:pt x="21033" y="10070"/>
                  </a:cubicBezTo>
                  <a:cubicBezTo>
                    <a:pt x="21019" y="10174"/>
                    <a:pt x="21005" y="10279"/>
                    <a:pt x="20992" y="10386"/>
                  </a:cubicBezTo>
                  <a:cubicBezTo>
                    <a:pt x="20984" y="10438"/>
                    <a:pt x="20978" y="10490"/>
                    <a:pt x="20971" y="10542"/>
                  </a:cubicBezTo>
                  <a:cubicBezTo>
                    <a:pt x="20965" y="10596"/>
                    <a:pt x="20959" y="10650"/>
                    <a:pt x="20952" y="10702"/>
                  </a:cubicBezTo>
                  <a:cubicBezTo>
                    <a:pt x="20658" y="12993"/>
                    <a:pt x="20332" y="15623"/>
                    <a:pt x="20094" y="17760"/>
                  </a:cubicBezTo>
                  <a:cubicBezTo>
                    <a:pt x="20088" y="17813"/>
                    <a:pt x="20083" y="17866"/>
                    <a:pt x="20077" y="17917"/>
                  </a:cubicBezTo>
                  <a:cubicBezTo>
                    <a:pt x="20071" y="17971"/>
                    <a:pt x="20065" y="18024"/>
                    <a:pt x="20059" y="18076"/>
                  </a:cubicBezTo>
                  <a:cubicBezTo>
                    <a:pt x="19911" y="19430"/>
                    <a:pt x="19803" y="20558"/>
                    <a:pt x="19769" y="21228"/>
                  </a:cubicBezTo>
                  <a:cubicBezTo>
                    <a:pt x="19736" y="21868"/>
                    <a:pt x="19648" y="22185"/>
                    <a:pt x="19580" y="22336"/>
                  </a:cubicBezTo>
                  <a:cubicBezTo>
                    <a:pt x="19561" y="22377"/>
                    <a:pt x="19525" y="22408"/>
                    <a:pt x="19481" y="22419"/>
                  </a:cubicBezTo>
                  <a:cubicBezTo>
                    <a:pt x="19469" y="22423"/>
                    <a:pt x="19455" y="22424"/>
                    <a:pt x="19442" y="22424"/>
                  </a:cubicBezTo>
                  <a:cubicBezTo>
                    <a:pt x="19411" y="22424"/>
                    <a:pt x="19380" y="22415"/>
                    <a:pt x="19354" y="22396"/>
                  </a:cubicBezTo>
                  <a:cubicBezTo>
                    <a:pt x="19199" y="22286"/>
                    <a:pt x="18985" y="22049"/>
                    <a:pt x="18843" y="21833"/>
                  </a:cubicBezTo>
                  <a:cubicBezTo>
                    <a:pt x="18830" y="21813"/>
                    <a:pt x="18816" y="21794"/>
                    <a:pt x="18799" y="21776"/>
                  </a:cubicBezTo>
                  <a:cubicBezTo>
                    <a:pt x="18799" y="21776"/>
                    <a:pt x="17564" y="20487"/>
                    <a:pt x="15994" y="18846"/>
                  </a:cubicBezTo>
                  <a:cubicBezTo>
                    <a:pt x="15952" y="18803"/>
                    <a:pt x="15912" y="18759"/>
                    <a:pt x="15870" y="18716"/>
                  </a:cubicBezTo>
                  <a:cubicBezTo>
                    <a:pt x="15828" y="18672"/>
                    <a:pt x="15787" y="18629"/>
                    <a:pt x="15744" y="18585"/>
                  </a:cubicBezTo>
                  <a:cubicBezTo>
                    <a:pt x="13880" y="16634"/>
                    <a:pt x="11623" y="14276"/>
                    <a:pt x="10389" y="12982"/>
                  </a:cubicBezTo>
                  <a:cubicBezTo>
                    <a:pt x="10311" y="12898"/>
                    <a:pt x="10231" y="12820"/>
                    <a:pt x="10153" y="12747"/>
                  </a:cubicBezTo>
                  <a:cubicBezTo>
                    <a:pt x="10103" y="12701"/>
                    <a:pt x="10052" y="12663"/>
                    <a:pt x="10003" y="12620"/>
                  </a:cubicBezTo>
                  <a:cubicBezTo>
                    <a:pt x="9951" y="12577"/>
                    <a:pt x="9899" y="12535"/>
                    <a:pt x="9847" y="12495"/>
                  </a:cubicBezTo>
                  <a:cubicBezTo>
                    <a:pt x="9725" y="12404"/>
                    <a:pt x="9602" y="12323"/>
                    <a:pt x="9480" y="12256"/>
                  </a:cubicBezTo>
                  <a:cubicBezTo>
                    <a:pt x="9402" y="12213"/>
                    <a:pt x="9324" y="12176"/>
                    <a:pt x="9248" y="12143"/>
                  </a:cubicBezTo>
                  <a:cubicBezTo>
                    <a:pt x="9153" y="12103"/>
                    <a:pt x="9059" y="12068"/>
                    <a:pt x="8965" y="12043"/>
                  </a:cubicBezTo>
                  <a:cubicBezTo>
                    <a:pt x="8808" y="12001"/>
                    <a:pt x="8651" y="11980"/>
                    <a:pt x="8496" y="11980"/>
                  </a:cubicBezTo>
                  <a:cubicBezTo>
                    <a:pt x="8379" y="11980"/>
                    <a:pt x="8259" y="11992"/>
                    <a:pt x="8143" y="12016"/>
                  </a:cubicBezTo>
                  <a:cubicBezTo>
                    <a:pt x="7875" y="12072"/>
                    <a:pt x="7636" y="12187"/>
                    <a:pt x="7421" y="12333"/>
                  </a:cubicBezTo>
                  <a:cubicBezTo>
                    <a:pt x="7331" y="12393"/>
                    <a:pt x="7246" y="12459"/>
                    <a:pt x="7166" y="12530"/>
                  </a:cubicBezTo>
                  <a:cubicBezTo>
                    <a:pt x="7095" y="12593"/>
                    <a:pt x="7027" y="12658"/>
                    <a:pt x="6963" y="12726"/>
                  </a:cubicBezTo>
                  <a:cubicBezTo>
                    <a:pt x="6853" y="12844"/>
                    <a:pt x="6754" y="12967"/>
                    <a:pt x="6663" y="13090"/>
                  </a:cubicBezTo>
                  <a:cubicBezTo>
                    <a:pt x="6622" y="13148"/>
                    <a:pt x="6582" y="13205"/>
                    <a:pt x="6545" y="13263"/>
                  </a:cubicBezTo>
                  <a:cubicBezTo>
                    <a:pt x="6504" y="13324"/>
                    <a:pt x="6468" y="13383"/>
                    <a:pt x="6434" y="13442"/>
                  </a:cubicBezTo>
                  <a:cubicBezTo>
                    <a:pt x="6255" y="13744"/>
                    <a:pt x="6146" y="14003"/>
                    <a:pt x="6104" y="14110"/>
                  </a:cubicBezTo>
                  <a:lnTo>
                    <a:pt x="2772" y="20538"/>
                  </a:lnTo>
                  <a:lnTo>
                    <a:pt x="2699" y="20677"/>
                  </a:lnTo>
                  <a:lnTo>
                    <a:pt x="2627" y="20818"/>
                  </a:lnTo>
                  <a:lnTo>
                    <a:pt x="2437" y="21184"/>
                  </a:lnTo>
                  <a:lnTo>
                    <a:pt x="2367" y="21318"/>
                  </a:lnTo>
                  <a:lnTo>
                    <a:pt x="2296" y="21455"/>
                  </a:lnTo>
                  <a:lnTo>
                    <a:pt x="1209" y="23551"/>
                  </a:lnTo>
                  <a:lnTo>
                    <a:pt x="1139" y="23685"/>
                  </a:lnTo>
                  <a:lnTo>
                    <a:pt x="1069" y="23822"/>
                  </a:lnTo>
                  <a:lnTo>
                    <a:pt x="98" y="25693"/>
                  </a:lnTo>
                  <a:cubicBezTo>
                    <a:pt x="1" y="25879"/>
                    <a:pt x="75" y="26110"/>
                    <a:pt x="261" y="26207"/>
                  </a:cubicBezTo>
                  <a:cubicBezTo>
                    <a:pt x="315" y="26235"/>
                    <a:pt x="374" y="26248"/>
                    <a:pt x="432" y="26248"/>
                  </a:cubicBezTo>
                  <a:cubicBezTo>
                    <a:pt x="571" y="26248"/>
                    <a:pt x="707" y="26172"/>
                    <a:pt x="774" y="26045"/>
                  </a:cubicBezTo>
                  <a:lnTo>
                    <a:pt x="1743" y="24176"/>
                  </a:lnTo>
                  <a:lnTo>
                    <a:pt x="1815" y="24038"/>
                  </a:lnTo>
                  <a:lnTo>
                    <a:pt x="1884" y="23902"/>
                  </a:lnTo>
                  <a:lnTo>
                    <a:pt x="2969" y="21810"/>
                  </a:lnTo>
                  <a:lnTo>
                    <a:pt x="3040" y="21674"/>
                  </a:lnTo>
                  <a:lnTo>
                    <a:pt x="3110" y="21541"/>
                  </a:lnTo>
                  <a:lnTo>
                    <a:pt x="3309" y="21154"/>
                  </a:lnTo>
                  <a:lnTo>
                    <a:pt x="3383" y="21014"/>
                  </a:lnTo>
                  <a:lnTo>
                    <a:pt x="3458" y="20867"/>
                  </a:lnTo>
                  <a:lnTo>
                    <a:pt x="6785" y="14446"/>
                  </a:lnTo>
                  <a:cubicBezTo>
                    <a:pt x="6793" y="14434"/>
                    <a:pt x="6799" y="14418"/>
                    <a:pt x="6805" y="14406"/>
                  </a:cubicBezTo>
                  <a:cubicBezTo>
                    <a:pt x="6808" y="14395"/>
                    <a:pt x="7070" y="13722"/>
                    <a:pt x="7528" y="13237"/>
                  </a:cubicBezTo>
                  <a:cubicBezTo>
                    <a:pt x="7595" y="13165"/>
                    <a:pt x="7667" y="13099"/>
                    <a:pt x="7745" y="13037"/>
                  </a:cubicBezTo>
                  <a:cubicBezTo>
                    <a:pt x="7858" y="12947"/>
                    <a:pt x="7979" y="12869"/>
                    <a:pt x="8112" y="12817"/>
                  </a:cubicBezTo>
                  <a:cubicBezTo>
                    <a:pt x="8171" y="12794"/>
                    <a:pt x="8234" y="12774"/>
                    <a:pt x="8297" y="12761"/>
                  </a:cubicBezTo>
                  <a:cubicBezTo>
                    <a:pt x="8366" y="12747"/>
                    <a:pt x="8433" y="12744"/>
                    <a:pt x="8503" y="12744"/>
                  </a:cubicBezTo>
                  <a:cubicBezTo>
                    <a:pt x="8630" y="12745"/>
                    <a:pt x="8763" y="12773"/>
                    <a:pt x="8897" y="12822"/>
                  </a:cubicBezTo>
                  <a:cubicBezTo>
                    <a:pt x="8976" y="12851"/>
                    <a:pt x="9056" y="12889"/>
                    <a:pt x="9135" y="12933"/>
                  </a:cubicBezTo>
                  <a:cubicBezTo>
                    <a:pt x="9362" y="13061"/>
                    <a:pt x="9596" y="13246"/>
                    <a:pt x="9840" y="13502"/>
                  </a:cubicBezTo>
                  <a:cubicBezTo>
                    <a:pt x="11000" y="14718"/>
                    <a:pt x="13063" y="16876"/>
                    <a:pt x="14854" y="18751"/>
                  </a:cubicBezTo>
                  <a:cubicBezTo>
                    <a:pt x="14896" y="18794"/>
                    <a:pt x="14938" y="18838"/>
                    <a:pt x="14979" y="18881"/>
                  </a:cubicBezTo>
                  <a:cubicBezTo>
                    <a:pt x="15021" y="18925"/>
                    <a:pt x="15063" y="18968"/>
                    <a:pt x="15104" y="19012"/>
                  </a:cubicBezTo>
                  <a:cubicBezTo>
                    <a:pt x="16420" y="20388"/>
                    <a:pt x="17555" y="21575"/>
                    <a:pt x="18023" y="22063"/>
                  </a:cubicBezTo>
                  <a:lnTo>
                    <a:pt x="18215" y="22264"/>
                  </a:lnTo>
                  <a:cubicBezTo>
                    <a:pt x="18388" y="22518"/>
                    <a:pt x="18914" y="23225"/>
                    <a:pt x="19505" y="23225"/>
                  </a:cubicBezTo>
                  <a:cubicBezTo>
                    <a:pt x="19568" y="23225"/>
                    <a:pt x="19631" y="23217"/>
                    <a:pt x="19695" y="23200"/>
                  </a:cubicBezTo>
                  <a:cubicBezTo>
                    <a:pt x="20356" y="23023"/>
                    <a:pt x="20489" y="22071"/>
                    <a:pt x="20529" y="21262"/>
                  </a:cubicBezTo>
                  <a:cubicBezTo>
                    <a:pt x="20564" y="20567"/>
                    <a:pt x="20681" y="19365"/>
                    <a:pt x="20842" y="17922"/>
                  </a:cubicBezTo>
                  <a:cubicBezTo>
                    <a:pt x="20847" y="17870"/>
                    <a:pt x="20853" y="17818"/>
                    <a:pt x="20859" y="17764"/>
                  </a:cubicBezTo>
                  <a:cubicBezTo>
                    <a:pt x="20865" y="17712"/>
                    <a:pt x="20871" y="17660"/>
                    <a:pt x="20876" y="17606"/>
                  </a:cubicBezTo>
                  <a:cubicBezTo>
                    <a:pt x="21120" y="15443"/>
                    <a:pt x="21447" y="12809"/>
                    <a:pt x="21737" y="10547"/>
                  </a:cubicBezTo>
                  <a:cubicBezTo>
                    <a:pt x="21744" y="10494"/>
                    <a:pt x="21750" y="10441"/>
                    <a:pt x="21758" y="10388"/>
                  </a:cubicBezTo>
                  <a:cubicBezTo>
                    <a:pt x="21765" y="10336"/>
                    <a:pt x="21771" y="10281"/>
                    <a:pt x="21778" y="10229"/>
                  </a:cubicBezTo>
                  <a:cubicBezTo>
                    <a:pt x="21791" y="10123"/>
                    <a:pt x="21806" y="10018"/>
                    <a:pt x="21819" y="9913"/>
                  </a:cubicBezTo>
                  <a:cubicBezTo>
                    <a:pt x="21826" y="9860"/>
                    <a:pt x="21831" y="9808"/>
                    <a:pt x="21840" y="9753"/>
                  </a:cubicBezTo>
                  <a:cubicBezTo>
                    <a:pt x="21847" y="9700"/>
                    <a:pt x="21852" y="9648"/>
                    <a:pt x="21859" y="9595"/>
                  </a:cubicBezTo>
                  <a:cubicBezTo>
                    <a:pt x="21905" y="9248"/>
                    <a:pt x="21947" y="8915"/>
                    <a:pt x="21988" y="8598"/>
                  </a:cubicBezTo>
                  <a:cubicBezTo>
                    <a:pt x="22009" y="8441"/>
                    <a:pt x="22029" y="8287"/>
                    <a:pt x="22050" y="8138"/>
                  </a:cubicBezTo>
                  <a:cubicBezTo>
                    <a:pt x="22069" y="7978"/>
                    <a:pt x="22090" y="7824"/>
                    <a:pt x="22110" y="7676"/>
                  </a:cubicBezTo>
                  <a:cubicBezTo>
                    <a:pt x="22283" y="6363"/>
                    <a:pt x="22399" y="5502"/>
                    <a:pt x="22404" y="5468"/>
                  </a:cubicBezTo>
                  <a:cubicBezTo>
                    <a:pt x="22416" y="5316"/>
                    <a:pt x="22547" y="4215"/>
                    <a:pt x="24098" y="3954"/>
                  </a:cubicBezTo>
                  <a:cubicBezTo>
                    <a:pt x="25408" y="3739"/>
                    <a:pt x="31452" y="2325"/>
                    <a:pt x="36749" y="1067"/>
                  </a:cubicBezTo>
                  <a:cubicBezTo>
                    <a:pt x="36800" y="1055"/>
                    <a:pt x="36851" y="1042"/>
                    <a:pt x="36903" y="1031"/>
                  </a:cubicBezTo>
                  <a:cubicBezTo>
                    <a:pt x="36953" y="1019"/>
                    <a:pt x="37004" y="1006"/>
                    <a:pt x="37054" y="995"/>
                  </a:cubicBezTo>
                  <a:cubicBezTo>
                    <a:pt x="37427" y="906"/>
                    <a:pt x="37794" y="817"/>
                    <a:pt x="38158" y="732"/>
                  </a:cubicBezTo>
                  <a:lnTo>
                    <a:pt x="37977" y="31"/>
                  </a:lnTo>
                  <a:cubicBezTo>
                    <a:pt x="37973" y="21"/>
                    <a:pt x="37973" y="9"/>
                    <a:pt x="37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575964" y="1431193"/>
              <a:ext cx="5459" cy="7676"/>
            </a:xfrm>
            <a:custGeom>
              <a:avLst/>
              <a:gdLst/>
              <a:ahLst/>
              <a:cxnLst/>
              <a:rect l="l" t="t" r="r" b="b"/>
              <a:pathLst>
                <a:path w="197" h="277" extrusionOk="0">
                  <a:moveTo>
                    <a:pt x="197" y="1"/>
                  </a:moveTo>
                  <a:cubicBezTo>
                    <a:pt x="116" y="62"/>
                    <a:pt x="54" y="143"/>
                    <a:pt x="17" y="236"/>
                  </a:cubicBezTo>
                  <a:cubicBezTo>
                    <a:pt x="11" y="249"/>
                    <a:pt x="6" y="262"/>
                    <a:pt x="1" y="277"/>
                  </a:cubicBezTo>
                  <a:cubicBezTo>
                    <a:pt x="8" y="262"/>
                    <a:pt x="17" y="248"/>
                    <a:pt x="24" y="234"/>
                  </a:cubicBezTo>
                  <a:cubicBezTo>
                    <a:pt x="76" y="150"/>
                    <a:pt x="132" y="72"/>
                    <a:pt x="197" y="1"/>
                  </a:cubicBezTo>
                  <a:close/>
                </a:path>
              </a:pathLst>
            </a:custGeom>
            <a:solidFill>
              <a:srgbClr val="936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689990" y="1380595"/>
              <a:ext cx="109870" cy="80830"/>
            </a:xfrm>
            <a:custGeom>
              <a:avLst/>
              <a:gdLst/>
              <a:ahLst/>
              <a:cxnLst/>
              <a:rect l="l" t="t" r="r" b="b"/>
              <a:pathLst>
                <a:path w="3965" h="2917" extrusionOk="0">
                  <a:moveTo>
                    <a:pt x="3155" y="0"/>
                  </a:moveTo>
                  <a:cubicBezTo>
                    <a:pt x="3109" y="0"/>
                    <a:pt x="3062" y="6"/>
                    <a:pt x="3017" y="17"/>
                  </a:cubicBezTo>
                  <a:lnTo>
                    <a:pt x="1718" y="348"/>
                  </a:lnTo>
                  <a:lnTo>
                    <a:pt x="1576" y="384"/>
                  </a:lnTo>
                  <a:lnTo>
                    <a:pt x="1423" y="424"/>
                  </a:lnTo>
                  <a:lnTo>
                    <a:pt x="1083" y="511"/>
                  </a:lnTo>
                  <a:cubicBezTo>
                    <a:pt x="1058" y="552"/>
                    <a:pt x="1037" y="595"/>
                    <a:pt x="1014" y="637"/>
                  </a:cubicBezTo>
                  <a:cubicBezTo>
                    <a:pt x="1021" y="673"/>
                    <a:pt x="1019" y="711"/>
                    <a:pt x="998" y="743"/>
                  </a:cubicBezTo>
                  <a:cubicBezTo>
                    <a:pt x="975" y="781"/>
                    <a:pt x="951" y="819"/>
                    <a:pt x="927" y="858"/>
                  </a:cubicBezTo>
                  <a:cubicBezTo>
                    <a:pt x="889" y="918"/>
                    <a:pt x="852" y="980"/>
                    <a:pt x="813" y="1042"/>
                  </a:cubicBezTo>
                  <a:cubicBezTo>
                    <a:pt x="777" y="1101"/>
                    <a:pt x="742" y="1162"/>
                    <a:pt x="708" y="1223"/>
                  </a:cubicBezTo>
                  <a:cubicBezTo>
                    <a:pt x="541" y="1509"/>
                    <a:pt x="389" y="1804"/>
                    <a:pt x="268" y="2112"/>
                  </a:cubicBezTo>
                  <a:cubicBezTo>
                    <a:pt x="261" y="2130"/>
                    <a:pt x="252" y="2147"/>
                    <a:pt x="246" y="2164"/>
                  </a:cubicBezTo>
                  <a:cubicBezTo>
                    <a:pt x="232" y="2204"/>
                    <a:pt x="219" y="2245"/>
                    <a:pt x="204" y="2285"/>
                  </a:cubicBezTo>
                  <a:cubicBezTo>
                    <a:pt x="184" y="2342"/>
                    <a:pt x="163" y="2399"/>
                    <a:pt x="145" y="2457"/>
                  </a:cubicBezTo>
                  <a:cubicBezTo>
                    <a:pt x="94" y="2609"/>
                    <a:pt x="46" y="2762"/>
                    <a:pt x="1" y="2916"/>
                  </a:cubicBezTo>
                  <a:lnTo>
                    <a:pt x="1810" y="2457"/>
                  </a:lnTo>
                  <a:lnTo>
                    <a:pt x="1949" y="2422"/>
                  </a:lnTo>
                  <a:lnTo>
                    <a:pt x="2098" y="2384"/>
                  </a:lnTo>
                  <a:lnTo>
                    <a:pt x="3527" y="2019"/>
                  </a:lnTo>
                  <a:cubicBezTo>
                    <a:pt x="3669" y="1983"/>
                    <a:pt x="3792" y="1892"/>
                    <a:pt x="3868" y="1764"/>
                  </a:cubicBezTo>
                  <a:cubicBezTo>
                    <a:pt x="3943" y="1635"/>
                    <a:pt x="3964" y="1486"/>
                    <a:pt x="3928" y="1342"/>
                  </a:cubicBezTo>
                  <a:lnTo>
                    <a:pt x="3694" y="419"/>
                  </a:lnTo>
                  <a:cubicBezTo>
                    <a:pt x="3657" y="276"/>
                    <a:pt x="3566" y="154"/>
                    <a:pt x="3437" y="79"/>
                  </a:cubicBezTo>
                  <a:cubicBezTo>
                    <a:pt x="3350" y="27"/>
                    <a:pt x="3254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575603" y="1438481"/>
              <a:ext cx="38545" cy="45999"/>
            </a:xfrm>
            <a:custGeom>
              <a:avLst/>
              <a:gdLst/>
              <a:ahLst/>
              <a:cxnLst/>
              <a:rect l="l" t="t" r="r" b="b"/>
              <a:pathLst>
                <a:path w="1391" h="1660" extrusionOk="0">
                  <a:moveTo>
                    <a:pt x="1390" y="0"/>
                  </a:moveTo>
                  <a:lnTo>
                    <a:pt x="1390" y="0"/>
                  </a:lnTo>
                  <a:cubicBezTo>
                    <a:pt x="1024" y="219"/>
                    <a:pt x="600" y="340"/>
                    <a:pt x="162" y="340"/>
                  </a:cubicBezTo>
                  <a:cubicBezTo>
                    <a:pt x="138" y="340"/>
                    <a:pt x="114" y="340"/>
                    <a:pt x="90" y="339"/>
                  </a:cubicBezTo>
                  <a:cubicBezTo>
                    <a:pt x="53" y="337"/>
                    <a:pt x="25" y="324"/>
                    <a:pt x="1" y="305"/>
                  </a:cubicBezTo>
                  <a:lnTo>
                    <a:pt x="1" y="305"/>
                  </a:lnTo>
                  <a:cubicBezTo>
                    <a:pt x="2" y="310"/>
                    <a:pt x="2" y="315"/>
                    <a:pt x="2" y="319"/>
                  </a:cubicBezTo>
                  <a:lnTo>
                    <a:pt x="183" y="1032"/>
                  </a:lnTo>
                  <a:lnTo>
                    <a:pt x="221" y="1178"/>
                  </a:lnTo>
                  <a:lnTo>
                    <a:pt x="238" y="1242"/>
                  </a:lnTo>
                  <a:cubicBezTo>
                    <a:pt x="245" y="1271"/>
                    <a:pt x="256" y="1297"/>
                    <a:pt x="267" y="1325"/>
                  </a:cubicBezTo>
                  <a:cubicBezTo>
                    <a:pt x="312" y="1432"/>
                    <a:pt x="390" y="1523"/>
                    <a:pt x="491" y="1583"/>
                  </a:cubicBezTo>
                  <a:cubicBezTo>
                    <a:pt x="580" y="1635"/>
                    <a:pt x="680" y="1660"/>
                    <a:pt x="780" y="1660"/>
                  </a:cubicBezTo>
                  <a:cubicBezTo>
                    <a:pt x="738" y="1566"/>
                    <a:pt x="749" y="1451"/>
                    <a:pt x="784" y="1351"/>
                  </a:cubicBezTo>
                  <a:cubicBezTo>
                    <a:pt x="803" y="1294"/>
                    <a:pt x="830" y="1241"/>
                    <a:pt x="853" y="1186"/>
                  </a:cubicBezTo>
                  <a:cubicBezTo>
                    <a:pt x="877" y="1128"/>
                    <a:pt x="899" y="1070"/>
                    <a:pt x="925" y="1012"/>
                  </a:cubicBezTo>
                  <a:cubicBezTo>
                    <a:pt x="953" y="952"/>
                    <a:pt x="980" y="894"/>
                    <a:pt x="1007" y="836"/>
                  </a:cubicBezTo>
                  <a:cubicBezTo>
                    <a:pt x="1027" y="798"/>
                    <a:pt x="1045" y="759"/>
                    <a:pt x="1060" y="720"/>
                  </a:cubicBezTo>
                  <a:cubicBezTo>
                    <a:pt x="1168" y="479"/>
                    <a:pt x="1280" y="239"/>
                    <a:pt x="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820477" y="1022692"/>
              <a:ext cx="1469" cy="3131"/>
            </a:xfrm>
            <a:custGeom>
              <a:avLst/>
              <a:gdLst/>
              <a:ahLst/>
              <a:cxnLst/>
              <a:rect l="l" t="t" r="r" b="b"/>
              <a:pathLst>
                <a:path w="53" h="113" extrusionOk="0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7"/>
                    <a:pt x="0" y="71"/>
                    <a:pt x="0" y="106"/>
                  </a:cubicBezTo>
                  <a:cubicBezTo>
                    <a:pt x="18" y="107"/>
                    <a:pt x="34" y="110"/>
                    <a:pt x="52" y="112"/>
                  </a:cubicBezTo>
                  <a:cubicBezTo>
                    <a:pt x="37" y="75"/>
                    <a:pt x="20" y="38"/>
                    <a:pt x="6" y="2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A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506190" y="782087"/>
              <a:ext cx="165650" cy="176042"/>
            </a:xfrm>
            <a:custGeom>
              <a:avLst/>
              <a:gdLst/>
              <a:ahLst/>
              <a:cxnLst/>
              <a:rect l="l" t="t" r="r" b="b"/>
              <a:pathLst>
                <a:path w="5978" h="6353" extrusionOk="0">
                  <a:moveTo>
                    <a:pt x="5415" y="1"/>
                  </a:moveTo>
                  <a:lnTo>
                    <a:pt x="5415" y="1"/>
                  </a:lnTo>
                  <a:cubicBezTo>
                    <a:pt x="5317" y="4"/>
                    <a:pt x="5220" y="17"/>
                    <a:pt x="5123" y="24"/>
                  </a:cubicBezTo>
                  <a:cubicBezTo>
                    <a:pt x="5078" y="623"/>
                    <a:pt x="4936" y="1214"/>
                    <a:pt x="4642" y="1743"/>
                  </a:cubicBezTo>
                  <a:cubicBezTo>
                    <a:pt x="4156" y="2616"/>
                    <a:pt x="3239" y="3254"/>
                    <a:pt x="2227" y="3294"/>
                  </a:cubicBezTo>
                  <a:cubicBezTo>
                    <a:pt x="2198" y="3295"/>
                    <a:pt x="2169" y="3296"/>
                    <a:pt x="2139" y="3296"/>
                  </a:cubicBezTo>
                  <a:cubicBezTo>
                    <a:pt x="1223" y="3296"/>
                    <a:pt x="461" y="2737"/>
                    <a:pt x="0" y="1975"/>
                  </a:cubicBezTo>
                  <a:lnTo>
                    <a:pt x="0" y="1975"/>
                  </a:lnTo>
                  <a:cubicBezTo>
                    <a:pt x="340" y="3491"/>
                    <a:pt x="859" y="4961"/>
                    <a:pt x="1553" y="6352"/>
                  </a:cubicBezTo>
                  <a:cubicBezTo>
                    <a:pt x="3056" y="6324"/>
                    <a:pt x="4543" y="6083"/>
                    <a:pt x="5977" y="5638"/>
                  </a:cubicBezTo>
                  <a:cubicBezTo>
                    <a:pt x="5830" y="4635"/>
                    <a:pt x="5702" y="3626"/>
                    <a:pt x="5600" y="2616"/>
                  </a:cubicBezTo>
                  <a:cubicBezTo>
                    <a:pt x="5548" y="2090"/>
                    <a:pt x="5506" y="1566"/>
                    <a:pt x="5464" y="1043"/>
                  </a:cubicBezTo>
                  <a:cubicBezTo>
                    <a:pt x="5435" y="695"/>
                    <a:pt x="5381" y="346"/>
                    <a:pt x="5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2410535" y="861587"/>
              <a:ext cx="112807" cy="192972"/>
            </a:xfrm>
            <a:custGeom>
              <a:avLst/>
              <a:gdLst/>
              <a:ahLst/>
              <a:cxnLst/>
              <a:rect l="l" t="t" r="r" b="b"/>
              <a:pathLst>
                <a:path w="4071" h="6964" extrusionOk="0">
                  <a:moveTo>
                    <a:pt x="2315" y="0"/>
                  </a:moveTo>
                  <a:cubicBezTo>
                    <a:pt x="2212" y="127"/>
                    <a:pt x="2113" y="256"/>
                    <a:pt x="2025" y="395"/>
                  </a:cubicBezTo>
                  <a:cubicBezTo>
                    <a:pt x="1758" y="819"/>
                    <a:pt x="1562" y="1282"/>
                    <a:pt x="1381" y="1746"/>
                  </a:cubicBezTo>
                  <a:cubicBezTo>
                    <a:pt x="1184" y="2254"/>
                    <a:pt x="989" y="2762"/>
                    <a:pt x="795" y="3271"/>
                  </a:cubicBezTo>
                  <a:cubicBezTo>
                    <a:pt x="532" y="3954"/>
                    <a:pt x="263" y="4637"/>
                    <a:pt x="1" y="5321"/>
                  </a:cubicBezTo>
                  <a:cubicBezTo>
                    <a:pt x="117" y="5383"/>
                    <a:pt x="233" y="5442"/>
                    <a:pt x="349" y="5501"/>
                  </a:cubicBezTo>
                  <a:cubicBezTo>
                    <a:pt x="398" y="5527"/>
                    <a:pt x="447" y="5550"/>
                    <a:pt x="494" y="5574"/>
                  </a:cubicBezTo>
                  <a:cubicBezTo>
                    <a:pt x="519" y="5587"/>
                    <a:pt x="545" y="5599"/>
                    <a:pt x="570" y="5612"/>
                  </a:cubicBezTo>
                  <a:cubicBezTo>
                    <a:pt x="570" y="5612"/>
                    <a:pt x="571" y="5612"/>
                    <a:pt x="571" y="5614"/>
                  </a:cubicBezTo>
                  <a:cubicBezTo>
                    <a:pt x="592" y="5623"/>
                    <a:pt x="611" y="5634"/>
                    <a:pt x="631" y="5643"/>
                  </a:cubicBezTo>
                  <a:cubicBezTo>
                    <a:pt x="1420" y="6029"/>
                    <a:pt x="2222" y="6377"/>
                    <a:pt x="3045" y="6661"/>
                  </a:cubicBezTo>
                  <a:cubicBezTo>
                    <a:pt x="3094" y="6678"/>
                    <a:pt x="3145" y="6693"/>
                    <a:pt x="3194" y="6711"/>
                  </a:cubicBezTo>
                  <a:cubicBezTo>
                    <a:pt x="3240" y="6726"/>
                    <a:pt x="3289" y="6741"/>
                    <a:pt x="3335" y="6757"/>
                  </a:cubicBezTo>
                  <a:cubicBezTo>
                    <a:pt x="3564" y="6830"/>
                    <a:pt x="3796" y="6900"/>
                    <a:pt x="4028" y="6964"/>
                  </a:cubicBezTo>
                  <a:cubicBezTo>
                    <a:pt x="4042" y="6925"/>
                    <a:pt x="4055" y="6887"/>
                    <a:pt x="4071" y="6850"/>
                  </a:cubicBezTo>
                  <a:cubicBezTo>
                    <a:pt x="3955" y="6281"/>
                    <a:pt x="3834" y="5714"/>
                    <a:pt x="3708" y="5147"/>
                  </a:cubicBezTo>
                  <a:cubicBezTo>
                    <a:pt x="3689" y="5042"/>
                    <a:pt x="3666" y="4941"/>
                    <a:pt x="3643" y="4837"/>
                  </a:cubicBezTo>
                  <a:cubicBezTo>
                    <a:pt x="3639" y="4825"/>
                    <a:pt x="3637" y="4810"/>
                    <a:pt x="3633" y="4797"/>
                  </a:cubicBezTo>
                  <a:cubicBezTo>
                    <a:pt x="3630" y="4779"/>
                    <a:pt x="3626" y="4762"/>
                    <a:pt x="3622" y="4745"/>
                  </a:cubicBezTo>
                  <a:cubicBezTo>
                    <a:pt x="3618" y="4726"/>
                    <a:pt x="3614" y="4707"/>
                    <a:pt x="3609" y="4689"/>
                  </a:cubicBezTo>
                  <a:cubicBezTo>
                    <a:pt x="3597" y="4640"/>
                    <a:pt x="3587" y="4590"/>
                    <a:pt x="3575" y="4542"/>
                  </a:cubicBezTo>
                  <a:cubicBezTo>
                    <a:pt x="3564" y="4492"/>
                    <a:pt x="3554" y="4442"/>
                    <a:pt x="3542" y="4392"/>
                  </a:cubicBezTo>
                  <a:cubicBezTo>
                    <a:pt x="3259" y="3165"/>
                    <a:pt x="2695" y="2036"/>
                    <a:pt x="2444" y="798"/>
                  </a:cubicBezTo>
                  <a:cubicBezTo>
                    <a:pt x="2390" y="533"/>
                    <a:pt x="2350" y="267"/>
                    <a:pt x="2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401030" y="1017012"/>
              <a:ext cx="119236" cy="68527"/>
            </a:xfrm>
            <a:custGeom>
              <a:avLst/>
              <a:gdLst/>
              <a:ahLst/>
              <a:cxnLst/>
              <a:rect l="l" t="t" r="r" b="b"/>
              <a:pathLst>
                <a:path w="4303" h="2473" extrusionOk="0">
                  <a:moveTo>
                    <a:pt x="238" y="0"/>
                  </a:moveTo>
                  <a:cubicBezTo>
                    <a:pt x="158" y="209"/>
                    <a:pt x="77" y="418"/>
                    <a:pt x="0" y="628"/>
                  </a:cubicBezTo>
                  <a:cubicBezTo>
                    <a:pt x="123" y="730"/>
                    <a:pt x="249" y="830"/>
                    <a:pt x="381" y="923"/>
                  </a:cubicBezTo>
                  <a:cubicBezTo>
                    <a:pt x="423" y="953"/>
                    <a:pt x="468" y="980"/>
                    <a:pt x="511" y="1010"/>
                  </a:cubicBezTo>
                  <a:cubicBezTo>
                    <a:pt x="555" y="1039"/>
                    <a:pt x="599" y="1068"/>
                    <a:pt x="645" y="1097"/>
                  </a:cubicBezTo>
                  <a:cubicBezTo>
                    <a:pt x="1059" y="1367"/>
                    <a:pt x="1498" y="1603"/>
                    <a:pt x="1945" y="1806"/>
                  </a:cubicBezTo>
                  <a:cubicBezTo>
                    <a:pt x="2312" y="1973"/>
                    <a:pt x="2695" y="2124"/>
                    <a:pt x="3086" y="2246"/>
                  </a:cubicBezTo>
                  <a:cubicBezTo>
                    <a:pt x="3135" y="2261"/>
                    <a:pt x="3185" y="2272"/>
                    <a:pt x="3234" y="2286"/>
                  </a:cubicBezTo>
                  <a:cubicBezTo>
                    <a:pt x="3281" y="2302"/>
                    <a:pt x="3331" y="2314"/>
                    <a:pt x="3379" y="2327"/>
                  </a:cubicBezTo>
                  <a:cubicBezTo>
                    <a:pt x="3610" y="2389"/>
                    <a:pt x="3842" y="2438"/>
                    <a:pt x="4075" y="2472"/>
                  </a:cubicBezTo>
                  <a:cubicBezTo>
                    <a:pt x="4213" y="2221"/>
                    <a:pt x="4248" y="1934"/>
                    <a:pt x="4303" y="1652"/>
                  </a:cubicBezTo>
                  <a:cubicBezTo>
                    <a:pt x="4069" y="1588"/>
                    <a:pt x="3838" y="1518"/>
                    <a:pt x="3609" y="1444"/>
                  </a:cubicBezTo>
                  <a:cubicBezTo>
                    <a:pt x="3561" y="1425"/>
                    <a:pt x="3512" y="1410"/>
                    <a:pt x="3466" y="1394"/>
                  </a:cubicBezTo>
                  <a:cubicBezTo>
                    <a:pt x="3417" y="1379"/>
                    <a:pt x="3366" y="1363"/>
                    <a:pt x="3317" y="1346"/>
                  </a:cubicBezTo>
                  <a:cubicBezTo>
                    <a:pt x="2490" y="1062"/>
                    <a:pt x="1680" y="714"/>
                    <a:pt x="886" y="325"/>
                  </a:cubicBezTo>
                  <a:cubicBezTo>
                    <a:pt x="840" y="302"/>
                    <a:pt x="793" y="280"/>
                    <a:pt x="748" y="259"/>
                  </a:cubicBezTo>
                  <a:cubicBezTo>
                    <a:pt x="703" y="237"/>
                    <a:pt x="656" y="215"/>
                    <a:pt x="611" y="192"/>
                  </a:cubicBezTo>
                  <a:cubicBezTo>
                    <a:pt x="487" y="129"/>
                    <a:pt x="361" y="64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687275" y="991962"/>
              <a:ext cx="139160" cy="35303"/>
            </a:xfrm>
            <a:custGeom>
              <a:avLst/>
              <a:gdLst/>
              <a:ahLst/>
              <a:cxnLst/>
              <a:rect l="l" t="t" r="r" b="b"/>
              <a:pathLst>
                <a:path w="5022" h="1274" extrusionOk="0">
                  <a:moveTo>
                    <a:pt x="4936" y="0"/>
                  </a:moveTo>
                  <a:cubicBezTo>
                    <a:pt x="4894" y="8"/>
                    <a:pt x="4851" y="15"/>
                    <a:pt x="4811" y="21"/>
                  </a:cubicBezTo>
                  <a:cubicBezTo>
                    <a:pt x="4800" y="22"/>
                    <a:pt x="4791" y="23"/>
                    <a:pt x="4782" y="26"/>
                  </a:cubicBezTo>
                  <a:cubicBezTo>
                    <a:pt x="4741" y="33"/>
                    <a:pt x="4700" y="38"/>
                    <a:pt x="4659" y="45"/>
                  </a:cubicBezTo>
                  <a:cubicBezTo>
                    <a:pt x="4648" y="47"/>
                    <a:pt x="4640" y="49"/>
                    <a:pt x="4630" y="50"/>
                  </a:cubicBezTo>
                  <a:cubicBezTo>
                    <a:pt x="4589" y="57"/>
                    <a:pt x="4548" y="63"/>
                    <a:pt x="4508" y="70"/>
                  </a:cubicBezTo>
                  <a:cubicBezTo>
                    <a:pt x="4498" y="72"/>
                    <a:pt x="4489" y="73"/>
                    <a:pt x="4480" y="74"/>
                  </a:cubicBezTo>
                  <a:cubicBezTo>
                    <a:pt x="3840" y="174"/>
                    <a:pt x="3198" y="254"/>
                    <a:pt x="2552" y="305"/>
                  </a:cubicBezTo>
                  <a:cubicBezTo>
                    <a:pt x="2490" y="310"/>
                    <a:pt x="2426" y="317"/>
                    <a:pt x="2364" y="322"/>
                  </a:cubicBezTo>
                  <a:cubicBezTo>
                    <a:pt x="2338" y="323"/>
                    <a:pt x="2312" y="323"/>
                    <a:pt x="2284" y="325"/>
                  </a:cubicBezTo>
                  <a:cubicBezTo>
                    <a:pt x="2196" y="331"/>
                    <a:pt x="2107" y="333"/>
                    <a:pt x="2018" y="339"/>
                  </a:cubicBezTo>
                  <a:cubicBezTo>
                    <a:pt x="1740" y="354"/>
                    <a:pt x="1463" y="372"/>
                    <a:pt x="1184" y="380"/>
                  </a:cubicBezTo>
                  <a:cubicBezTo>
                    <a:pt x="1064" y="382"/>
                    <a:pt x="944" y="382"/>
                    <a:pt x="823" y="383"/>
                  </a:cubicBezTo>
                  <a:lnTo>
                    <a:pt x="792" y="383"/>
                  </a:lnTo>
                  <a:cubicBezTo>
                    <a:pt x="751" y="383"/>
                    <a:pt x="712" y="383"/>
                    <a:pt x="671" y="385"/>
                  </a:cubicBezTo>
                  <a:cubicBezTo>
                    <a:pt x="620" y="385"/>
                    <a:pt x="569" y="385"/>
                    <a:pt x="519" y="387"/>
                  </a:cubicBezTo>
                  <a:cubicBezTo>
                    <a:pt x="398" y="387"/>
                    <a:pt x="278" y="390"/>
                    <a:pt x="158" y="390"/>
                  </a:cubicBezTo>
                  <a:cubicBezTo>
                    <a:pt x="120" y="390"/>
                    <a:pt x="82" y="389"/>
                    <a:pt x="44" y="389"/>
                  </a:cubicBezTo>
                  <a:cubicBezTo>
                    <a:pt x="29" y="658"/>
                    <a:pt x="18" y="925"/>
                    <a:pt x="0" y="1193"/>
                  </a:cubicBezTo>
                  <a:cubicBezTo>
                    <a:pt x="167" y="1212"/>
                    <a:pt x="334" y="1233"/>
                    <a:pt x="502" y="1244"/>
                  </a:cubicBezTo>
                  <a:cubicBezTo>
                    <a:pt x="554" y="1248"/>
                    <a:pt x="606" y="1248"/>
                    <a:pt x="658" y="1251"/>
                  </a:cubicBezTo>
                  <a:cubicBezTo>
                    <a:pt x="707" y="1254"/>
                    <a:pt x="755" y="1256"/>
                    <a:pt x="805" y="1258"/>
                  </a:cubicBezTo>
                  <a:cubicBezTo>
                    <a:pt x="1008" y="1269"/>
                    <a:pt x="1213" y="1274"/>
                    <a:pt x="1416" y="1274"/>
                  </a:cubicBezTo>
                  <a:cubicBezTo>
                    <a:pt x="2097" y="1274"/>
                    <a:pt x="2775" y="1216"/>
                    <a:pt x="3446" y="1103"/>
                  </a:cubicBezTo>
                  <a:cubicBezTo>
                    <a:pt x="3536" y="1089"/>
                    <a:pt x="3625" y="1072"/>
                    <a:pt x="3714" y="1056"/>
                  </a:cubicBezTo>
                  <a:cubicBezTo>
                    <a:pt x="3801" y="1039"/>
                    <a:pt x="3888" y="1021"/>
                    <a:pt x="3974" y="1004"/>
                  </a:cubicBezTo>
                  <a:cubicBezTo>
                    <a:pt x="4153" y="967"/>
                    <a:pt x="4331" y="926"/>
                    <a:pt x="4508" y="880"/>
                  </a:cubicBezTo>
                  <a:cubicBezTo>
                    <a:pt x="4559" y="867"/>
                    <a:pt x="4608" y="850"/>
                    <a:pt x="4659" y="836"/>
                  </a:cubicBezTo>
                  <a:cubicBezTo>
                    <a:pt x="4675" y="832"/>
                    <a:pt x="4692" y="826"/>
                    <a:pt x="4709" y="822"/>
                  </a:cubicBezTo>
                  <a:cubicBezTo>
                    <a:pt x="4743" y="811"/>
                    <a:pt x="4776" y="801"/>
                    <a:pt x="4811" y="792"/>
                  </a:cubicBezTo>
                  <a:cubicBezTo>
                    <a:pt x="4826" y="787"/>
                    <a:pt x="4838" y="782"/>
                    <a:pt x="4854" y="780"/>
                  </a:cubicBezTo>
                  <a:cubicBezTo>
                    <a:pt x="4901" y="765"/>
                    <a:pt x="4950" y="752"/>
                    <a:pt x="4999" y="737"/>
                  </a:cubicBezTo>
                  <a:cubicBezTo>
                    <a:pt x="5006" y="735"/>
                    <a:pt x="5014" y="734"/>
                    <a:pt x="5022" y="730"/>
                  </a:cubicBezTo>
                  <a:cubicBezTo>
                    <a:pt x="4993" y="488"/>
                    <a:pt x="4964" y="244"/>
                    <a:pt x="4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688965" y="785717"/>
              <a:ext cx="134089" cy="208989"/>
            </a:xfrm>
            <a:custGeom>
              <a:avLst/>
              <a:gdLst/>
              <a:ahLst/>
              <a:cxnLst/>
              <a:rect l="l" t="t" r="r" b="b"/>
              <a:pathLst>
                <a:path w="4839" h="7542" extrusionOk="0">
                  <a:moveTo>
                    <a:pt x="494" y="1"/>
                  </a:moveTo>
                  <a:cubicBezTo>
                    <a:pt x="493" y="7"/>
                    <a:pt x="491" y="15"/>
                    <a:pt x="488" y="24"/>
                  </a:cubicBezTo>
                  <a:cubicBezTo>
                    <a:pt x="465" y="111"/>
                    <a:pt x="398" y="298"/>
                    <a:pt x="392" y="321"/>
                  </a:cubicBezTo>
                  <a:cubicBezTo>
                    <a:pt x="340" y="511"/>
                    <a:pt x="298" y="704"/>
                    <a:pt x="261" y="897"/>
                  </a:cubicBezTo>
                  <a:cubicBezTo>
                    <a:pt x="218" y="1111"/>
                    <a:pt x="181" y="1330"/>
                    <a:pt x="150" y="1545"/>
                  </a:cubicBezTo>
                  <a:cubicBezTo>
                    <a:pt x="130" y="1685"/>
                    <a:pt x="112" y="1825"/>
                    <a:pt x="95" y="1965"/>
                  </a:cubicBezTo>
                  <a:cubicBezTo>
                    <a:pt x="81" y="2080"/>
                    <a:pt x="72" y="2194"/>
                    <a:pt x="65" y="2307"/>
                  </a:cubicBezTo>
                  <a:cubicBezTo>
                    <a:pt x="36" y="2743"/>
                    <a:pt x="50" y="3176"/>
                    <a:pt x="77" y="3617"/>
                  </a:cubicBezTo>
                  <a:cubicBezTo>
                    <a:pt x="113" y="4181"/>
                    <a:pt x="105" y="4743"/>
                    <a:pt x="90" y="5308"/>
                  </a:cubicBezTo>
                  <a:cubicBezTo>
                    <a:pt x="69" y="6054"/>
                    <a:pt x="37" y="6797"/>
                    <a:pt x="1" y="7541"/>
                  </a:cubicBezTo>
                  <a:cubicBezTo>
                    <a:pt x="87" y="7541"/>
                    <a:pt x="173" y="7542"/>
                    <a:pt x="259" y="7542"/>
                  </a:cubicBezTo>
                  <a:cubicBezTo>
                    <a:pt x="523" y="7542"/>
                    <a:pt x="789" y="7538"/>
                    <a:pt x="1053" y="7529"/>
                  </a:cubicBezTo>
                  <a:cubicBezTo>
                    <a:pt x="1226" y="7523"/>
                    <a:pt x="1400" y="7513"/>
                    <a:pt x="1573" y="7505"/>
                  </a:cubicBezTo>
                  <a:cubicBezTo>
                    <a:pt x="1650" y="7500"/>
                    <a:pt x="1726" y="7499"/>
                    <a:pt x="1802" y="7493"/>
                  </a:cubicBezTo>
                  <a:cubicBezTo>
                    <a:pt x="1839" y="7490"/>
                    <a:pt x="1875" y="7490"/>
                    <a:pt x="1911" y="7487"/>
                  </a:cubicBezTo>
                  <a:cubicBezTo>
                    <a:pt x="1947" y="7484"/>
                    <a:pt x="1982" y="7484"/>
                    <a:pt x="2019" y="7481"/>
                  </a:cubicBezTo>
                  <a:cubicBezTo>
                    <a:pt x="2032" y="7480"/>
                    <a:pt x="2043" y="7478"/>
                    <a:pt x="2056" y="7478"/>
                  </a:cubicBezTo>
                  <a:cubicBezTo>
                    <a:pt x="2368" y="7455"/>
                    <a:pt x="2678" y="7426"/>
                    <a:pt x="2989" y="7394"/>
                  </a:cubicBezTo>
                  <a:cubicBezTo>
                    <a:pt x="3443" y="7348"/>
                    <a:pt x="3895" y="7291"/>
                    <a:pt x="4347" y="7221"/>
                  </a:cubicBezTo>
                  <a:cubicBezTo>
                    <a:pt x="4377" y="7217"/>
                    <a:pt x="4407" y="7211"/>
                    <a:pt x="4440" y="7208"/>
                  </a:cubicBezTo>
                  <a:cubicBezTo>
                    <a:pt x="4458" y="7204"/>
                    <a:pt x="4479" y="7201"/>
                    <a:pt x="4498" y="7197"/>
                  </a:cubicBezTo>
                  <a:cubicBezTo>
                    <a:pt x="4528" y="7192"/>
                    <a:pt x="4558" y="7187"/>
                    <a:pt x="4591" y="7182"/>
                  </a:cubicBezTo>
                  <a:cubicBezTo>
                    <a:pt x="4609" y="7180"/>
                    <a:pt x="4630" y="7176"/>
                    <a:pt x="4649" y="7173"/>
                  </a:cubicBezTo>
                  <a:cubicBezTo>
                    <a:pt x="4680" y="7167"/>
                    <a:pt x="4711" y="7162"/>
                    <a:pt x="4743" y="7156"/>
                  </a:cubicBezTo>
                  <a:cubicBezTo>
                    <a:pt x="4775" y="7151"/>
                    <a:pt x="4806" y="7146"/>
                    <a:pt x="4839" y="7140"/>
                  </a:cubicBezTo>
                  <a:cubicBezTo>
                    <a:pt x="4765" y="6511"/>
                    <a:pt x="4689" y="5880"/>
                    <a:pt x="4608" y="5252"/>
                  </a:cubicBezTo>
                  <a:cubicBezTo>
                    <a:pt x="4482" y="4289"/>
                    <a:pt x="4312" y="3314"/>
                    <a:pt x="3906" y="2423"/>
                  </a:cubicBezTo>
                  <a:cubicBezTo>
                    <a:pt x="3662" y="1907"/>
                    <a:pt x="3340" y="1425"/>
                    <a:pt x="2943" y="1016"/>
                  </a:cubicBezTo>
                  <a:cubicBezTo>
                    <a:pt x="2808" y="878"/>
                    <a:pt x="2689" y="781"/>
                    <a:pt x="2550" y="699"/>
                  </a:cubicBezTo>
                  <a:cubicBezTo>
                    <a:pt x="2472" y="652"/>
                    <a:pt x="2388" y="608"/>
                    <a:pt x="2288" y="567"/>
                  </a:cubicBezTo>
                  <a:cubicBezTo>
                    <a:pt x="2170" y="519"/>
                    <a:pt x="2050" y="472"/>
                    <a:pt x="1930" y="427"/>
                  </a:cubicBezTo>
                  <a:cubicBezTo>
                    <a:pt x="1534" y="276"/>
                    <a:pt x="1129" y="140"/>
                    <a:pt x="720" y="41"/>
                  </a:cubicBezTo>
                  <a:cubicBezTo>
                    <a:pt x="645" y="24"/>
                    <a:pt x="568" y="15"/>
                    <a:pt x="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466814" y="2214998"/>
              <a:ext cx="310324" cy="77754"/>
            </a:xfrm>
            <a:custGeom>
              <a:avLst/>
              <a:gdLst/>
              <a:ahLst/>
              <a:cxnLst/>
              <a:rect l="l" t="t" r="r" b="b"/>
              <a:pathLst>
                <a:path w="11199" h="2806" extrusionOk="0">
                  <a:moveTo>
                    <a:pt x="10954" y="0"/>
                  </a:moveTo>
                  <a:cubicBezTo>
                    <a:pt x="10953" y="9"/>
                    <a:pt x="10954" y="19"/>
                    <a:pt x="10953" y="29"/>
                  </a:cubicBezTo>
                  <a:cubicBezTo>
                    <a:pt x="10897" y="437"/>
                    <a:pt x="10596" y="775"/>
                    <a:pt x="10196" y="874"/>
                  </a:cubicBezTo>
                  <a:cubicBezTo>
                    <a:pt x="9901" y="947"/>
                    <a:pt x="9600" y="990"/>
                    <a:pt x="9306" y="1064"/>
                  </a:cubicBezTo>
                  <a:cubicBezTo>
                    <a:pt x="9038" y="1133"/>
                    <a:pt x="8771" y="1208"/>
                    <a:pt x="8503" y="1284"/>
                  </a:cubicBezTo>
                  <a:cubicBezTo>
                    <a:pt x="7370" y="1608"/>
                    <a:pt x="6243" y="1963"/>
                    <a:pt x="5077" y="2151"/>
                  </a:cubicBezTo>
                  <a:cubicBezTo>
                    <a:pt x="4287" y="2275"/>
                    <a:pt x="3488" y="2339"/>
                    <a:pt x="2690" y="2350"/>
                  </a:cubicBezTo>
                  <a:cubicBezTo>
                    <a:pt x="2586" y="2352"/>
                    <a:pt x="2482" y="2352"/>
                    <a:pt x="2378" y="2352"/>
                  </a:cubicBezTo>
                  <a:cubicBezTo>
                    <a:pt x="2077" y="2352"/>
                    <a:pt x="1776" y="2346"/>
                    <a:pt x="1475" y="2335"/>
                  </a:cubicBezTo>
                  <a:cubicBezTo>
                    <a:pt x="1146" y="2324"/>
                    <a:pt x="758" y="2358"/>
                    <a:pt x="450" y="2223"/>
                  </a:cubicBezTo>
                  <a:cubicBezTo>
                    <a:pt x="267" y="2143"/>
                    <a:pt x="119" y="2002"/>
                    <a:pt x="22" y="1829"/>
                  </a:cubicBezTo>
                  <a:lnTo>
                    <a:pt x="22" y="1829"/>
                  </a:lnTo>
                  <a:cubicBezTo>
                    <a:pt x="1" y="2006"/>
                    <a:pt x="35" y="2206"/>
                    <a:pt x="64" y="2348"/>
                  </a:cubicBezTo>
                  <a:cubicBezTo>
                    <a:pt x="102" y="2539"/>
                    <a:pt x="171" y="2597"/>
                    <a:pt x="359" y="2640"/>
                  </a:cubicBezTo>
                  <a:cubicBezTo>
                    <a:pt x="527" y="2678"/>
                    <a:pt x="697" y="2704"/>
                    <a:pt x="868" y="2727"/>
                  </a:cubicBezTo>
                  <a:cubicBezTo>
                    <a:pt x="1265" y="2782"/>
                    <a:pt x="1666" y="2805"/>
                    <a:pt x="2067" y="2805"/>
                  </a:cubicBezTo>
                  <a:cubicBezTo>
                    <a:pt x="2410" y="2805"/>
                    <a:pt x="2752" y="2788"/>
                    <a:pt x="3093" y="2759"/>
                  </a:cubicBezTo>
                  <a:cubicBezTo>
                    <a:pt x="3827" y="2695"/>
                    <a:pt x="4558" y="2579"/>
                    <a:pt x="5275" y="2415"/>
                  </a:cubicBezTo>
                  <a:cubicBezTo>
                    <a:pt x="5922" y="2267"/>
                    <a:pt x="6603" y="2137"/>
                    <a:pt x="7205" y="1851"/>
                  </a:cubicBezTo>
                  <a:cubicBezTo>
                    <a:pt x="7231" y="1839"/>
                    <a:pt x="7258" y="1832"/>
                    <a:pt x="7285" y="1832"/>
                  </a:cubicBezTo>
                  <a:cubicBezTo>
                    <a:pt x="7335" y="1832"/>
                    <a:pt x="7383" y="1856"/>
                    <a:pt x="7413" y="1906"/>
                  </a:cubicBezTo>
                  <a:cubicBezTo>
                    <a:pt x="7554" y="2138"/>
                    <a:pt x="7666" y="2385"/>
                    <a:pt x="7786" y="2630"/>
                  </a:cubicBezTo>
                  <a:cubicBezTo>
                    <a:pt x="8389" y="2530"/>
                    <a:pt x="8988" y="2406"/>
                    <a:pt x="9580" y="2252"/>
                  </a:cubicBezTo>
                  <a:cubicBezTo>
                    <a:pt x="9885" y="2172"/>
                    <a:pt x="10188" y="2084"/>
                    <a:pt x="10490" y="1990"/>
                  </a:cubicBezTo>
                  <a:cubicBezTo>
                    <a:pt x="10641" y="1944"/>
                    <a:pt x="10790" y="1894"/>
                    <a:pt x="10939" y="1843"/>
                  </a:cubicBezTo>
                  <a:cubicBezTo>
                    <a:pt x="11092" y="1791"/>
                    <a:pt x="11179" y="1735"/>
                    <a:pt x="11187" y="1567"/>
                  </a:cubicBezTo>
                  <a:cubicBezTo>
                    <a:pt x="11199" y="1361"/>
                    <a:pt x="11151" y="1143"/>
                    <a:pt x="11134" y="938"/>
                  </a:cubicBezTo>
                  <a:cubicBezTo>
                    <a:pt x="11112" y="712"/>
                    <a:pt x="11090" y="485"/>
                    <a:pt x="11036" y="265"/>
                  </a:cubicBezTo>
                  <a:cubicBezTo>
                    <a:pt x="11018" y="188"/>
                    <a:pt x="10991" y="91"/>
                    <a:pt x="10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562330" y="1907334"/>
              <a:ext cx="166509" cy="60408"/>
            </a:xfrm>
            <a:custGeom>
              <a:avLst/>
              <a:gdLst/>
              <a:ahLst/>
              <a:cxnLst/>
              <a:rect l="l" t="t" r="r" b="b"/>
              <a:pathLst>
                <a:path w="6009" h="2180" extrusionOk="0">
                  <a:moveTo>
                    <a:pt x="5882" y="0"/>
                  </a:moveTo>
                  <a:cubicBezTo>
                    <a:pt x="5684" y="12"/>
                    <a:pt x="5484" y="25"/>
                    <a:pt x="5286" y="41"/>
                  </a:cubicBezTo>
                  <a:cubicBezTo>
                    <a:pt x="5235" y="46"/>
                    <a:pt x="5185" y="50"/>
                    <a:pt x="5135" y="54"/>
                  </a:cubicBezTo>
                  <a:cubicBezTo>
                    <a:pt x="5098" y="57"/>
                    <a:pt x="5058" y="62"/>
                    <a:pt x="5020" y="65"/>
                  </a:cubicBezTo>
                  <a:cubicBezTo>
                    <a:pt x="5008" y="68"/>
                    <a:pt x="4999" y="69"/>
                    <a:pt x="4987" y="69"/>
                  </a:cubicBezTo>
                  <a:cubicBezTo>
                    <a:pt x="4967" y="70"/>
                    <a:pt x="4947" y="74"/>
                    <a:pt x="4926" y="75"/>
                  </a:cubicBezTo>
                  <a:cubicBezTo>
                    <a:pt x="4875" y="79"/>
                    <a:pt x="4825" y="85"/>
                    <a:pt x="4773" y="91"/>
                  </a:cubicBezTo>
                  <a:cubicBezTo>
                    <a:pt x="4723" y="97"/>
                    <a:pt x="4674" y="99"/>
                    <a:pt x="4624" y="105"/>
                  </a:cubicBezTo>
                  <a:cubicBezTo>
                    <a:pt x="4419" y="127"/>
                    <a:pt x="4212" y="152"/>
                    <a:pt x="4008" y="180"/>
                  </a:cubicBezTo>
                  <a:cubicBezTo>
                    <a:pt x="3949" y="190"/>
                    <a:pt x="3888" y="195"/>
                    <a:pt x="3830" y="204"/>
                  </a:cubicBezTo>
                  <a:cubicBezTo>
                    <a:pt x="3487" y="253"/>
                    <a:pt x="3144" y="308"/>
                    <a:pt x="2803" y="373"/>
                  </a:cubicBezTo>
                  <a:cubicBezTo>
                    <a:pt x="2788" y="376"/>
                    <a:pt x="2772" y="381"/>
                    <a:pt x="2756" y="383"/>
                  </a:cubicBezTo>
                  <a:cubicBezTo>
                    <a:pt x="2722" y="389"/>
                    <a:pt x="2690" y="396"/>
                    <a:pt x="2656" y="404"/>
                  </a:cubicBezTo>
                  <a:lnTo>
                    <a:pt x="2507" y="434"/>
                  </a:lnTo>
                  <a:cubicBezTo>
                    <a:pt x="1906" y="556"/>
                    <a:pt x="1306" y="701"/>
                    <a:pt x="717" y="874"/>
                  </a:cubicBezTo>
                  <a:cubicBezTo>
                    <a:pt x="668" y="888"/>
                    <a:pt x="622" y="901"/>
                    <a:pt x="574" y="916"/>
                  </a:cubicBezTo>
                  <a:cubicBezTo>
                    <a:pt x="526" y="930"/>
                    <a:pt x="480" y="946"/>
                    <a:pt x="432" y="961"/>
                  </a:cubicBezTo>
                  <a:cubicBezTo>
                    <a:pt x="288" y="1004"/>
                    <a:pt x="146" y="1050"/>
                    <a:pt x="3" y="1097"/>
                  </a:cubicBezTo>
                  <a:lnTo>
                    <a:pt x="1" y="1097"/>
                  </a:lnTo>
                  <a:cubicBezTo>
                    <a:pt x="12" y="1220"/>
                    <a:pt x="27" y="1344"/>
                    <a:pt x="46" y="1467"/>
                  </a:cubicBezTo>
                  <a:cubicBezTo>
                    <a:pt x="84" y="1704"/>
                    <a:pt x="131" y="1942"/>
                    <a:pt x="181" y="2180"/>
                  </a:cubicBezTo>
                  <a:cubicBezTo>
                    <a:pt x="343" y="2142"/>
                    <a:pt x="505" y="2109"/>
                    <a:pt x="668" y="2072"/>
                  </a:cubicBezTo>
                  <a:cubicBezTo>
                    <a:pt x="719" y="2060"/>
                    <a:pt x="770" y="2051"/>
                    <a:pt x="822" y="2040"/>
                  </a:cubicBezTo>
                  <a:cubicBezTo>
                    <a:pt x="871" y="2029"/>
                    <a:pt x="921" y="2017"/>
                    <a:pt x="970" y="2007"/>
                  </a:cubicBezTo>
                  <a:cubicBezTo>
                    <a:pt x="1548" y="1883"/>
                    <a:pt x="2126" y="1767"/>
                    <a:pt x="2706" y="1659"/>
                  </a:cubicBezTo>
                  <a:cubicBezTo>
                    <a:pt x="2756" y="1651"/>
                    <a:pt x="2803" y="1640"/>
                    <a:pt x="2853" y="1631"/>
                  </a:cubicBezTo>
                  <a:cubicBezTo>
                    <a:pt x="2904" y="1623"/>
                    <a:pt x="2954" y="1611"/>
                    <a:pt x="3004" y="1602"/>
                  </a:cubicBezTo>
                  <a:cubicBezTo>
                    <a:pt x="3601" y="1495"/>
                    <a:pt x="4196" y="1397"/>
                    <a:pt x="4795" y="1304"/>
                  </a:cubicBezTo>
                  <a:lnTo>
                    <a:pt x="4943" y="1282"/>
                  </a:lnTo>
                  <a:cubicBezTo>
                    <a:pt x="4994" y="1275"/>
                    <a:pt x="5044" y="1268"/>
                    <a:pt x="5095" y="1258"/>
                  </a:cubicBezTo>
                  <a:lnTo>
                    <a:pt x="5100" y="1258"/>
                  </a:lnTo>
                  <a:cubicBezTo>
                    <a:pt x="5148" y="1252"/>
                    <a:pt x="5197" y="1245"/>
                    <a:pt x="5245" y="1236"/>
                  </a:cubicBezTo>
                  <a:cubicBezTo>
                    <a:pt x="5297" y="1229"/>
                    <a:pt x="5349" y="1221"/>
                    <a:pt x="5402" y="1213"/>
                  </a:cubicBezTo>
                  <a:cubicBezTo>
                    <a:pt x="5604" y="1183"/>
                    <a:pt x="5807" y="1152"/>
                    <a:pt x="6009" y="1123"/>
                  </a:cubicBezTo>
                  <a:cubicBezTo>
                    <a:pt x="5963" y="748"/>
                    <a:pt x="5922" y="375"/>
                    <a:pt x="5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224045" y="1832684"/>
              <a:ext cx="162048" cy="291204"/>
            </a:xfrm>
            <a:custGeom>
              <a:avLst/>
              <a:gdLst/>
              <a:ahLst/>
              <a:cxnLst/>
              <a:rect l="l" t="t" r="r" b="b"/>
              <a:pathLst>
                <a:path w="5848" h="10509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4567" y="248"/>
                    <a:pt x="4712" y="664"/>
                    <a:pt x="4606" y="1048"/>
                  </a:cubicBezTo>
                  <a:cubicBezTo>
                    <a:pt x="4528" y="1331"/>
                    <a:pt x="4393" y="1604"/>
                    <a:pt x="4302" y="1884"/>
                  </a:cubicBezTo>
                  <a:cubicBezTo>
                    <a:pt x="4211" y="2159"/>
                    <a:pt x="4129" y="2437"/>
                    <a:pt x="4049" y="2715"/>
                  </a:cubicBezTo>
                  <a:cubicBezTo>
                    <a:pt x="3718" y="3860"/>
                    <a:pt x="3420" y="5014"/>
                    <a:pt x="2955" y="6115"/>
                  </a:cubicBezTo>
                  <a:cubicBezTo>
                    <a:pt x="2952" y="6121"/>
                    <a:pt x="2948" y="6124"/>
                    <a:pt x="2944" y="6130"/>
                  </a:cubicBezTo>
                  <a:cubicBezTo>
                    <a:pt x="2943" y="6138"/>
                    <a:pt x="2943" y="6144"/>
                    <a:pt x="2939" y="6151"/>
                  </a:cubicBezTo>
                  <a:cubicBezTo>
                    <a:pt x="2636" y="6858"/>
                    <a:pt x="2279" y="7542"/>
                    <a:pt x="1882" y="8201"/>
                  </a:cubicBezTo>
                  <a:cubicBezTo>
                    <a:pt x="1686" y="8526"/>
                    <a:pt x="1482" y="8845"/>
                    <a:pt x="1271" y="9161"/>
                  </a:cubicBezTo>
                  <a:cubicBezTo>
                    <a:pt x="1086" y="9436"/>
                    <a:pt x="906" y="9783"/>
                    <a:pt x="653" y="10005"/>
                  </a:cubicBezTo>
                  <a:cubicBezTo>
                    <a:pt x="484" y="10152"/>
                    <a:pt x="267" y="10238"/>
                    <a:pt x="43" y="10238"/>
                  </a:cubicBezTo>
                  <a:cubicBezTo>
                    <a:pt x="29" y="10238"/>
                    <a:pt x="15" y="10237"/>
                    <a:pt x="1" y="10237"/>
                  </a:cubicBezTo>
                  <a:lnTo>
                    <a:pt x="1" y="10237"/>
                  </a:lnTo>
                  <a:cubicBezTo>
                    <a:pt x="153" y="10364"/>
                    <a:pt x="364" y="10453"/>
                    <a:pt x="517" y="10496"/>
                  </a:cubicBezTo>
                  <a:cubicBezTo>
                    <a:pt x="551" y="10504"/>
                    <a:pt x="582" y="10509"/>
                    <a:pt x="610" y="10509"/>
                  </a:cubicBezTo>
                  <a:cubicBezTo>
                    <a:pt x="754" y="10509"/>
                    <a:pt x="840" y="10403"/>
                    <a:pt x="949" y="10284"/>
                  </a:cubicBezTo>
                  <a:cubicBezTo>
                    <a:pt x="1070" y="10155"/>
                    <a:pt x="1184" y="10022"/>
                    <a:pt x="1296" y="9884"/>
                  </a:cubicBezTo>
                  <a:cubicBezTo>
                    <a:pt x="1716" y="9365"/>
                    <a:pt x="2069" y="8792"/>
                    <a:pt x="2376" y="8199"/>
                  </a:cubicBezTo>
                  <a:cubicBezTo>
                    <a:pt x="2707" y="7563"/>
                    <a:pt x="2993" y="6904"/>
                    <a:pt x="3234" y="6231"/>
                  </a:cubicBezTo>
                  <a:cubicBezTo>
                    <a:pt x="3472" y="5566"/>
                    <a:pt x="3747" y="4865"/>
                    <a:pt x="3828" y="4160"/>
                  </a:cubicBezTo>
                  <a:cubicBezTo>
                    <a:pt x="3837" y="4080"/>
                    <a:pt x="3889" y="4008"/>
                    <a:pt x="3977" y="4008"/>
                  </a:cubicBezTo>
                  <a:cubicBezTo>
                    <a:pt x="3979" y="4008"/>
                    <a:pt x="3980" y="4008"/>
                    <a:pt x="3981" y="4008"/>
                  </a:cubicBezTo>
                  <a:cubicBezTo>
                    <a:pt x="4255" y="4012"/>
                    <a:pt x="4524" y="4049"/>
                    <a:pt x="4797" y="4078"/>
                  </a:cubicBezTo>
                  <a:cubicBezTo>
                    <a:pt x="5037" y="3505"/>
                    <a:pt x="5252" y="2921"/>
                    <a:pt x="5435" y="2329"/>
                  </a:cubicBezTo>
                  <a:cubicBezTo>
                    <a:pt x="5527" y="2035"/>
                    <a:pt x="5613" y="1737"/>
                    <a:pt x="5691" y="1439"/>
                  </a:cubicBezTo>
                  <a:cubicBezTo>
                    <a:pt x="5730" y="1289"/>
                    <a:pt x="5769" y="1139"/>
                    <a:pt x="5803" y="988"/>
                  </a:cubicBezTo>
                  <a:cubicBezTo>
                    <a:pt x="5847" y="802"/>
                    <a:pt x="5821" y="703"/>
                    <a:pt x="5658" y="604"/>
                  </a:cubicBezTo>
                  <a:cubicBezTo>
                    <a:pt x="5469" y="489"/>
                    <a:pt x="5256" y="401"/>
                    <a:pt x="5058" y="303"/>
                  </a:cubicBezTo>
                  <a:cubicBezTo>
                    <a:pt x="4838" y="192"/>
                    <a:pt x="4611" y="83"/>
                    <a:pt x="4372" y="24"/>
                  </a:cubicBezTo>
                  <a:cubicBezTo>
                    <a:pt x="4334" y="16"/>
                    <a:pt x="4297" y="7"/>
                    <a:pt x="4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996435" y="1707323"/>
              <a:ext cx="88949" cy="166038"/>
            </a:xfrm>
            <a:custGeom>
              <a:avLst/>
              <a:gdLst/>
              <a:ahLst/>
              <a:cxnLst/>
              <a:rect l="l" t="t" r="r" b="b"/>
              <a:pathLst>
                <a:path w="3210" h="5992" extrusionOk="0">
                  <a:moveTo>
                    <a:pt x="2193" y="0"/>
                  </a:moveTo>
                  <a:cubicBezTo>
                    <a:pt x="2141" y="97"/>
                    <a:pt x="2091" y="191"/>
                    <a:pt x="2040" y="288"/>
                  </a:cubicBezTo>
                  <a:cubicBezTo>
                    <a:pt x="2015" y="334"/>
                    <a:pt x="1991" y="379"/>
                    <a:pt x="1966" y="426"/>
                  </a:cubicBezTo>
                  <a:cubicBezTo>
                    <a:pt x="1947" y="460"/>
                    <a:pt x="1928" y="493"/>
                    <a:pt x="1911" y="528"/>
                  </a:cubicBezTo>
                  <a:cubicBezTo>
                    <a:pt x="1905" y="538"/>
                    <a:pt x="1900" y="548"/>
                    <a:pt x="1895" y="557"/>
                  </a:cubicBezTo>
                  <a:cubicBezTo>
                    <a:pt x="1876" y="592"/>
                    <a:pt x="1860" y="629"/>
                    <a:pt x="1841" y="665"/>
                  </a:cubicBezTo>
                  <a:cubicBezTo>
                    <a:pt x="1825" y="695"/>
                    <a:pt x="1811" y="728"/>
                    <a:pt x="1795" y="758"/>
                  </a:cubicBezTo>
                  <a:cubicBezTo>
                    <a:pt x="1788" y="772"/>
                    <a:pt x="1781" y="785"/>
                    <a:pt x="1775" y="800"/>
                  </a:cubicBezTo>
                  <a:cubicBezTo>
                    <a:pt x="1630" y="1089"/>
                    <a:pt x="1491" y="1381"/>
                    <a:pt x="1356" y="1676"/>
                  </a:cubicBezTo>
                  <a:cubicBezTo>
                    <a:pt x="1329" y="1734"/>
                    <a:pt x="1301" y="1792"/>
                    <a:pt x="1276" y="1850"/>
                  </a:cubicBezTo>
                  <a:cubicBezTo>
                    <a:pt x="1136" y="2166"/>
                    <a:pt x="1002" y="2487"/>
                    <a:pt x="876" y="2808"/>
                  </a:cubicBezTo>
                  <a:cubicBezTo>
                    <a:pt x="871" y="2820"/>
                    <a:pt x="866" y="2832"/>
                    <a:pt x="863" y="2842"/>
                  </a:cubicBezTo>
                  <a:cubicBezTo>
                    <a:pt x="848" y="2878"/>
                    <a:pt x="835" y="2914"/>
                    <a:pt x="821" y="2951"/>
                  </a:cubicBezTo>
                  <a:cubicBezTo>
                    <a:pt x="805" y="2998"/>
                    <a:pt x="785" y="3045"/>
                    <a:pt x="768" y="3093"/>
                  </a:cubicBezTo>
                  <a:cubicBezTo>
                    <a:pt x="526" y="3736"/>
                    <a:pt x="313" y="4390"/>
                    <a:pt x="133" y="5054"/>
                  </a:cubicBezTo>
                  <a:cubicBezTo>
                    <a:pt x="118" y="5107"/>
                    <a:pt x="105" y="5162"/>
                    <a:pt x="91" y="5215"/>
                  </a:cubicBezTo>
                  <a:cubicBezTo>
                    <a:pt x="79" y="5261"/>
                    <a:pt x="67" y="5307"/>
                    <a:pt x="56" y="5352"/>
                  </a:cubicBezTo>
                  <a:cubicBezTo>
                    <a:pt x="37" y="5423"/>
                    <a:pt x="18" y="5494"/>
                    <a:pt x="1" y="5567"/>
                  </a:cubicBezTo>
                  <a:lnTo>
                    <a:pt x="1" y="5568"/>
                  </a:lnTo>
                  <a:cubicBezTo>
                    <a:pt x="110" y="5623"/>
                    <a:pt x="221" y="5675"/>
                    <a:pt x="332" y="5724"/>
                  </a:cubicBezTo>
                  <a:cubicBezTo>
                    <a:pt x="556" y="5820"/>
                    <a:pt x="784" y="5909"/>
                    <a:pt x="1015" y="5992"/>
                  </a:cubicBezTo>
                  <a:cubicBezTo>
                    <a:pt x="1032" y="5941"/>
                    <a:pt x="1051" y="5892"/>
                    <a:pt x="1068" y="5842"/>
                  </a:cubicBezTo>
                  <a:cubicBezTo>
                    <a:pt x="1084" y="5797"/>
                    <a:pt x="1100" y="5754"/>
                    <a:pt x="1116" y="5709"/>
                  </a:cubicBezTo>
                  <a:cubicBezTo>
                    <a:pt x="1133" y="5658"/>
                    <a:pt x="1153" y="5608"/>
                    <a:pt x="1169" y="5557"/>
                  </a:cubicBezTo>
                  <a:cubicBezTo>
                    <a:pt x="1406" y="4890"/>
                    <a:pt x="1653" y="4230"/>
                    <a:pt x="1912" y="3573"/>
                  </a:cubicBezTo>
                  <a:cubicBezTo>
                    <a:pt x="1932" y="3527"/>
                    <a:pt x="1949" y="3480"/>
                    <a:pt x="1966" y="3434"/>
                  </a:cubicBezTo>
                  <a:cubicBezTo>
                    <a:pt x="1985" y="3386"/>
                    <a:pt x="2002" y="3338"/>
                    <a:pt x="2022" y="3290"/>
                  </a:cubicBezTo>
                  <a:cubicBezTo>
                    <a:pt x="2286" y="2634"/>
                    <a:pt x="2559" y="1984"/>
                    <a:pt x="2839" y="1337"/>
                  </a:cubicBezTo>
                  <a:cubicBezTo>
                    <a:pt x="2852" y="1306"/>
                    <a:pt x="2866" y="1275"/>
                    <a:pt x="2880" y="1245"/>
                  </a:cubicBezTo>
                  <a:cubicBezTo>
                    <a:pt x="2887" y="1229"/>
                    <a:pt x="2895" y="1213"/>
                    <a:pt x="2902" y="1195"/>
                  </a:cubicBezTo>
                  <a:lnTo>
                    <a:pt x="2941" y="1105"/>
                  </a:lnTo>
                  <a:cubicBezTo>
                    <a:pt x="2948" y="1087"/>
                    <a:pt x="2956" y="1068"/>
                    <a:pt x="2965" y="1050"/>
                  </a:cubicBezTo>
                  <a:cubicBezTo>
                    <a:pt x="2977" y="1021"/>
                    <a:pt x="2990" y="992"/>
                    <a:pt x="3002" y="963"/>
                  </a:cubicBezTo>
                  <a:cubicBezTo>
                    <a:pt x="3071" y="805"/>
                    <a:pt x="3139" y="648"/>
                    <a:pt x="3209" y="490"/>
                  </a:cubicBezTo>
                  <a:cubicBezTo>
                    <a:pt x="2868" y="330"/>
                    <a:pt x="2529" y="167"/>
                    <a:pt x="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614841" y="476805"/>
              <a:ext cx="127244" cy="115551"/>
            </a:xfrm>
            <a:custGeom>
              <a:avLst/>
              <a:gdLst/>
              <a:ahLst/>
              <a:cxnLst/>
              <a:rect l="l" t="t" r="r" b="b"/>
              <a:pathLst>
                <a:path w="4592" h="4170" extrusionOk="0">
                  <a:moveTo>
                    <a:pt x="1" y="1"/>
                  </a:moveTo>
                  <a:cubicBezTo>
                    <a:pt x="147" y="256"/>
                    <a:pt x="280" y="521"/>
                    <a:pt x="384" y="798"/>
                  </a:cubicBezTo>
                  <a:cubicBezTo>
                    <a:pt x="673" y="1560"/>
                    <a:pt x="777" y="2400"/>
                    <a:pt x="647" y="3205"/>
                  </a:cubicBezTo>
                  <a:cubicBezTo>
                    <a:pt x="645" y="3226"/>
                    <a:pt x="638" y="3249"/>
                    <a:pt x="633" y="3271"/>
                  </a:cubicBezTo>
                  <a:cubicBezTo>
                    <a:pt x="988" y="3468"/>
                    <a:pt x="1253" y="3793"/>
                    <a:pt x="1390" y="4169"/>
                  </a:cubicBezTo>
                  <a:cubicBezTo>
                    <a:pt x="3255" y="3328"/>
                    <a:pt x="4456" y="2395"/>
                    <a:pt x="4592" y="1552"/>
                  </a:cubicBezTo>
                  <a:cubicBezTo>
                    <a:pt x="4583" y="1530"/>
                    <a:pt x="4573" y="1508"/>
                    <a:pt x="4563" y="1489"/>
                  </a:cubicBezTo>
                  <a:cubicBezTo>
                    <a:pt x="4552" y="1466"/>
                    <a:pt x="4543" y="1443"/>
                    <a:pt x="4529" y="1421"/>
                  </a:cubicBezTo>
                  <a:cubicBezTo>
                    <a:pt x="4515" y="1397"/>
                    <a:pt x="4498" y="1372"/>
                    <a:pt x="4480" y="1346"/>
                  </a:cubicBezTo>
                  <a:cubicBezTo>
                    <a:pt x="4465" y="1325"/>
                    <a:pt x="4451" y="1304"/>
                    <a:pt x="4435" y="1282"/>
                  </a:cubicBezTo>
                  <a:cubicBezTo>
                    <a:pt x="4417" y="1258"/>
                    <a:pt x="4393" y="1234"/>
                    <a:pt x="4371" y="1211"/>
                  </a:cubicBezTo>
                  <a:cubicBezTo>
                    <a:pt x="4353" y="1190"/>
                    <a:pt x="4335" y="1171"/>
                    <a:pt x="4314" y="1150"/>
                  </a:cubicBezTo>
                  <a:cubicBezTo>
                    <a:pt x="4291" y="1126"/>
                    <a:pt x="4266" y="1106"/>
                    <a:pt x="4239" y="1083"/>
                  </a:cubicBezTo>
                  <a:cubicBezTo>
                    <a:pt x="4216" y="1065"/>
                    <a:pt x="4196" y="1044"/>
                    <a:pt x="4172" y="1025"/>
                  </a:cubicBezTo>
                  <a:cubicBezTo>
                    <a:pt x="4144" y="1003"/>
                    <a:pt x="4114" y="984"/>
                    <a:pt x="4082" y="962"/>
                  </a:cubicBezTo>
                  <a:cubicBezTo>
                    <a:pt x="4057" y="943"/>
                    <a:pt x="4030" y="923"/>
                    <a:pt x="4003" y="906"/>
                  </a:cubicBezTo>
                  <a:cubicBezTo>
                    <a:pt x="3971" y="886"/>
                    <a:pt x="3936" y="865"/>
                    <a:pt x="3902" y="847"/>
                  </a:cubicBezTo>
                  <a:cubicBezTo>
                    <a:pt x="3872" y="829"/>
                    <a:pt x="3844" y="812"/>
                    <a:pt x="3813" y="795"/>
                  </a:cubicBezTo>
                  <a:cubicBezTo>
                    <a:pt x="3778" y="776"/>
                    <a:pt x="3739" y="757"/>
                    <a:pt x="3702" y="739"/>
                  </a:cubicBezTo>
                  <a:cubicBezTo>
                    <a:pt x="3668" y="723"/>
                    <a:pt x="3636" y="705"/>
                    <a:pt x="3600" y="689"/>
                  </a:cubicBezTo>
                  <a:cubicBezTo>
                    <a:pt x="3560" y="671"/>
                    <a:pt x="3518" y="654"/>
                    <a:pt x="3478" y="637"/>
                  </a:cubicBezTo>
                  <a:cubicBezTo>
                    <a:pt x="3441" y="620"/>
                    <a:pt x="3403" y="604"/>
                    <a:pt x="3366" y="590"/>
                  </a:cubicBezTo>
                  <a:cubicBezTo>
                    <a:pt x="3325" y="574"/>
                    <a:pt x="3279" y="558"/>
                    <a:pt x="3234" y="543"/>
                  </a:cubicBezTo>
                  <a:cubicBezTo>
                    <a:pt x="3193" y="528"/>
                    <a:pt x="3154" y="514"/>
                    <a:pt x="3111" y="499"/>
                  </a:cubicBezTo>
                  <a:cubicBezTo>
                    <a:pt x="3065" y="485"/>
                    <a:pt x="3017" y="470"/>
                    <a:pt x="2968" y="456"/>
                  </a:cubicBezTo>
                  <a:cubicBezTo>
                    <a:pt x="2925" y="442"/>
                    <a:pt x="2881" y="428"/>
                    <a:pt x="2837" y="415"/>
                  </a:cubicBezTo>
                  <a:cubicBezTo>
                    <a:pt x="2787" y="400"/>
                    <a:pt x="2735" y="387"/>
                    <a:pt x="2684" y="374"/>
                  </a:cubicBezTo>
                  <a:cubicBezTo>
                    <a:pt x="2637" y="363"/>
                    <a:pt x="2591" y="350"/>
                    <a:pt x="2543" y="338"/>
                  </a:cubicBezTo>
                  <a:cubicBezTo>
                    <a:pt x="2491" y="324"/>
                    <a:pt x="2438" y="313"/>
                    <a:pt x="2384" y="301"/>
                  </a:cubicBezTo>
                  <a:cubicBezTo>
                    <a:pt x="2333" y="290"/>
                    <a:pt x="2284" y="278"/>
                    <a:pt x="2231" y="269"/>
                  </a:cubicBezTo>
                  <a:cubicBezTo>
                    <a:pt x="2178" y="257"/>
                    <a:pt x="2121" y="247"/>
                    <a:pt x="2066" y="236"/>
                  </a:cubicBezTo>
                  <a:cubicBezTo>
                    <a:pt x="2013" y="226"/>
                    <a:pt x="1959" y="214"/>
                    <a:pt x="1903" y="206"/>
                  </a:cubicBezTo>
                  <a:cubicBezTo>
                    <a:pt x="1845" y="196"/>
                    <a:pt x="1784" y="188"/>
                    <a:pt x="1726" y="177"/>
                  </a:cubicBezTo>
                  <a:cubicBezTo>
                    <a:pt x="1671" y="168"/>
                    <a:pt x="1614" y="159"/>
                    <a:pt x="1556" y="149"/>
                  </a:cubicBezTo>
                  <a:cubicBezTo>
                    <a:pt x="1497" y="141"/>
                    <a:pt x="1434" y="133"/>
                    <a:pt x="1373" y="125"/>
                  </a:cubicBezTo>
                  <a:cubicBezTo>
                    <a:pt x="1312" y="116"/>
                    <a:pt x="1253" y="109"/>
                    <a:pt x="1191" y="102"/>
                  </a:cubicBezTo>
                  <a:cubicBezTo>
                    <a:pt x="1131" y="95"/>
                    <a:pt x="1068" y="89"/>
                    <a:pt x="1006" y="81"/>
                  </a:cubicBezTo>
                  <a:cubicBezTo>
                    <a:pt x="942" y="74"/>
                    <a:pt x="878" y="67"/>
                    <a:pt x="813" y="61"/>
                  </a:cubicBezTo>
                  <a:cubicBezTo>
                    <a:pt x="750" y="55"/>
                    <a:pt x="687" y="49"/>
                    <a:pt x="623" y="45"/>
                  </a:cubicBezTo>
                  <a:cubicBezTo>
                    <a:pt x="554" y="39"/>
                    <a:pt x="488" y="33"/>
                    <a:pt x="419" y="27"/>
                  </a:cubicBezTo>
                  <a:cubicBezTo>
                    <a:pt x="355" y="23"/>
                    <a:pt x="289" y="19"/>
                    <a:pt x="224" y="15"/>
                  </a:cubicBezTo>
                  <a:cubicBezTo>
                    <a:pt x="153" y="10"/>
                    <a:pt x="83" y="4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139891" y="551373"/>
              <a:ext cx="124529" cy="110397"/>
            </a:xfrm>
            <a:custGeom>
              <a:avLst/>
              <a:gdLst/>
              <a:ahLst/>
              <a:cxnLst/>
              <a:rect l="l" t="t" r="r" b="b"/>
              <a:pathLst>
                <a:path w="4494" h="3984" extrusionOk="0">
                  <a:moveTo>
                    <a:pt x="2851" y="1"/>
                  </a:moveTo>
                  <a:lnTo>
                    <a:pt x="2834" y="10"/>
                  </a:lnTo>
                  <a:cubicBezTo>
                    <a:pt x="2785" y="35"/>
                    <a:pt x="2738" y="58"/>
                    <a:pt x="2688" y="82"/>
                  </a:cubicBezTo>
                  <a:cubicBezTo>
                    <a:pt x="2628" y="111"/>
                    <a:pt x="2567" y="143"/>
                    <a:pt x="2509" y="172"/>
                  </a:cubicBezTo>
                  <a:cubicBezTo>
                    <a:pt x="2461" y="196"/>
                    <a:pt x="2415" y="220"/>
                    <a:pt x="2368" y="245"/>
                  </a:cubicBezTo>
                  <a:cubicBezTo>
                    <a:pt x="2312" y="274"/>
                    <a:pt x="2256" y="305"/>
                    <a:pt x="2200" y="334"/>
                  </a:cubicBezTo>
                  <a:cubicBezTo>
                    <a:pt x="2155" y="358"/>
                    <a:pt x="2113" y="383"/>
                    <a:pt x="2070" y="406"/>
                  </a:cubicBezTo>
                  <a:cubicBezTo>
                    <a:pt x="2016" y="436"/>
                    <a:pt x="1961" y="466"/>
                    <a:pt x="1909" y="498"/>
                  </a:cubicBezTo>
                  <a:cubicBezTo>
                    <a:pt x="1868" y="522"/>
                    <a:pt x="1829" y="545"/>
                    <a:pt x="1788" y="570"/>
                  </a:cubicBezTo>
                  <a:cubicBezTo>
                    <a:pt x="1737" y="601"/>
                    <a:pt x="1685" y="632"/>
                    <a:pt x="1636" y="662"/>
                  </a:cubicBezTo>
                  <a:cubicBezTo>
                    <a:pt x="1597" y="688"/>
                    <a:pt x="1561" y="712"/>
                    <a:pt x="1522" y="736"/>
                  </a:cubicBezTo>
                  <a:cubicBezTo>
                    <a:pt x="1475" y="766"/>
                    <a:pt x="1427" y="798"/>
                    <a:pt x="1382" y="828"/>
                  </a:cubicBezTo>
                  <a:cubicBezTo>
                    <a:pt x="1346" y="853"/>
                    <a:pt x="1312" y="877"/>
                    <a:pt x="1278" y="900"/>
                  </a:cubicBezTo>
                  <a:cubicBezTo>
                    <a:pt x="1235" y="933"/>
                    <a:pt x="1189" y="963"/>
                    <a:pt x="1148" y="996"/>
                  </a:cubicBezTo>
                  <a:cubicBezTo>
                    <a:pt x="1114" y="1020"/>
                    <a:pt x="1084" y="1044"/>
                    <a:pt x="1051" y="1069"/>
                  </a:cubicBezTo>
                  <a:cubicBezTo>
                    <a:pt x="1011" y="1100"/>
                    <a:pt x="970" y="1131"/>
                    <a:pt x="933" y="1161"/>
                  </a:cubicBezTo>
                  <a:cubicBezTo>
                    <a:pt x="902" y="1187"/>
                    <a:pt x="875" y="1211"/>
                    <a:pt x="846" y="1236"/>
                  </a:cubicBezTo>
                  <a:cubicBezTo>
                    <a:pt x="809" y="1266"/>
                    <a:pt x="773" y="1298"/>
                    <a:pt x="738" y="1329"/>
                  </a:cubicBezTo>
                  <a:cubicBezTo>
                    <a:pt x="710" y="1353"/>
                    <a:pt x="686" y="1379"/>
                    <a:pt x="660" y="1403"/>
                  </a:cubicBezTo>
                  <a:cubicBezTo>
                    <a:pt x="628" y="1433"/>
                    <a:pt x="594" y="1466"/>
                    <a:pt x="564" y="1496"/>
                  </a:cubicBezTo>
                  <a:cubicBezTo>
                    <a:pt x="539" y="1520"/>
                    <a:pt x="517" y="1544"/>
                    <a:pt x="495" y="1570"/>
                  </a:cubicBezTo>
                  <a:cubicBezTo>
                    <a:pt x="469" y="1600"/>
                    <a:pt x="440" y="1630"/>
                    <a:pt x="413" y="1661"/>
                  </a:cubicBezTo>
                  <a:cubicBezTo>
                    <a:pt x="393" y="1686"/>
                    <a:pt x="374" y="1710"/>
                    <a:pt x="354" y="1735"/>
                  </a:cubicBezTo>
                  <a:cubicBezTo>
                    <a:pt x="329" y="1765"/>
                    <a:pt x="304" y="1796"/>
                    <a:pt x="283" y="1826"/>
                  </a:cubicBezTo>
                  <a:cubicBezTo>
                    <a:pt x="266" y="1851"/>
                    <a:pt x="249" y="1875"/>
                    <a:pt x="233" y="1901"/>
                  </a:cubicBezTo>
                  <a:cubicBezTo>
                    <a:pt x="213" y="1931"/>
                    <a:pt x="192" y="1961"/>
                    <a:pt x="175" y="1990"/>
                  </a:cubicBezTo>
                  <a:cubicBezTo>
                    <a:pt x="161" y="2014"/>
                    <a:pt x="150" y="2040"/>
                    <a:pt x="136" y="2064"/>
                  </a:cubicBezTo>
                  <a:cubicBezTo>
                    <a:pt x="121" y="2095"/>
                    <a:pt x="104" y="2124"/>
                    <a:pt x="92" y="2153"/>
                  </a:cubicBezTo>
                  <a:cubicBezTo>
                    <a:pt x="81" y="2177"/>
                    <a:pt x="72" y="2202"/>
                    <a:pt x="64" y="2227"/>
                  </a:cubicBezTo>
                  <a:cubicBezTo>
                    <a:pt x="52" y="2256"/>
                    <a:pt x="42" y="2285"/>
                    <a:pt x="33" y="2314"/>
                  </a:cubicBezTo>
                  <a:cubicBezTo>
                    <a:pt x="25" y="2338"/>
                    <a:pt x="22" y="2363"/>
                    <a:pt x="16" y="2386"/>
                  </a:cubicBezTo>
                  <a:cubicBezTo>
                    <a:pt x="10" y="2409"/>
                    <a:pt x="6" y="2432"/>
                    <a:pt x="1" y="2455"/>
                  </a:cubicBezTo>
                  <a:cubicBezTo>
                    <a:pt x="348" y="3305"/>
                    <a:pt x="2013" y="3834"/>
                    <a:pt x="4374" y="3984"/>
                  </a:cubicBezTo>
                  <a:cubicBezTo>
                    <a:pt x="4260" y="3502"/>
                    <a:pt x="4302" y="2987"/>
                    <a:pt x="4493" y="2524"/>
                  </a:cubicBezTo>
                  <a:cubicBezTo>
                    <a:pt x="4067" y="2478"/>
                    <a:pt x="3668" y="2265"/>
                    <a:pt x="3367" y="1948"/>
                  </a:cubicBezTo>
                  <a:cubicBezTo>
                    <a:pt x="2857" y="1413"/>
                    <a:pt x="2717" y="690"/>
                    <a:pt x="2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332892" y="1413681"/>
              <a:ext cx="13633" cy="36023"/>
            </a:xfrm>
            <a:custGeom>
              <a:avLst/>
              <a:gdLst/>
              <a:ahLst/>
              <a:cxnLst/>
              <a:rect l="l" t="t" r="r" b="b"/>
              <a:pathLst>
                <a:path w="492" h="1300" extrusionOk="0">
                  <a:moveTo>
                    <a:pt x="491" y="0"/>
                  </a:moveTo>
                  <a:cubicBezTo>
                    <a:pt x="332" y="42"/>
                    <a:pt x="172" y="86"/>
                    <a:pt x="10" y="129"/>
                  </a:cubicBezTo>
                  <a:cubicBezTo>
                    <a:pt x="5" y="280"/>
                    <a:pt x="0" y="433"/>
                    <a:pt x="3" y="583"/>
                  </a:cubicBezTo>
                  <a:cubicBezTo>
                    <a:pt x="4" y="708"/>
                    <a:pt x="11" y="835"/>
                    <a:pt x="39" y="957"/>
                  </a:cubicBezTo>
                  <a:cubicBezTo>
                    <a:pt x="53" y="1022"/>
                    <a:pt x="109" y="1283"/>
                    <a:pt x="200" y="1299"/>
                  </a:cubicBezTo>
                  <a:cubicBezTo>
                    <a:pt x="204" y="1300"/>
                    <a:pt x="207" y="1300"/>
                    <a:pt x="211" y="1300"/>
                  </a:cubicBezTo>
                  <a:cubicBezTo>
                    <a:pt x="374" y="1300"/>
                    <a:pt x="381" y="636"/>
                    <a:pt x="394" y="533"/>
                  </a:cubicBezTo>
                  <a:cubicBezTo>
                    <a:pt x="416" y="353"/>
                    <a:pt x="449" y="175"/>
                    <a:pt x="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309837" y="1420248"/>
              <a:ext cx="12137" cy="29345"/>
            </a:xfrm>
            <a:custGeom>
              <a:avLst/>
              <a:gdLst/>
              <a:ahLst/>
              <a:cxnLst/>
              <a:rect l="l" t="t" r="r" b="b"/>
              <a:pathLst>
                <a:path w="438" h="1059" extrusionOk="0">
                  <a:moveTo>
                    <a:pt x="438" y="0"/>
                  </a:moveTo>
                  <a:cubicBezTo>
                    <a:pt x="350" y="23"/>
                    <a:pt x="260" y="48"/>
                    <a:pt x="171" y="71"/>
                  </a:cubicBezTo>
                  <a:cubicBezTo>
                    <a:pt x="152" y="151"/>
                    <a:pt x="130" y="227"/>
                    <a:pt x="116" y="309"/>
                  </a:cubicBezTo>
                  <a:cubicBezTo>
                    <a:pt x="81" y="500"/>
                    <a:pt x="0" y="837"/>
                    <a:pt x="74" y="1058"/>
                  </a:cubicBezTo>
                  <a:cubicBezTo>
                    <a:pt x="139" y="981"/>
                    <a:pt x="173" y="855"/>
                    <a:pt x="203" y="776"/>
                  </a:cubicBezTo>
                  <a:cubicBezTo>
                    <a:pt x="252" y="644"/>
                    <a:pt x="297" y="511"/>
                    <a:pt x="338" y="375"/>
                  </a:cubicBezTo>
                  <a:cubicBezTo>
                    <a:pt x="376" y="251"/>
                    <a:pt x="408" y="127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283789" y="1427757"/>
              <a:ext cx="10225" cy="12359"/>
            </a:xfrm>
            <a:custGeom>
              <a:avLst/>
              <a:gdLst/>
              <a:ahLst/>
              <a:cxnLst/>
              <a:rect l="l" t="t" r="r" b="b"/>
              <a:pathLst>
                <a:path w="369" h="446" extrusionOk="0">
                  <a:moveTo>
                    <a:pt x="368" y="1"/>
                  </a:moveTo>
                  <a:lnTo>
                    <a:pt x="159" y="56"/>
                  </a:lnTo>
                  <a:cubicBezTo>
                    <a:pt x="80" y="249"/>
                    <a:pt x="0" y="445"/>
                    <a:pt x="5" y="445"/>
                  </a:cubicBezTo>
                  <a:cubicBezTo>
                    <a:pt x="5" y="445"/>
                    <a:pt x="6" y="445"/>
                    <a:pt x="7" y="445"/>
                  </a:cubicBezTo>
                  <a:cubicBezTo>
                    <a:pt x="53" y="445"/>
                    <a:pt x="228" y="181"/>
                    <a:pt x="262" y="138"/>
                  </a:cubicBezTo>
                  <a:cubicBezTo>
                    <a:pt x="298" y="92"/>
                    <a:pt x="333" y="46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292019" y="1055612"/>
              <a:ext cx="192197" cy="345571"/>
            </a:xfrm>
            <a:custGeom>
              <a:avLst/>
              <a:gdLst/>
              <a:ahLst/>
              <a:cxnLst/>
              <a:rect l="l" t="t" r="r" b="b"/>
              <a:pathLst>
                <a:path w="6936" h="12471" extrusionOk="0">
                  <a:moveTo>
                    <a:pt x="4483" y="1"/>
                  </a:moveTo>
                  <a:cubicBezTo>
                    <a:pt x="4315" y="527"/>
                    <a:pt x="4142" y="1050"/>
                    <a:pt x="3967" y="1572"/>
                  </a:cubicBezTo>
                  <a:cubicBezTo>
                    <a:pt x="2990" y="4484"/>
                    <a:pt x="1910" y="7362"/>
                    <a:pt x="746" y="10202"/>
                  </a:cubicBezTo>
                  <a:cubicBezTo>
                    <a:pt x="741" y="10217"/>
                    <a:pt x="733" y="10231"/>
                    <a:pt x="727" y="10246"/>
                  </a:cubicBezTo>
                  <a:cubicBezTo>
                    <a:pt x="535" y="10711"/>
                    <a:pt x="343" y="11177"/>
                    <a:pt x="146" y="11641"/>
                  </a:cubicBezTo>
                  <a:cubicBezTo>
                    <a:pt x="98" y="11759"/>
                    <a:pt x="50" y="11877"/>
                    <a:pt x="0" y="11994"/>
                  </a:cubicBezTo>
                  <a:cubicBezTo>
                    <a:pt x="17" y="12001"/>
                    <a:pt x="33" y="12009"/>
                    <a:pt x="47" y="12016"/>
                  </a:cubicBezTo>
                  <a:cubicBezTo>
                    <a:pt x="390" y="11923"/>
                    <a:pt x="730" y="11831"/>
                    <a:pt x="1061" y="11743"/>
                  </a:cubicBezTo>
                  <a:cubicBezTo>
                    <a:pt x="1214" y="11498"/>
                    <a:pt x="1379" y="11257"/>
                    <a:pt x="1438" y="10968"/>
                  </a:cubicBezTo>
                  <a:cubicBezTo>
                    <a:pt x="1454" y="10892"/>
                    <a:pt x="1509" y="10859"/>
                    <a:pt x="1567" y="10859"/>
                  </a:cubicBezTo>
                  <a:cubicBezTo>
                    <a:pt x="1642" y="10859"/>
                    <a:pt x="1722" y="10913"/>
                    <a:pt x="1731" y="10999"/>
                  </a:cubicBezTo>
                  <a:cubicBezTo>
                    <a:pt x="1733" y="11014"/>
                    <a:pt x="1734" y="11031"/>
                    <a:pt x="1731" y="11048"/>
                  </a:cubicBezTo>
                  <a:cubicBezTo>
                    <a:pt x="1688" y="11258"/>
                    <a:pt x="1591" y="11447"/>
                    <a:pt x="1485" y="11628"/>
                  </a:cubicBezTo>
                  <a:cubicBezTo>
                    <a:pt x="1446" y="11691"/>
                    <a:pt x="1410" y="11755"/>
                    <a:pt x="1371" y="11815"/>
                  </a:cubicBezTo>
                  <a:cubicBezTo>
                    <a:pt x="1337" y="11870"/>
                    <a:pt x="1304" y="11923"/>
                    <a:pt x="1271" y="11978"/>
                  </a:cubicBezTo>
                  <a:cubicBezTo>
                    <a:pt x="1266" y="11987"/>
                    <a:pt x="1261" y="11995"/>
                    <a:pt x="1255" y="12004"/>
                  </a:cubicBezTo>
                  <a:cubicBezTo>
                    <a:pt x="1187" y="12116"/>
                    <a:pt x="1104" y="12243"/>
                    <a:pt x="1076" y="12372"/>
                  </a:cubicBezTo>
                  <a:cubicBezTo>
                    <a:pt x="1074" y="12386"/>
                    <a:pt x="1068" y="12399"/>
                    <a:pt x="1067" y="12412"/>
                  </a:cubicBezTo>
                  <a:cubicBezTo>
                    <a:pt x="1061" y="12454"/>
                    <a:pt x="1062" y="12470"/>
                    <a:pt x="1072" y="12470"/>
                  </a:cubicBezTo>
                  <a:cubicBezTo>
                    <a:pt x="1081" y="12470"/>
                    <a:pt x="1099" y="12457"/>
                    <a:pt x="1127" y="12439"/>
                  </a:cubicBezTo>
                  <a:cubicBezTo>
                    <a:pt x="1150" y="12424"/>
                    <a:pt x="1174" y="12406"/>
                    <a:pt x="1197" y="12388"/>
                  </a:cubicBezTo>
                  <a:cubicBezTo>
                    <a:pt x="1256" y="12343"/>
                    <a:pt x="1313" y="12296"/>
                    <a:pt x="1372" y="12253"/>
                  </a:cubicBezTo>
                  <a:cubicBezTo>
                    <a:pt x="1606" y="12079"/>
                    <a:pt x="1851" y="11925"/>
                    <a:pt x="2101" y="11778"/>
                  </a:cubicBezTo>
                  <a:cubicBezTo>
                    <a:pt x="2194" y="11722"/>
                    <a:pt x="2285" y="11667"/>
                    <a:pt x="2379" y="11614"/>
                  </a:cubicBezTo>
                  <a:cubicBezTo>
                    <a:pt x="2444" y="11577"/>
                    <a:pt x="2509" y="11540"/>
                    <a:pt x="2573" y="11498"/>
                  </a:cubicBezTo>
                  <a:cubicBezTo>
                    <a:pt x="2577" y="11496"/>
                    <a:pt x="2578" y="11495"/>
                    <a:pt x="2581" y="11494"/>
                  </a:cubicBezTo>
                  <a:cubicBezTo>
                    <a:pt x="2687" y="11425"/>
                    <a:pt x="2786" y="11349"/>
                    <a:pt x="2869" y="11259"/>
                  </a:cubicBezTo>
                  <a:cubicBezTo>
                    <a:pt x="2961" y="11163"/>
                    <a:pt x="3029" y="11048"/>
                    <a:pt x="3064" y="10911"/>
                  </a:cubicBezTo>
                  <a:cubicBezTo>
                    <a:pt x="3069" y="10894"/>
                    <a:pt x="3074" y="10879"/>
                    <a:pt x="3077" y="10861"/>
                  </a:cubicBezTo>
                  <a:cubicBezTo>
                    <a:pt x="3091" y="10784"/>
                    <a:pt x="3145" y="10753"/>
                    <a:pt x="3202" y="10753"/>
                  </a:cubicBezTo>
                  <a:cubicBezTo>
                    <a:pt x="3207" y="10753"/>
                    <a:pt x="3212" y="10753"/>
                    <a:pt x="3217" y="10753"/>
                  </a:cubicBezTo>
                  <a:cubicBezTo>
                    <a:pt x="3221" y="10753"/>
                    <a:pt x="3223" y="10753"/>
                    <a:pt x="3227" y="10756"/>
                  </a:cubicBezTo>
                  <a:cubicBezTo>
                    <a:pt x="3333" y="10543"/>
                    <a:pt x="3434" y="10328"/>
                    <a:pt x="3539" y="10114"/>
                  </a:cubicBezTo>
                  <a:cubicBezTo>
                    <a:pt x="3658" y="9865"/>
                    <a:pt x="3785" y="9619"/>
                    <a:pt x="3901" y="9369"/>
                  </a:cubicBezTo>
                  <a:cubicBezTo>
                    <a:pt x="5140" y="6713"/>
                    <a:pt x="6151" y="3956"/>
                    <a:pt x="6936" y="1135"/>
                  </a:cubicBezTo>
                  <a:cubicBezTo>
                    <a:pt x="6541" y="1013"/>
                    <a:pt x="6156" y="862"/>
                    <a:pt x="5779" y="694"/>
                  </a:cubicBezTo>
                  <a:cubicBezTo>
                    <a:pt x="5333" y="499"/>
                    <a:pt x="4897" y="266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585912" y="1025214"/>
              <a:ext cx="225975" cy="475337"/>
            </a:xfrm>
            <a:custGeom>
              <a:avLst/>
              <a:gdLst/>
              <a:ahLst/>
              <a:cxnLst/>
              <a:rect l="l" t="t" r="r" b="b"/>
              <a:pathLst>
                <a:path w="8155" h="17154" extrusionOk="0">
                  <a:moveTo>
                    <a:pt x="8154" y="0"/>
                  </a:moveTo>
                  <a:cubicBezTo>
                    <a:pt x="8076" y="16"/>
                    <a:pt x="7992" y="34"/>
                    <a:pt x="7909" y="54"/>
                  </a:cubicBezTo>
                  <a:cubicBezTo>
                    <a:pt x="7815" y="76"/>
                    <a:pt x="7720" y="100"/>
                    <a:pt x="7625" y="121"/>
                  </a:cubicBezTo>
                  <a:cubicBezTo>
                    <a:pt x="6790" y="295"/>
                    <a:pt x="5940" y="382"/>
                    <a:pt x="5088" y="382"/>
                  </a:cubicBezTo>
                  <a:cubicBezTo>
                    <a:pt x="4878" y="382"/>
                    <a:pt x="4667" y="376"/>
                    <a:pt x="4457" y="366"/>
                  </a:cubicBezTo>
                  <a:cubicBezTo>
                    <a:pt x="4437" y="927"/>
                    <a:pt x="4408" y="1489"/>
                    <a:pt x="4365" y="2048"/>
                  </a:cubicBezTo>
                  <a:cubicBezTo>
                    <a:pt x="4302" y="2827"/>
                    <a:pt x="4213" y="3605"/>
                    <a:pt x="4103" y="4379"/>
                  </a:cubicBezTo>
                  <a:cubicBezTo>
                    <a:pt x="4095" y="4433"/>
                    <a:pt x="4089" y="4490"/>
                    <a:pt x="4081" y="4545"/>
                  </a:cubicBezTo>
                  <a:cubicBezTo>
                    <a:pt x="4074" y="4599"/>
                    <a:pt x="4063" y="4652"/>
                    <a:pt x="4056" y="4704"/>
                  </a:cubicBezTo>
                  <a:cubicBezTo>
                    <a:pt x="4019" y="4944"/>
                    <a:pt x="3977" y="5185"/>
                    <a:pt x="3936" y="5426"/>
                  </a:cubicBezTo>
                  <a:cubicBezTo>
                    <a:pt x="3925" y="5481"/>
                    <a:pt x="3918" y="5536"/>
                    <a:pt x="3908" y="5592"/>
                  </a:cubicBezTo>
                  <a:cubicBezTo>
                    <a:pt x="3900" y="5644"/>
                    <a:pt x="3892" y="5697"/>
                    <a:pt x="3882" y="5749"/>
                  </a:cubicBezTo>
                  <a:cubicBezTo>
                    <a:pt x="3782" y="6305"/>
                    <a:pt x="3666" y="6858"/>
                    <a:pt x="3541" y="7409"/>
                  </a:cubicBezTo>
                  <a:cubicBezTo>
                    <a:pt x="3529" y="7461"/>
                    <a:pt x="3517" y="7515"/>
                    <a:pt x="3503" y="7567"/>
                  </a:cubicBezTo>
                  <a:cubicBezTo>
                    <a:pt x="3496" y="7595"/>
                    <a:pt x="3490" y="7624"/>
                    <a:pt x="3483" y="7651"/>
                  </a:cubicBezTo>
                  <a:cubicBezTo>
                    <a:pt x="3477" y="7676"/>
                    <a:pt x="3471" y="7701"/>
                    <a:pt x="3466" y="7727"/>
                  </a:cubicBezTo>
                  <a:cubicBezTo>
                    <a:pt x="3426" y="7891"/>
                    <a:pt x="3390" y="8055"/>
                    <a:pt x="3350" y="8220"/>
                  </a:cubicBezTo>
                  <a:cubicBezTo>
                    <a:pt x="3030" y="9491"/>
                    <a:pt x="2647" y="10747"/>
                    <a:pt x="2199" y="11978"/>
                  </a:cubicBezTo>
                  <a:cubicBezTo>
                    <a:pt x="2191" y="11998"/>
                    <a:pt x="2180" y="12015"/>
                    <a:pt x="2168" y="12030"/>
                  </a:cubicBezTo>
                  <a:cubicBezTo>
                    <a:pt x="1974" y="12661"/>
                    <a:pt x="1662" y="13252"/>
                    <a:pt x="1240" y="13762"/>
                  </a:cubicBezTo>
                  <a:cubicBezTo>
                    <a:pt x="1170" y="13844"/>
                    <a:pt x="1095" y="13919"/>
                    <a:pt x="1019" y="13996"/>
                  </a:cubicBezTo>
                  <a:cubicBezTo>
                    <a:pt x="950" y="14069"/>
                    <a:pt x="880" y="14140"/>
                    <a:pt x="807" y="14206"/>
                  </a:cubicBezTo>
                  <a:cubicBezTo>
                    <a:pt x="723" y="14282"/>
                    <a:pt x="640" y="14357"/>
                    <a:pt x="553" y="14429"/>
                  </a:cubicBezTo>
                  <a:cubicBezTo>
                    <a:pt x="538" y="14441"/>
                    <a:pt x="525" y="14453"/>
                    <a:pt x="511" y="14465"/>
                  </a:cubicBezTo>
                  <a:cubicBezTo>
                    <a:pt x="386" y="14564"/>
                    <a:pt x="261" y="14662"/>
                    <a:pt x="149" y="14771"/>
                  </a:cubicBezTo>
                  <a:cubicBezTo>
                    <a:pt x="95" y="14824"/>
                    <a:pt x="44" y="14879"/>
                    <a:pt x="0" y="14940"/>
                  </a:cubicBezTo>
                  <a:cubicBezTo>
                    <a:pt x="364" y="14902"/>
                    <a:pt x="708" y="14775"/>
                    <a:pt x="1004" y="14566"/>
                  </a:cubicBezTo>
                  <a:cubicBezTo>
                    <a:pt x="1112" y="14489"/>
                    <a:pt x="1215" y="14403"/>
                    <a:pt x="1309" y="14307"/>
                  </a:cubicBezTo>
                  <a:cubicBezTo>
                    <a:pt x="1342" y="14273"/>
                    <a:pt x="1378" y="14259"/>
                    <a:pt x="1412" y="14259"/>
                  </a:cubicBezTo>
                  <a:cubicBezTo>
                    <a:pt x="1496" y="14259"/>
                    <a:pt x="1570" y="14341"/>
                    <a:pt x="1564" y="14432"/>
                  </a:cubicBezTo>
                  <a:cubicBezTo>
                    <a:pt x="1562" y="14452"/>
                    <a:pt x="1558" y="14472"/>
                    <a:pt x="1550" y="14490"/>
                  </a:cubicBezTo>
                  <a:cubicBezTo>
                    <a:pt x="1532" y="14529"/>
                    <a:pt x="1515" y="14568"/>
                    <a:pt x="1497" y="14605"/>
                  </a:cubicBezTo>
                  <a:cubicBezTo>
                    <a:pt x="1470" y="14663"/>
                    <a:pt x="1443" y="14723"/>
                    <a:pt x="1416" y="14781"/>
                  </a:cubicBezTo>
                  <a:cubicBezTo>
                    <a:pt x="1313" y="15003"/>
                    <a:pt x="1210" y="15224"/>
                    <a:pt x="1110" y="15446"/>
                  </a:cubicBezTo>
                  <a:cubicBezTo>
                    <a:pt x="1077" y="15516"/>
                    <a:pt x="1046" y="15589"/>
                    <a:pt x="1012" y="15660"/>
                  </a:cubicBezTo>
                  <a:cubicBezTo>
                    <a:pt x="987" y="15718"/>
                    <a:pt x="960" y="15776"/>
                    <a:pt x="935" y="15835"/>
                  </a:cubicBezTo>
                  <a:cubicBezTo>
                    <a:pt x="925" y="15854"/>
                    <a:pt x="918" y="15871"/>
                    <a:pt x="909" y="15891"/>
                  </a:cubicBezTo>
                  <a:cubicBezTo>
                    <a:pt x="892" y="15932"/>
                    <a:pt x="873" y="15970"/>
                    <a:pt x="856" y="16011"/>
                  </a:cubicBezTo>
                  <a:cubicBezTo>
                    <a:pt x="838" y="16051"/>
                    <a:pt x="820" y="16091"/>
                    <a:pt x="802" y="16131"/>
                  </a:cubicBezTo>
                  <a:cubicBezTo>
                    <a:pt x="779" y="16185"/>
                    <a:pt x="714" y="16289"/>
                    <a:pt x="708" y="16346"/>
                  </a:cubicBezTo>
                  <a:cubicBezTo>
                    <a:pt x="704" y="16389"/>
                    <a:pt x="709" y="16404"/>
                    <a:pt x="724" y="16404"/>
                  </a:cubicBezTo>
                  <a:cubicBezTo>
                    <a:pt x="738" y="16404"/>
                    <a:pt x="762" y="16388"/>
                    <a:pt x="792" y="16370"/>
                  </a:cubicBezTo>
                  <a:cubicBezTo>
                    <a:pt x="861" y="16330"/>
                    <a:pt x="925" y="16252"/>
                    <a:pt x="977" y="16191"/>
                  </a:cubicBezTo>
                  <a:cubicBezTo>
                    <a:pt x="1042" y="16114"/>
                    <a:pt x="1097" y="16028"/>
                    <a:pt x="1149" y="15941"/>
                  </a:cubicBezTo>
                  <a:cubicBezTo>
                    <a:pt x="1163" y="15918"/>
                    <a:pt x="1178" y="15895"/>
                    <a:pt x="1191" y="15871"/>
                  </a:cubicBezTo>
                  <a:lnTo>
                    <a:pt x="1256" y="15759"/>
                  </a:lnTo>
                  <a:cubicBezTo>
                    <a:pt x="1291" y="15700"/>
                    <a:pt x="1326" y="15638"/>
                    <a:pt x="1360" y="15578"/>
                  </a:cubicBezTo>
                  <a:cubicBezTo>
                    <a:pt x="1471" y="15388"/>
                    <a:pt x="1581" y="15196"/>
                    <a:pt x="1690" y="15006"/>
                  </a:cubicBezTo>
                  <a:cubicBezTo>
                    <a:pt x="1719" y="14956"/>
                    <a:pt x="1767" y="14935"/>
                    <a:pt x="1816" y="14935"/>
                  </a:cubicBezTo>
                  <a:cubicBezTo>
                    <a:pt x="1911" y="14935"/>
                    <a:pt x="2007" y="15015"/>
                    <a:pt x="1967" y="15123"/>
                  </a:cubicBezTo>
                  <a:cubicBezTo>
                    <a:pt x="1926" y="15237"/>
                    <a:pt x="1885" y="15349"/>
                    <a:pt x="1842" y="15463"/>
                  </a:cubicBezTo>
                  <a:cubicBezTo>
                    <a:pt x="1821" y="15520"/>
                    <a:pt x="1800" y="15578"/>
                    <a:pt x="1778" y="15634"/>
                  </a:cubicBezTo>
                  <a:cubicBezTo>
                    <a:pt x="1757" y="15690"/>
                    <a:pt x="1736" y="15748"/>
                    <a:pt x="1714" y="15805"/>
                  </a:cubicBezTo>
                  <a:lnTo>
                    <a:pt x="1632" y="16032"/>
                  </a:lnTo>
                  <a:cubicBezTo>
                    <a:pt x="1598" y="16123"/>
                    <a:pt x="1564" y="16216"/>
                    <a:pt x="1529" y="16309"/>
                  </a:cubicBezTo>
                  <a:cubicBezTo>
                    <a:pt x="1508" y="16365"/>
                    <a:pt x="1487" y="16423"/>
                    <a:pt x="1468" y="16481"/>
                  </a:cubicBezTo>
                  <a:cubicBezTo>
                    <a:pt x="1450" y="16538"/>
                    <a:pt x="1434" y="16594"/>
                    <a:pt x="1417" y="16651"/>
                  </a:cubicBezTo>
                  <a:cubicBezTo>
                    <a:pt x="1394" y="16736"/>
                    <a:pt x="1376" y="16823"/>
                    <a:pt x="1365" y="16910"/>
                  </a:cubicBezTo>
                  <a:cubicBezTo>
                    <a:pt x="1363" y="16941"/>
                    <a:pt x="1335" y="17099"/>
                    <a:pt x="1371" y="17104"/>
                  </a:cubicBezTo>
                  <a:cubicBezTo>
                    <a:pt x="1371" y="17104"/>
                    <a:pt x="1371" y="17104"/>
                    <a:pt x="1371" y="17104"/>
                  </a:cubicBezTo>
                  <a:cubicBezTo>
                    <a:pt x="1387" y="17104"/>
                    <a:pt x="1463" y="16953"/>
                    <a:pt x="1465" y="16947"/>
                  </a:cubicBezTo>
                  <a:cubicBezTo>
                    <a:pt x="1531" y="16829"/>
                    <a:pt x="1593" y="16711"/>
                    <a:pt x="1656" y="16590"/>
                  </a:cubicBezTo>
                  <a:cubicBezTo>
                    <a:pt x="1673" y="16560"/>
                    <a:pt x="1690" y="16529"/>
                    <a:pt x="1706" y="16497"/>
                  </a:cubicBezTo>
                  <a:cubicBezTo>
                    <a:pt x="1723" y="16468"/>
                    <a:pt x="1738" y="16438"/>
                    <a:pt x="1754" y="16408"/>
                  </a:cubicBezTo>
                  <a:cubicBezTo>
                    <a:pt x="1785" y="16347"/>
                    <a:pt x="1818" y="16287"/>
                    <a:pt x="1848" y="16225"/>
                  </a:cubicBezTo>
                  <a:cubicBezTo>
                    <a:pt x="1934" y="16062"/>
                    <a:pt x="2014" y="15895"/>
                    <a:pt x="2068" y="15719"/>
                  </a:cubicBezTo>
                  <a:cubicBezTo>
                    <a:pt x="2073" y="15705"/>
                    <a:pt x="2080" y="15690"/>
                    <a:pt x="2085" y="15676"/>
                  </a:cubicBezTo>
                  <a:cubicBezTo>
                    <a:pt x="2105" y="15605"/>
                    <a:pt x="2171" y="15570"/>
                    <a:pt x="2235" y="15570"/>
                  </a:cubicBezTo>
                  <a:cubicBezTo>
                    <a:pt x="2293" y="15570"/>
                    <a:pt x="2349" y="15597"/>
                    <a:pt x="2372" y="15649"/>
                  </a:cubicBezTo>
                  <a:cubicBezTo>
                    <a:pt x="2381" y="15668"/>
                    <a:pt x="2386" y="15690"/>
                    <a:pt x="2384" y="15717"/>
                  </a:cubicBezTo>
                  <a:cubicBezTo>
                    <a:pt x="2369" y="15845"/>
                    <a:pt x="2357" y="15972"/>
                    <a:pt x="2346" y="16101"/>
                  </a:cubicBezTo>
                  <a:cubicBezTo>
                    <a:pt x="2341" y="16155"/>
                    <a:pt x="2334" y="16208"/>
                    <a:pt x="2329" y="16263"/>
                  </a:cubicBezTo>
                  <a:cubicBezTo>
                    <a:pt x="2325" y="16316"/>
                    <a:pt x="2324" y="16368"/>
                    <a:pt x="2319" y="16422"/>
                  </a:cubicBezTo>
                  <a:cubicBezTo>
                    <a:pt x="2311" y="16548"/>
                    <a:pt x="2300" y="16675"/>
                    <a:pt x="2296" y="16802"/>
                  </a:cubicBezTo>
                  <a:cubicBezTo>
                    <a:pt x="2292" y="16899"/>
                    <a:pt x="2289" y="16995"/>
                    <a:pt x="2288" y="17092"/>
                  </a:cubicBezTo>
                  <a:cubicBezTo>
                    <a:pt x="2288" y="17099"/>
                    <a:pt x="2289" y="17125"/>
                    <a:pt x="2289" y="17154"/>
                  </a:cubicBezTo>
                  <a:cubicBezTo>
                    <a:pt x="2300" y="17125"/>
                    <a:pt x="2311" y="17102"/>
                    <a:pt x="2312" y="17098"/>
                  </a:cubicBezTo>
                  <a:cubicBezTo>
                    <a:pt x="2374" y="16937"/>
                    <a:pt x="2414" y="16770"/>
                    <a:pt x="2477" y="16608"/>
                  </a:cubicBezTo>
                  <a:cubicBezTo>
                    <a:pt x="2508" y="16527"/>
                    <a:pt x="2535" y="16444"/>
                    <a:pt x="2565" y="16361"/>
                  </a:cubicBezTo>
                  <a:cubicBezTo>
                    <a:pt x="2585" y="16303"/>
                    <a:pt x="2607" y="16246"/>
                    <a:pt x="2625" y="16188"/>
                  </a:cubicBezTo>
                  <a:cubicBezTo>
                    <a:pt x="2645" y="16131"/>
                    <a:pt x="2664" y="16075"/>
                    <a:pt x="2681" y="16017"/>
                  </a:cubicBezTo>
                  <a:cubicBezTo>
                    <a:pt x="2724" y="15875"/>
                    <a:pt x="2768" y="15731"/>
                    <a:pt x="2805" y="15587"/>
                  </a:cubicBezTo>
                  <a:cubicBezTo>
                    <a:pt x="2810" y="15569"/>
                    <a:pt x="2819" y="15555"/>
                    <a:pt x="2827" y="15541"/>
                  </a:cubicBezTo>
                  <a:cubicBezTo>
                    <a:pt x="2854" y="15500"/>
                    <a:pt x="2896" y="15481"/>
                    <a:pt x="2940" y="15481"/>
                  </a:cubicBezTo>
                  <a:cubicBezTo>
                    <a:pt x="2964" y="15481"/>
                    <a:pt x="2988" y="15487"/>
                    <a:pt x="3011" y="15498"/>
                  </a:cubicBezTo>
                  <a:lnTo>
                    <a:pt x="3012" y="15498"/>
                  </a:lnTo>
                  <a:cubicBezTo>
                    <a:pt x="3071" y="15526"/>
                    <a:pt x="3115" y="15586"/>
                    <a:pt x="3098" y="15668"/>
                  </a:cubicBezTo>
                  <a:cubicBezTo>
                    <a:pt x="3080" y="15752"/>
                    <a:pt x="3070" y="15837"/>
                    <a:pt x="3063" y="15921"/>
                  </a:cubicBezTo>
                  <a:cubicBezTo>
                    <a:pt x="3057" y="15974"/>
                    <a:pt x="3055" y="16027"/>
                    <a:pt x="3054" y="16079"/>
                  </a:cubicBezTo>
                  <a:cubicBezTo>
                    <a:pt x="3052" y="16131"/>
                    <a:pt x="3054" y="16184"/>
                    <a:pt x="3057" y="16236"/>
                  </a:cubicBezTo>
                  <a:cubicBezTo>
                    <a:pt x="3058" y="16263"/>
                    <a:pt x="3055" y="16289"/>
                    <a:pt x="3058" y="16316"/>
                  </a:cubicBezTo>
                  <a:cubicBezTo>
                    <a:pt x="3069" y="16415"/>
                    <a:pt x="3087" y="16513"/>
                    <a:pt x="3112" y="16608"/>
                  </a:cubicBezTo>
                  <a:cubicBezTo>
                    <a:pt x="3113" y="16617"/>
                    <a:pt x="3113" y="16623"/>
                    <a:pt x="3116" y="16632"/>
                  </a:cubicBezTo>
                  <a:cubicBezTo>
                    <a:pt x="3130" y="16686"/>
                    <a:pt x="3146" y="16738"/>
                    <a:pt x="3164" y="16788"/>
                  </a:cubicBezTo>
                  <a:lnTo>
                    <a:pt x="3169" y="16798"/>
                  </a:lnTo>
                  <a:cubicBezTo>
                    <a:pt x="3171" y="16788"/>
                    <a:pt x="3175" y="16780"/>
                    <a:pt x="3177" y="16773"/>
                  </a:cubicBezTo>
                  <a:cubicBezTo>
                    <a:pt x="3188" y="16727"/>
                    <a:pt x="3199" y="16680"/>
                    <a:pt x="3210" y="16634"/>
                  </a:cubicBezTo>
                  <a:lnTo>
                    <a:pt x="3272" y="16386"/>
                  </a:lnTo>
                  <a:cubicBezTo>
                    <a:pt x="3278" y="16364"/>
                    <a:pt x="3281" y="16340"/>
                    <a:pt x="3287" y="16318"/>
                  </a:cubicBezTo>
                  <a:cubicBezTo>
                    <a:pt x="3301" y="16268"/>
                    <a:pt x="3315" y="16217"/>
                    <a:pt x="3328" y="16166"/>
                  </a:cubicBezTo>
                  <a:cubicBezTo>
                    <a:pt x="3343" y="16109"/>
                    <a:pt x="3359" y="16055"/>
                    <a:pt x="3373" y="15998"/>
                  </a:cubicBezTo>
                  <a:cubicBezTo>
                    <a:pt x="3388" y="15941"/>
                    <a:pt x="3402" y="15887"/>
                    <a:pt x="3418" y="15830"/>
                  </a:cubicBezTo>
                  <a:cubicBezTo>
                    <a:pt x="3431" y="15784"/>
                    <a:pt x="3441" y="15740"/>
                    <a:pt x="3454" y="15695"/>
                  </a:cubicBezTo>
                  <a:cubicBezTo>
                    <a:pt x="3487" y="15586"/>
                    <a:pt x="3518" y="15476"/>
                    <a:pt x="3553" y="15367"/>
                  </a:cubicBezTo>
                  <a:cubicBezTo>
                    <a:pt x="3570" y="15311"/>
                    <a:pt x="3589" y="15254"/>
                    <a:pt x="3608" y="15197"/>
                  </a:cubicBezTo>
                  <a:cubicBezTo>
                    <a:pt x="3627" y="15140"/>
                    <a:pt x="3645" y="15085"/>
                    <a:pt x="3666" y="15028"/>
                  </a:cubicBezTo>
                  <a:cubicBezTo>
                    <a:pt x="3730" y="14848"/>
                    <a:pt x="3800" y="14670"/>
                    <a:pt x="3881" y="14499"/>
                  </a:cubicBezTo>
                  <a:cubicBezTo>
                    <a:pt x="3936" y="14379"/>
                    <a:pt x="4001" y="14264"/>
                    <a:pt x="4063" y="14148"/>
                  </a:cubicBezTo>
                  <a:cubicBezTo>
                    <a:pt x="4096" y="14089"/>
                    <a:pt x="4122" y="14029"/>
                    <a:pt x="4156" y="13971"/>
                  </a:cubicBezTo>
                  <a:cubicBezTo>
                    <a:pt x="4191" y="13909"/>
                    <a:pt x="4229" y="13849"/>
                    <a:pt x="4265" y="13787"/>
                  </a:cubicBezTo>
                  <a:cubicBezTo>
                    <a:pt x="4323" y="13690"/>
                    <a:pt x="4381" y="13593"/>
                    <a:pt x="4440" y="13498"/>
                  </a:cubicBezTo>
                  <a:cubicBezTo>
                    <a:pt x="4438" y="13480"/>
                    <a:pt x="4439" y="13460"/>
                    <a:pt x="4444" y="13440"/>
                  </a:cubicBezTo>
                  <a:cubicBezTo>
                    <a:pt x="4446" y="13427"/>
                    <a:pt x="4450" y="13413"/>
                    <a:pt x="4457" y="13402"/>
                  </a:cubicBezTo>
                  <a:cubicBezTo>
                    <a:pt x="4482" y="13355"/>
                    <a:pt x="4508" y="13309"/>
                    <a:pt x="4532" y="13263"/>
                  </a:cubicBezTo>
                  <a:cubicBezTo>
                    <a:pt x="4566" y="13201"/>
                    <a:pt x="4597" y="13141"/>
                    <a:pt x="4631" y="13080"/>
                  </a:cubicBezTo>
                  <a:cubicBezTo>
                    <a:pt x="4769" y="12827"/>
                    <a:pt x="4904" y="12572"/>
                    <a:pt x="5033" y="12314"/>
                  </a:cubicBezTo>
                  <a:cubicBezTo>
                    <a:pt x="5074" y="12237"/>
                    <a:pt x="5114" y="12158"/>
                    <a:pt x="5153" y="12079"/>
                  </a:cubicBezTo>
                  <a:cubicBezTo>
                    <a:pt x="5194" y="11999"/>
                    <a:pt x="5234" y="11919"/>
                    <a:pt x="5274" y="11837"/>
                  </a:cubicBezTo>
                  <a:cubicBezTo>
                    <a:pt x="5523" y="11325"/>
                    <a:pt x="5756" y="10805"/>
                    <a:pt x="5974" y="10278"/>
                  </a:cubicBezTo>
                  <a:cubicBezTo>
                    <a:pt x="6447" y="9132"/>
                    <a:pt x="6843" y="7957"/>
                    <a:pt x="7167" y="6761"/>
                  </a:cubicBezTo>
                  <a:cubicBezTo>
                    <a:pt x="7183" y="6702"/>
                    <a:pt x="7200" y="6643"/>
                    <a:pt x="7215" y="6581"/>
                  </a:cubicBezTo>
                  <a:cubicBezTo>
                    <a:pt x="7232" y="6523"/>
                    <a:pt x="7244" y="6464"/>
                    <a:pt x="7259" y="6405"/>
                  </a:cubicBezTo>
                  <a:cubicBezTo>
                    <a:pt x="7411" y="5812"/>
                    <a:pt x="7545" y="5214"/>
                    <a:pt x="7659" y="4612"/>
                  </a:cubicBezTo>
                  <a:cubicBezTo>
                    <a:pt x="7670" y="4554"/>
                    <a:pt x="7682" y="4497"/>
                    <a:pt x="7691" y="4439"/>
                  </a:cubicBezTo>
                  <a:cubicBezTo>
                    <a:pt x="7702" y="4380"/>
                    <a:pt x="7713" y="4322"/>
                    <a:pt x="7724" y="4263"/>
                  </a:cubicBezTo>
                  <a:cubicBezTo>
                    <a:pt x="7770" y="4004"/>
                    <a:pt x="7812" y="3744"/>
                    <a:pt x="7850" y="3485"/>
                  </a:cubicBezTo>
                  <a:cubicBezTo>
                    <a:pt x="7858" y="3428"/>
                    <a:pt x="7865" y="3370"/>
                    <a:pt x="7874" y="3313"/>
                  </a:cubicBezTo>
                  <a:cubicBezTo>
                    <a:pt x="7883" y="3254"/>
                    <a:pt x="7892" y="3196"/>
                    <a:pt x="7899" y="3137"/>
                  </a:cubicBezTo>
                  <a:cubicBezTo>
                    <a:pt x="8028" y="2188"/>
                    <a:pt x="8111" y="1234"/>
                    <a:pt x="8146" y="276"/>
                  </a:cubicBezTo>
                  <a:cubicBezTo>
                    <a:pt x="8147" y="225"/>
                    <a:pt x="8148" y="174"/>
                    <a:pt x="8149" y="122"/>
                  </a:cubicBezTo>
                  <a:lnTo>
                    <a:pt x="81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504001" y="732458"/>
              <a:ext cx="135724" cy="132454"/>
            </a:xfrm>
            <a:custGeom>
              <a:avLst/>
              <a:gdLst/>
              <a:ahLst/>
              <a:cxnLst/>
              <a:rect l="l" t="t" r="r" b="b"/>
              <a:pathLst>
                <a:path w="4898" h="4780" extrusionOk="0">
                  <a:moveTo>
                    <a:pt x="2321" y="1"/>
                  </a:moveTo>
                  <a:cubicBezTo>
                    <a:pt x="2274" y="59"/>
                    <a:pt x="2231" y="119"/>
                    <a:pt x="2176" y="174"/>
                  </a:cubicBezTo>
                  <a:cubicBezTo>
                    <a:pt x="1815" y="549"/>
                    <a:pt x="1369" y="835"/>
                    <a:pt x="902" y="1057"/>
                  </a:cubicBezTo>
                  <a:cubicBezTo>
                    <a:pt x="613" y="1195"/>
                    <a:pt x="310" y="1315"/>
                    <a:pt x="0" y="1419"/>
                  </a:cubicBezTo>
                  <a:cubicBezTo>
                    <a:pt x="272" y="1917"/>
                    <a:pt x="544" y="2412"/>
                    <a:pt x="815" y="2910"/>
                  </a:cubicBezTo>
                  <a:cubicBezTo>
                    <a:pt x="838" y="2953"/>
                    <a:pt x="862" y="2996"/>
                    <a:pt x="886" y="3039"/>
                  </a:cubicBezTo>
                  <a:cubicBezTo>
                    <a:pt x="887" y="3040"/>
                    <a:pt x="887" y="3044"/>
                    <a:pt x="887" y="3045"/>
                  </a:cubicBezTo>
                  <a:cubicBezTo>
                    <a:pt x="920" y="3109"/>
                    <a:pt x="903" y="3195"/>
                    <a:pt x="842" y="3236"/>
                  </a:cubicBezTo>
                  <a:cubicBezTo>
                    <a:pt x="838" y="3240"/>
                    <a:pt x="835" y="3243"/>
                    <a:pt x="830" y="3247"/>
                  </a:cubicBezTo>
                  <a:cubicBezTo>
                    <a:pt x="649" y="3340"/>
                    <a:pt x="470" y="3436"/>
                    <a:pt x="295" y="3539"/>
                  </a:cubicBezTo>
                  <a:cubicBezTo>
                    <a:pt x="555" y="3998"/>
                    <a:pt x="927" y="4398"/>
                    <a:pt x="1415" y="4616"/>
                  </a:cubicBezTo>
                  <a:cubicBezTo>
                    <a:pt x="1668" y="4729"/>
                    <a:pt x="1938" y="4780"/>
                    <a:pt x="2210" y="4780"/>
                  </a:cubicBezTo>
                  <a:cubicBezTo>
                    <a:pt x="2493" y="4780"/>
                    <a:pt x="2777" y="4724"/>
                    <a:pt x="3044" y="4623"/>
                  </a:cubicBezTo>
                  <a:cubicBezTo>
                    <a:pt x="4211" y="4186"/>
                    <a:pt x="4792" y="3023"/>
                    <a:pt x="4898" y="1843"/>
                  </a:cubicBezTo>
                  <a:lnTo>
                    <a:pt x="4898" y="1843"/>
                  </a:lnTo>
                  <a:cubicBezTo>
                    <a:pt x="4848" y="1848"/>
                    <a:pt x="4797" y="1854"/>
                    <a:pt x="4746" y="1861"/>
                  </a:cubicBezTo>
                  <a:cubicBezTo>
                    <a:pt x="4608" y="1880"/>
                    <a:pt x="4471" y="1901"/>
                    <a:pt x="4334" y="1929"/>
                  </a:cubicBezTo>
                  <a:lnTo>
                    <a:pt x="4286" y="1937"/>
                  </a:lnTo>
                  <a:cubicBezTo>
                    <a:pt x="4208" y="1953"/>
                    <a:pt x="4128" y="1964"/>
                    <a:pt x="4050" y="1983"/>
                  </a:cubicBezTo>
                  <a:cubicBezTo>
                    <a:pt x="3899" y="2019"/>
                    <a:pt x="3751" y="2060"/>
                    <a:pt x="3603" y="2105"/>
                  </a:cubicBezTo>
                  <a:cubicBezTo>
                    <a:pt x="3590" y="2109"/>
                    <a:pt x="3578" y="2110"/>
                    <a:pt x="3565" y="2110"/>
                  </a:cubicBezTo>
                  <a:cubicBezTo>
                    <a:pt x="3511" y="2110"/>
                    <a:pt x="3456" y="2081"/>
                    <a:pt x="3432" y="2035"/>
                  </a:cubicBezTo>
                  <a:cubicBezTo>
                    <a:pt x="3427" y="2027"/>
                    <a:pt x="3422" y="2017"/>
                    <a:pt x="3417" y="2007"/>
                  </a:cubicBezTo>
                  <a:cubicBezTo>
                    <a:pt x="3393" y="1961"/>
                    <a:pt x="3368" y="1916"/>
                    <a:pt x="3342" y="1869"/>
                  </a:cubicBezTo>
                  <a:cubicBezTo>
                    <a:pt x="3270" y="1738"/>
                    <a:pt x="3197" y="1605"/>
                    <a:pt x="3125" y="1472"/>
                  </a:cubicBezTo>
                  <a:cubicBezTo>
                    <a:pt x="2858" y="982"/>
                    <a:pt x="2588" y="492"/>
                    <a:pt x="2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2290495" y="516265"/>
              <a:ext cx="357736" cy="259837"/>
            </a:xfrm>
            <a:custGeom>
              <a:avLst/>
              <a:gdLst/>
              <a:ahLst/>
              <a:cxnLst/>
              <a:rect l="l" t="t" r="r" b="b"/>
              <a:pathLst>
                <a:path w="12910" h="9377" extrusionOk="0">
                  <a:moveTo>
                    <a:pt x="5566" y="2642"/>
                  </a:moveTo>
                  <a:cubicBezTo>
                    <a:pt x="5721" y="2642"/>
                    <a:pt x="5899" y="2862"/>
                    <a:pt x="5980" y="3164"/>
                  </a:cubicBezTo>
                  <a:cubicBezTo>
                    <a:pt x="6068" y="3494"/>
                    <a:pt x="6006" y="3796"/>
                    <a:pt x="5844" y="3839"/>
                  </a:cubicBezTo>
                  <a:cubicBezTo>
                    <a:pt x="5830" y="3842"/>
                    <a:pt x="5817" y="3844"/>
                    <a:pt x="5803" y="3844"/>
                  </a:cubicBezTo>
                  <a:cubicBezTo>
                    <a:pt x="5646" y="3844"/>
                    <a:pt x="5469" y="3625"/>
                    <a:pt x="5388" y="3322"/>
                  </a:cubicBezTo>
                  <a:cubicBezTo>
                    <a:pt x="5300" y="2995"/>
                    <a:pt x="5360" y="2693"/>
                    <a:pt x="5525" y="2648"/>
                  </a:cubicBezTo>
                  <a:cubicBezTo>
                    <a:pt x="5538" y="2644"/>
                    <a:pt x="5552" y="2642"/>
                    <a:pt x="5566" y="2642"/>
                  </a:cubicBezTo>
                  <a:close/>
                  <a:moveTo>
                    <a:pt x="1547" y="3866"/>
                  </a:moveTo>
                  <a:cubicBezTo>
                    <a:pt x="1702" y="3866"/>
                    <a:pt x="1880" y="4085"/>
                    <a:pt x="1962" y="4387"/>
                  </a:cubicBezTo>
                  <a:cubicBezTo>
                    <a:pt x="2050" y="4716"/>
                    <a:pt x="1988" y="5019"/>
                    <a:pt x="1825" y="5062"/>
                  </a:cubicBezTo>
                  <a:cubicBezTo>
                    <a:pt x="1812" y="5065"/>
                    <a:pt x="1798" y="5067"/>
                    <a:pt x="1784" y="5067"/>
                  </a:cubicBezTo>
                  <a:cubicBezTo>
                    <a:pt x="1629" y="5067"/>
                    <a:pt x="1451" y="4848"/>
                    <a:pt x="1370" y="4545"/>
                  </a:cubicBezTo>
                  <a:cubicBezTo>
                    <a:pt x="1281" y="4218"/>
                    <a:pt x="1342" y="3916"/>
                    <a:pt x="1506" y="3871"/>
                  </a:cubicBezTo>
                  <a:cubicBezTo>
                    <a:pt x="1519" y="3867"/>
                    <a:pt x="1533" y="3866"/>
                    <a:pt x="1547" y="3866"/>
                  </a:cubicBezTo>
                  <a:close/>
                  <a:moveTo>
                    <a:pt x="5790" y="4449"/>
                  </a:moveTo>
                  <a:cubicBezTo>
                    <a:pt x="5844" y="4449"/>
                    <a:pt x="5896" y="4478"/>
                    <a:pt x="5923" y="4527"/>
                  </a:cubicBezTo>
                  <a:cubicBezTo>
                    <a:pt x="5939" y="4550"/>
                    <a:pt x="5950" y="4564"/>
                    <a:pt x="5957" y="4580"/>
                  </a:cubicBezTo>
                  <a:cubicBezTo>
                    <a:pt x="5990" y="4646"/>
                    <a:pt x="6016" y="4716"/>
                    <a:pt x="6037" y="4788"/>
                  </a:cubicBezTo>
                  <a:cubicBezTo>
                    <a:pt x="6051" y="4837"/>
                    <a:pt x="6059" y="4886"/>
                    <a:pt x="6066" y="4936"/>
                  </a:cubicBezTo>
                  <a:cubicBezTo>
                    <a:pt x="6074" y="4987"/>
                    <a:pt x="6080" y="5037"/>
                    <a:pt x="6082" y="5087"/>
                  </a:cubicBezTo>
                  <a:cubicBezTo>
                    <a:pt x="6085" y="5229"/>
                    <a:pt x="6070" y="5369"/>
                    <a:pt x="6025" y="5507"/>
                  </a:cubicBezTo>
                  <a:lnTo>
                    <a:pt x="6025" y="5509"/>
                  </a:lnTo>
                  <a:cubicBezTo>
                    <a:pt x="6024" y="5511"/>
                    <a:pt x="6024" y="5513"/>
                    <a:pt x="6024" y="5515"/>
                  </a:cubicBezTo>
                  <a:cubicBezTo>
                    <a:pt x="6001" y="5586"/>
                    <a:pt x="5968" y="5655"/>
                    <a:pt x="5932" y="5720"/>
                  </a:cubicBezTo>
                  <a:cubicBezTo>
                    <a:pt x="5932" y="5723"/>
                    <a:pt x="5931" y="5728"/>
                    <a:pt x="5928" y="5733"/>
                  </a:cubicBezTo>
                  <a:cubicBezTo>
                    <a:pt x="5894" y="5793"/>
                    <a:pt x="5852" y="5849"/>
                    <a:pt x="5809" y="5902"/>
                  </a:cubicBezTo>
                  <a:cubicBezTo>
                    <a:pt x="5801" y="5910"/>
                    <a:pt x="5798" y="5921"/>
                    <a:pt x="5789" y="5930"/>
                  </a:cubicBezTo>
                  <a:cubicBezTo>
                    <a:pt x="5749" y="5976"/>
                    <a:pt x="5702" y="6018"/>
                    <a:pt x="5655" y="6057"/>
                  </a:cubicBezTo>
                  <a:cubicBezTo>
                    <a:pt x="5640" y="6069"/>
                    <a:pt x="5630" y="6083"/>
                    <a:pt x="5615" y="6095"/>
                  </a:cubicBezTo>
                  <a:cubicBezTo>
                    <a:pt x="5552" y="6144"/>
                    <a:pt x="5484" y="6187"/>
                    <a:pt x="5410" y="6223"/>
                  </a:cubicBezTo>
                  <a:cubicBezTo>
                    <a:pt x="5324" y="6268"/>
                    <a:pt x="5235" y="6299"/>
                    <a:pt x="5143" y="6321"/>
                  </a:cubicBezTo>
                  <a:cubicBezTo>
                    <a:pt x="5051" y="6343"/>
                    <a:pt x="4957" y="6355"/>
                    <a:pt x="4864" y="6355"/>
                  </a:cubicBezTo>
                  <a:cubicBezTo>
                    <a:pt x="4733" y="6355"/>
                    <a:pt x="4603" y="6332"/>
                    <a:pt x="4476" y="6291"/>
                  </a:cubicBezTo>
                  <a:cubicBezTo>
                    <a:pt x="4165" y="6186"/>
                    <a:pt x="3914" y="5968"/>
                    <a:pt x="3768" y="5676"/>
                  </a:cubicBezTo>
                  <a:cubicBezTo>
                    <a:pt x="3761" y="5659"/>
                    <a:pt x="3753" y="5643"/>
                    <a:pt x="3747" y="5626"/>
                  </a:cubicBezTo>
                  <a:cubicBezTo>
                    <a:pt x="3723" y="5554"/>
                    <a:pt x="3747" y="5452"/>
                    <a:pt x="3815" y="5418"/>
                  </a:cubicBezTo>
                  <a:lnTo>
                    <a:pt x="3834" y="5410"/>
                  </a:lnTo>
                  <a:lnTo>
                    <a:pt x="4238" y="5208"/>
                  </a:lnTo>
                  <a:lnTo>
                    <a:pt x="4652" y="5000"/>
                  </a:lnTo>
                  <a:lnTo>
                    <a:pt x="5723" y="4465"/>
                  </a:lnTo>
                  <a:cubicBezTo>
                    <a:pt x="5745" y="4455"/>
                    <a:pt x="5768" y="4449"/>
                    <a:pt x="5790" y="4449"/>
                  </a:cubicBezTo>
                  <a:close/>
                  <a:moveTo>
                    <a:pt x="793" y="1"/>
                  </a:moveTo>
                  <a:cubicBezTo>
                    <a:pt x="781" y="5"/>
                    <a:pt x="769" y="8"/>
                    <a:pt x="756" y="12"/>
                  </a:cubicBezTo>
                  <a:cubicBezTo>
                    <a:pt x="682" y="34"/>
                    <a:pt x="607" y="55"/>
                    <a:pt x="532" y="78"/>
                  </a:cubicBezTo>
                  <a:cubicBezTo>
                    <a:pt x="468" y="98"/>
                    <a:pt x="408" y="118"/>
                    <a:pt x="344" y="139"/>
                  </a:cubicBezTo>
                  <a:cubicBezTo>
                    <a:pt x="334" y="141"/>
                    <a:pt x="322" y="146"/>
                    <a:pt x="312" y="148"/>
                  </a:cubicBezTo>
                  <a:cubicBezTo>
                    <a:pt x="264" y="163"/>
                    <a:pt x="218" y="179"/>
                    <a:pt x="170" y="193"/>
                  </a:cubicBezTo>
                  <a:cubicBezTo>
                    <a:pt x="10" y="856"/>
                    <a:pt x="1" y="1563"/>
                    <a:pt x="65" y="2247"/>
                  </a:cubicBezTo>
                  <a:cubicBezTo>
                    <a:pt x="280" y="2101"/>
                    <a:pt x="501" y="2005"/>
                    <a:pt x="703" y="1956"/>
                  </a:cubicBezTo>
                  <a:cubicBezTo>
                    <a:pt x="798" y="1933"/>
                    <a:pt x="888" y="1922"/>
                    <a:pt x="969" y="1922"/>
                  </a:cubicBezTo>
                  <a:cubicBezTo>
                    <a:pt x="1138" y="1922"/>
                    <a:pt x="1272" y="1971"/>
                    <a:pt x="1343" y="2077"/>
                  </a:cubicBezTo>
                  <a:cubicBezTo>
                    <a:pt x="1499" y="2304"/>
                    <a:pt x="1310" y="2710"/>
                    <a:pt x="919" y="3048"/>
                  </a:cubicBezTo>
                  <a:cubicBezTo>
                    <a:pt x="855" y="3104"/>
                    <a:pt x="786" y="3157"/>
                    <a:pt x="712" y="3208"/>
                  </a:cubicBezTo>
                  <a:cubicBezTo>
                    <a:pt x="553" y="3316"/>
                    <a:pt x="390" y="3396"/>
                    <a:pt x="234" y="3453"/>
                  </a:cubicBezTo>
                  <a:cubicBezTo>
                    <a:pt x="340" y="4075"/>
                    <a:pt x="467" y="4696"/>
                    <a:pt x="641" y="5303"/>
                  </a:cubicBezTo>
                  <a:cubicBezTo>
                    <a:pt x="656" y="5355"/>
                    <a:pt x="672" y="5408"/>
                    <a:pt x="687" y="5460"/>
                  </a:cubicBezTo>
                  <a:cubicBezTo>
                    <a:pt x="703" y="5512"/>
                    <a:pt x="720" y="5564"/>
                    <a:pt x="735" y="5616"/>
                  </a:cubicBezTo>
                  <a:cubicBezTo>
                    <a:pt x="799" y="5820"/>
                    <a:pt x="868" y="6023"/>
                    <a:pt x="944" y="6221"/>
                  </a:cubicBezTo>
                  <a:cubicBezTo>
                    <a:pt x="1006" y="6379"/>
                    <a:pt x="1074" y="6539"/>
                    <a:pt x="1146" y="6697"/>
                  </a:cubicBezTo>
                  <a:cubicBezTo>
                    <a:pt x="1169" y="6748"/>
                    <a:pt x="1194" y="6798"/>
                    <a:pt x="1219" y="6849"/>
                  </a:cubicBezTo>
                  <a:cubicBezTo>
                    <a:pt x="1242" y="6899"/>
                    <a:pt x="1263" y="6948"/>
                    <a:pt x="1289" y="6995"/>
                  </a:cubicBezTo>
                  <a:cubicBezTo>
                    <a:pt x="1685" y="7773"/>
                    <a:pt x="2235" y="8492"/>
                    <a:pt x="3001" y="8909"/>
                  </a:cubicBezTo>
                  <a:cubicBezTo>
                    <a:pt x="3625" y="9248"/>
                    <a:pt x="4333" y="9377"/>
                    <a:pt x="5043" y="9377"/>
                  </a:cubicBezTo>
                  <a:cubicBezTo>
                    <a:pt x="5451" y="9377"/>
                    <a:pt x="5860" y="9334"/>
                    <a:pt x="6252" y="9264"/>
                  </a:cubicBezTo>
                  <a:cubicBezTo>
                    <a:pt x="6587" y="9205"/>
                    <a:pt x="6924" y="9131"/>
                    <a:pt x="7256" y="9040"/>
                  </a:cubicBezTo>
                  <a:cubicBezTo>
                    <a:pt x="7306" y="9025"/>
                    <a:pt x="7356" y="9012"/>
                    <a:pt x="7406" y="8997"/>
                  </a:cubicBezTo>
                  <a:cubicBezTo>
                    <a:pt x="7455" y="8983"/>
                    <a:pt x="7505" y="8967"/>
                    <a:pt x="7553" y="8951"/>
                  </a:cubicBezTo>
                  <a:cubicBezTo>
                    <a:pt x="8080" y="8785"/>
                    <a:pt x="8589" y="8567"/>
                    <a:pt x="9047" y="8268"/>
                  </a:cubicBezTo>
                  <a:cubicBezTo>
                    <a:pt x="9362" y="8062"/>
                    <a:pt x="9646" y="7816"/>
                    <a:pt x="9872" y="7521"/>
                  </a:cubicBezTo>
                  <a:cubicBezTo>
                    <a:pt x="9907" y="7476"/>
                    <a:pt x="9936" y="7427"/>
                    <a:pt x="9967" y="7378"/>
                  </a:cubicBezTo>
                  <a:cubicBezTo>
                    <a:pt x="10000" y="7331"/>
                    <a:pt x="10035" y="7285"/>
                    <a:pt x="10064" y="7237"/>
                  </a:cubicBezTo>
                  <a:cubicBezTo>
                    <a:pt x="10064" y="7234"/>
                    <a:pt x="10065" y="7234"/>
                    <a:pt x="10065" y="7233"/>
                  </a:cubicBezTo>
                  <a:cubicBezTo>
                    <a:pt x="10357" y="6721"/>
                    <a:pt x="10464" y="6097"/>
                    <a:pt x="10557" y="5521"/>
                  </a:cubicBezTo>
                  <a:cubicBezTo>
                    <a:pt x="10564" y="5475"/>
                    <a:pt x="10616" y="5423"/>
                    <a:pt x="10662" y="5416"/>
                  </a:cubicBezTo>
                  <a:cubicBezTo>
                    <a:pt x="11548" y="5266"/>
                    <a:pt x="12466" y="4741"/>
                    <a:pt x="12798" y="3865"/>
                  </a:cubicBezTo>
                  <a:cubicBezTo>
                    <a:pt x="12885" y="3634"/>
                    <a:pt x="12909" y="3395"/>
                    <a:pt x="12883" y="3165"/>
                  </a:cubicBezTo>
                  <a:cubicBezTo>
                    <a:pt x="12877" y="3114"/>
                    <a:pt x="12867" y="3064"/>
                    <a:pt x="12856" y="3013"/>
                  </a:cubicBezTo>
                  <a:cubicBezTo>
                    <a:pt x="12844" y="2963"/>
                    <a:pt x="12831" y="2916"/>
                    <a:pt x="12814" y="2868"/>
                  </a:cubicBezTo>
                  <a:cubicBezTo>
                    <a:pt x="12714" y="2575"/>
                    <a:pt x="12520" y="2319"/>
                    <a:pt x="12252" y="2151"/>
                  </a:cubicBezTo>
                  <a:cubicBezTo>
                    <a:pt x="12194" y="2311"/>
                    <a:pt x="12107" y="2458"/>
                    <a:pt x="11989" y="2579"/>
                  </a:cubicBezTo>
                  <a:cubicBezTo>
                    <a:pt x="12037" y="2563"/>
                    <a:pt x="12085" y="2548"/>
                    <a:pt x="12136" y="2536"/>
                  </a:cubicBezTo>
                  <a:cubicBezTo>
                    <a:pt x="12143" y="2535"/>
                    <a:pt x="12149" y="2534"/>
                    <a:pt x="12156" y="2534"/>
                  </a:cubicBezTo>
                  <a:cubicBezTo>
                    <a:pt x="12238" y="2534"/>
                    <a:pt x="12267" y="2662"/>
                    <a:pt x="12177" y="2683"/>
                  </a:cubicBezTo>
                  <a:cubicBezTo>
                    <a:pt x="11821" y="2764"/>
                    <a:pt x="11551" y="2944"/>
                    <a:pt x="11353" y="3182"/>
                  </a:cubicBezTo>
                  <a:cubicBezTo>
                    <a:pt x="11414" y="3246"/>
                    <a:pt x="11459" y="3314"/>
                    <a:pt x="11492" y="3386"/>
                  </a:cubicBezTo>
                  <a:cubicBezTo>
                    <a:pt x="11514" y="3432"/>
                    <a:pt x="11532" y="3480"/>
                    <a:pt x="11542" y="3530"/>
                  </a:cubicBezTo>
                  <a:cubicBezTo>
                    <a:pt x="11554" y="3581"/>
                    <a:pt x="11562" y="3631"/>
                    <a:pt x="11563" y="3683"/>
                  </a:cubicBezTo>
                  <a:cubicBezTo>
                    <a:pt x="11573" y="3988"/>
                    <a:pt x="11435" y="4314"/>
                    <a:pt x="11295" y="4591"/>
                  </a:cubicBezTo>
                  <a:cubicBezTo>
                    <a:pt x="11281" y="4617"/>
                    <a:pt x="11259" y="4629"/>
                    <a:pt x="11236" y="4629"/>
                  </a:cubicBezTo>
                  <a:cubicBezTo>
                    <a:pt x="11186" y="4629"/>
                    <a:pt x="11133" y="4573"/>
                    <a:pt x="11163" y="4513"/>
                  </a:cubicBezTo>
                  <a:cubicBezTo>
                    <a:pt x="11281" y="4281"/>
                    <a:pt x="11410" y="4001"/>
                    <a:pt x="11412" y="3738"/>
                  </a:cubicBezTo>
                  <a:cubicBezTo>
                    <a:pt x="11414" y="3685"/>
                    <a:pt x="11409" y="3633"/>
                    <a:pt x="11397" y="3582"/>
                  </a:cubicBezTo>
                  <a:cubicBezTo>
                    <a:pt x="11387" y="3532"/>
                    <a:pt x="11369" y="3485"/>
                    <a:pt x="11346" y="3438"/>
                  </a:cubicBezTo>
                  <a:cubicBezTo>
                    <a:pt x="11324" y="3393"/>
                    <a:pt x="11294" y="3350"/>
                    <a:pt x="11258" y="3308"/>
                  </a:cubicBezTo>
                  <a:cubicBezTo>
                    <a:pt x="11214" y="3372"/>
                    <a:pt x="11174" y="3439"/>
                    <a:pt x="11138" y="3511"/>
                  </a:cubicBezTo>
                  <a:cubicBezTo>
                    <a:pt x="11108" y="3572"/>
                    <a:pt x="11080" y="3634"/>
                    <a:pt x="11056" y="3699"/>
                  </a:cubicBezTo>
                  <a:cubicBezTo>
                    <a:pt x="11034" y="3758"/>
                    <a:pt x="11014" y="3819"/>
                    <a:pt x="10997" y="3880"/>
                  </a:cubicBezTo>
                  <a:cubicBezTo>
                    <a:pt x="10896" y="4233"/>
                    <a:pt x="10871" y="4620"/>
                    <a:pt x="10902" y="4987"/>
                  </a:cubicBezTo>
                  <a:cubicBezTo>
                    <a:pt x="10906" y="5036"/>
                    <a:pt x="10870" y="5061"/>
                    <a:pt x="10832" y="5061"/>
                  </a:cubicBezTo>
                  <a:cubicBezTo>
                    <a:pt x="10794" y="5061"/>
                    <a:pt x="10754" y="5036"/>
                    <a:pt x="10749" y="4987"/>
                  </a:cubicBezTo>
                  <a:cubicBezTo>
                    <a:pt x="10720" y="4638"/>
                    <a:pt x="10744" y="4275"/>
                    <a:pt x="10828" y="3936"/>
                  </a:cubicBezTo>
                  <a:cubicBezTo>
                    <a:pt x="10842" y="3877"/>
                    <a:pt x="10860" y="3819"/>
                    <a:pt x="10877" y="3761"/>
                  </a:cubicBezTo>
                  <a:cubicBezTo>
                    <a:pt x="10898" y="3698"/>
                    <a:pt x="10921" y="3637"/>
                    <a:pt x="10946" y="3576"/>
                  </a:cubicBezTo>
                  <a:cubicBezTo>
                    <a:pt x="11067" y="3284"/>
                    <a:pt x="11249" y="3026"/>
                    <a:pt x="11499" y="2835"/>
                  </a:cubicBezTo>
                  <a:lnTo>
                    <a:pt x="11499" y="2835"/>
                  </a:lnTo>
                  <a:cubicBezTo>
                    <a:pt x="11468" y="2838"/>
                    <a:pt x="11437" y="2840"/>
                    <a:pt x="11405" y="2840"/>
                  </a:cubicBezTo>
                  <a:cubicBezTo>
                    <a:pt x="11265" y="2840"/>
                    <a:pt x="11125" y="2802"/>
                    <a:pt x="10994" y="2723"/>
                  </a:cubicBezTo>
                  <a:cubicBezTo>
                    <a:pt x="10919" y="2678"/>
                    <a:pt x="10854" y="2623"/>
                    <a:pt x="10795" y="2562"/>
                  </a:cubicBezTo>
                  <a:cubicBezTo>
                    <a:pt x="10726" y="2606"/>
                    <a:pt x="10654" y="2647"/>
                    <a:pt x="10575" y="2678"/>
                  </a:cubicBezTo>
                  <a:cubicBezTo>
                    <a:pt x="10427" y="2741"/>
                    <a:pt x="10268" y="2777"/>
                    <a:pt x="10108" y="2777"/>
                  </a:cubicBezTo>
                  <a:cubicBezTo>
                    <a:pt x="9992" y="2777"/>
                    <a:pt x="9876" y="2758"/>
                    <a:pt x="9764" y="2716"/>
                  </a:cubicBezTo>
                  <a:cubicBezTo>
                    <a:pt x="9468" y="2606"/>
                    <a:pt x="9256" y="2368"/>
                    <a:pt x="9073" y="2120"/>
                  </a:cubicBezTo>
                  <a:cubicBezTo>
                    <a:pt x="8729" y="1656"/>
                    <a:pt x="8450" y="1144"/>
                    <a:pt x="8232" y="609"/>
                  </a:cubicBezTo>
                  <a:cubicBezTo>
                    <a:pt x="8000" y="1202"/>
                    <a:pt x="7459" y="1665"/>
                    <a:pt x="6808" y="1738"/>
                  </a:cubicBezTo>
                  <a:cubicBezTo>
                    <a:pt x="6752" y="1744"/>
                    <a:pt x="6695" y="1748"/>
                    <a:pt x="6639" y="1748"/>
                  </a:cubicBezTo>
                  <a:cubicBezTo>
                    <a:pt x="6361" y="1748"/>
                    <a:pt x="6090" y="1671"/>
                    <a:pt x="5846" y="1543"/>
                  </a:cubicBezTo>
                  <a:cubicBezTo>
                    <a:pt x="5699" y="1581"/>
                    <a:pt x="5534" y="1607"/>
                    <a:pt x="5359" y="1610"/>
                  </a:cubicBezTo>
                  <a:cubicBezTo>
                    <a:pt x="5339" y="1611"/>
                    <a:pt x="5320" y="1611"/>
                    <a:pt x="5301" y="1611"/>
                  </a:cubicBezTo>
                  <a:cubicBezTo>
                    <a:pt x="5152" y="1611"/>
                    <a:pt x="5010" y="1595"/>
                    <a:pt x="4878" y="1570"/>
                  </a:cubicBezTo>
                  <a:cubicBezTo>
                    <a:pt x="4783" y="1738"/>
                    <a:pt x="4663" y="1891"/>
                    <a:pt x="4504" y="2015"/>
                  </a:cubicBezTo>
                  <a:cubicBezTo>
                    <a:pt x="4225" y="2231"/>
                    <a:pt x="3877" y="2330"/>
                    <a:pt x="3528" y="2330"/>
                  </a:cubicBezTo>
                  <a:cubicBezTo>
                    <a:pt x="3307" y="2330"/>
                    <a:pt x="3086" y="2290"/>
                    <a:pt x="2881" y="2216"/>
                  </a:cubicBezTo>
                  <a:cubicBezTo>
                    <a:pt x="2283" y="1998"/>
                    <a:pt x="1820" y="1541"/>
                    <a:pt x="1442" y="1046"/>
                  </a:cubicBezTo>
                  <a:cubicBezTo>
                    <a:pt x="1191" y="719"/>
                    <a:pt x="978" y="367"/>
                    <a:pt x="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265778" y="337313"/>
              <a:ext cx="306971" cy="144757"/>
            </a:xfrm>
            <a:custGeom>
              <a:avLst/>
              <a:gdLst/>
              <a:ahLst/>
              <a:cxnLst/>
              <a:rect l="l" t="t" r="r" b="b"/>
              <a:pathLst>
                <a:path w="11078" h="5224" extrusionOk="0">
                  <a:moveTo>
                    <a:pt x="6659" y="1"/>
                  </a:moveTo>
                  <a:cubicBezTo>
                    <a:pt x="6511" y="1"/>
                    <a:pt x="6363" y="28"/>
                    <a:pt x="6215" y="93"/>
                  </a:cubicBezTo>
                  <a:cubicBezTo>
                    <a:pt x="5971" y="199"/>
                    <a:pt x="5756" y="378"/>
                    <a:pt x="5587" y="582"/>
                  </a:cubicBezTo>
                  <a:cubicBezTo>
                    <a:pt x="5442" y="757"/>
                    <a:pt x="5311" y="947"/>
                    <a:pt x="5192" y="1143"/>
                  </a:cubicBezTo>
                  <a:cubicBezTo>
                    <a:pt x="5146" y="1220"/>
                    <a:pt x="4949" y="1517"/>
                    <a:pt x="4987" y="1590"/>
                  </a:cubicBezTo>
                  <a:cubicBezTo>
                    <a:pt x="5054" y="1710"/>
                    <a:pt x="4956" y="1814"/>
                    <a:pt x="4853" y="1814"/>
                  </a:cubicBezTo>
                  <a:cubicBezTo>
                    <a:pt x="4806" y="1814"/>
                    <a:pt x="4759" y="1793"/>
                    <a:pt x="4725" y="1743"/>
                  </a:cubicBezTo>
                  <a:cubicBezTo>
                    <a:pt x="4406" y="1282"/>
                    <a:pt x="3983" y="769"/>
                    <a:pt x="3405" y="644"/>
                  </a:cubicBezTo>
                  <a:cubicBezTo>
                    <a:pt x="3330" y="628"/>
                    <a:pt x="3254" y="621"/>
                    <a:pt x="3179" y="621"/>
                  </a:cubicBezTo>
                  <a:cubicBezTo>
                    <a:pt x="2721" y="621"/>
                    <a:pt x="2285" y="904"/>
                    <a:pt x="1966" y="1215"/>
                  </a:cubicBezTo>
                  <a:cubicBezTo>
                    <a:pt x="1586" y="1587"/>
                    <a:pt x="1319" y="2053"/>
                    <a:pt x="1061" y="2513"/>
                  </a:cubicBezTo>
                  <a:cubicBezTo>
                    <a:pt x="581" y="3368"/>
                    <a:pt x="222" y="4276"/>
                    <a:pt x="0" y="5224"/>
                  </a:cubicBezTo>
                  <a:cubicBezTo>
                    <a:pt x="893" y="4794"/>
                    <a:pt x="1886" y="4407"/>
                    <a:pt x="2965" y="4087"/>
                  </a:cubicBezTo>
                  <a:cubicBezTo>
                    <a:pt x="3394" y="3912"/>
                    <a:pt x="3836" y="3783"/>
                    <a:pt x="4255" y="3680"/>
                  </a:cubicBezTo>
                  <a:cubicBezTo>
                    <a:pt x="5031" y="3492"/>
                    <a:pt x="5857" y="3348"/>
                    <a:pt x="6676" y="3332"/>
                  </a:cubicBezTo>
                  <a:cubicBezTo>
                    <a:pt x="7471" y="3242"/>
                    <a:pt x="8266" y="3198"/>
                    <a:pt x="9051" y="3198"/>
                  </a:cubicBezTo>
                  <a:cubicBezTo>
                    <a:pt x="9737" y="3198"/>
                    <a:pt x="10415" y="3232"/>
                    <a:pt x="11077" y="3299"/>
                  </a:cubicBezTo>
                  <a:cubicBezTo>
                    <a:pt x="10859" y="3019"/>
                    <a:pt x="10638" y="2745"/>
                    <a:pt x="10403" y="2478"/>
                  </a:cubicBezTo>
                  <a:cubicBezTo>
                    <a:pt x="9527" y="1480"/>
                    <a:pt x="8479" y="521"/>
                    <a:pt x="7196" y="99"/>
                  </a:cubicBezTo>
                  <a:cubicBezTo>
                    <a:pt x="7016" y="40"/>
                    <a:pt x="6837" y="1"/>
                    <a:pt x="6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348077" y="429643"/>
              <a:ext cx="102749" cy="20893"/>
            </a:xfrm>
            <a:custGeom>
              <a:avLst/>
              <a:gdLst/>
              <a:ahLst/>
              <a:cxnLst/>
              <a:rect l="l" t="t" r="r" b="b"/>
              <a:pathLst>
                <a:path w="3708" h="754" extrusionOk="0">
                  <a:moveTo>
                    <a:pt x="3708" y="0"/>
                  </a:moveTo>
                  <a:cubicBezTo>
                    <a:pt x="2890" y="18"/>
                    <a:pt x="2062" y="162"/>
                    <a:pt x="1286" y="348"/>
                  </a:cubicBezTo>
                  <a:cubicBezTo>
                    <a:pt x="867" y="451"/>
                    <a:pt x="424" y="579"/>
                    <a:pt x="0" y="753"/>
                  </a:cubicBezTo>
                  <a:cubicBezTo>
                    <a:pt x="797" y="515"/>
                    <a:pt x="1640" y="315"/>
                    <a:pt x="2525" y="164"/>
                  </a:cubicBezTo>
                  <a:cubicBezTo>
                    <a:pt x="2916" y="98"/>
                    <a:pt x="3311" y="45"/>
                    <a:pt x="3708" y="0"/>
                  </a:cubicBezTo>
                  <a:close/>
                </a:path>
              </a:pathLst>
            </a:custGeom>
            <a:solidFill>
              <a:srgbClr val="D19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403718" y="649383"/>
              <a:ext cx="46996" cy="31285"/>
            </a:xfrm>
            <a:custGeom>
              <a:avLst/>
              <a:gdLst/>
              <a:ahLst/>
              <a:cxnLst/>
              <a:rect l="l" t="t" r="r" b="b"/>
              <a:pathLst>
                <a:path w="1696" h="1129" extrusionOk="0">
                  <a:moveTo>
                    <a:pt x="1637" y="0"/>
                  </a:moveTo>
                  <a:lnTo>
                    <a:pt x="1529" y="53"/>
                  </a:lnTo>
                  <a:lnTo>
                    <a:pt x="1085" y="276"/>
                  </a:lnTo>
                  <a:lnTo>
                    <a:pt x="655" y="491"/>
                  </a:lnTo>
                  <a:lnTo>
                    <a:pt x="1" y="819"/>
                  </a:lnTo>
                  <a:cubicBezTo>
                    <a:pt x="84" y="952"/>
                    <a:pt x="197" y="1054"/>
                    <a:pt x="327" y="1128"/>
                  </a:cubicBezTo>
                  <a:cubicBezTo>
                    <a:pt x="413" y="855"/>
                    <a:pt x="599" y="624"/>
                    <a:pt x="860" y="494"/>
                  </a:cubicBezTo>
                  <a:cubicBezTo>
                    <a:pt x="906" y="471"/>
                    <a:pt x="955" y="460"/>
                    <a:pt x="1004" y="443"/>
                  </a:cubicBezTo>
                  <a:cubicBezTo>
                    <a:pt x="1113" y="407"/>
                    <a:pt x="1226" y="384"/>
                    <a:pt x="1341" y="384"/>
                  </a:cubicBezTo>
                  <a:cubicBezTo>
                    <a:pt x="1356" y="384"/>
                    <a:pt x="1371" y="385"/>
                    <a:pt x="1387" y="385"/>
                  </a:cubicBezTo>
                  <a:cubicBezTo>
                    <a:pt x="1489" y="390"/>
                    <a:pt x="1590" y="414"/>
                    <a:pt x="1688" y="449"/>
                  </a:cubicBezTo>
                  <a:cubicBezTo>
                    <a:pt x="1694" y="412"/>
                    <a:pt x="1695" y="374"/>
                    <a:pt x="1695" y="337"/>
                  </a:cubicBezTo>
                  <a:cubicBezTo>
                    <a:pt x="1695" y="282"/>
                    <a:pt x="1692" y="233"/>
                    <a:pt x="1684" y="182"/>
                  </a:cubicBezTo>
                  <a:cubicBezTo>
                    <a:pt x="1677" y="131"/>
                    <a:pt x="1663" y="82"/>
                    <a:pt x="1648" y="35"/>
                  </a:cubicBezTo>
                  <a:cubicBezTo>
                    <a:pt x="1643" y="23"/>
                    <a:pt x="1642" y="12"/>
                    <a:pt x="1637" y="0"/>
                  </a:cubicBezTo>
                  <a:close/>
                </a:path>
              </a:pathLst>
            </a:custGeom>
            <a:solidFill>
              <a:srgbClr val="7F3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420621" y="668337"/>
              <a:ext cx="27488" cy="15462"/>
            </a:xfrm>
            <a:custGeom>
              <a:avLst/>
              <a:gdLst/>
              <a:ahLst/>
              <a:cxnLst/>
              <a:rect l="l" t="t" r="r" b="b"/>
              <a:pathLst>
                <a:path w="992" h="558" extrusionOk="0">
                  <a:moveTo>
                    <a:pt x="726" y="0"/>
                  </a:moveTo>
                  <a:cubicBezTo>
                    <a:pt x="610" y="0"/>
                    <a:pt x="494" y="27"/>
                    <a:pt x="388" y="80"/>
                  </a:cubicBezTo>
                  <a:cubicBezTo>
                    <a:pt x="199" y="175"/>
                    <a:pt x="59" y="343"/>
                    <a:pt x="0" y="542"/>
                  </a:cubicBezTo>
                  <a:cubicBezTo>
                    <a:pt x="8" y="543"/>
                    <a:pt x="18" y="546"/>
                    <a:pt x="26" y="547"/>
                  </a:cubicBezTo>
                  <a:cubicBezTo>
                    <a:pt x="51" y="552"/>
                    <a:pt x="76" y="553"/>
                    <a:pt x="100" y="554"/>
                  </a:cubicBezTo>
                  <a:cubicBezTo>
                    <a:pt x="130" y="558"/>
                    <a:pt x="162" y="558"/>
                    <a:pt x="192" y="558"/>
                  </a:cubicBezTo>
                  <a:cubicBezTo>
                    <a:pt x="216" y="558"/>
                    <a:pt x="240" y="556"/>
                    <a:pt x="266" y="553"/>
                  </a:cubicBezTo>
                  <a:cubicBezTo>
                    <a:pt x="298" y="550"/>
                    <a:pt x="331" y="543"/>
                    <a:pt x="365" y="536"/>
                  </a:cubicBezTo>
                  <a:cubicBezTo>
                    <a:pt x="384" y="531"/>
                    <a:pt x="405" y="529"/>
                    <a:pt x="425" y="523"/>
                  </a:cubicBezTo>
                  <a:cubicBezTo>
                    <a:pt x="477" y="507"/>
                    <a:pt x="529" y="488"/>
                    <a:pt x="580" y="463"/>
                  </a:cubicBezTo>
                  <a:cubicBezTo>
                    <a:pt x="632" y="438"/>
                    <a:pt x="678" y="407"/>
                    <a:pt x="722" y="374"/>
                  </a:cubicBezTo>
                  <a:cubicBezTo>
                    <a:pt x="737" y="363"/>
                    <a:pt x="750" y="350"/>
                    <a:pt x="765" y="339"/>
                  </a:cubicBezTo>
                  <a:cubicBezTo>
                    <a:pt x="792" y="315"/>
                    <a:pt x="820" y="291"/>
                    <a:pt x="844" y="263"/>
                  </a:cubicBezTo>
                  <a:cubicBezTo>
                    <a:pt x="859" y="247"/>
                    <a:pt x="873" y="229"/>
                    <a:pt x="887" y="212"/>
                  </a:cubicBezTo>
                  <a:cubicBezTo>
                    <a:pt x="907" y="186"/>
                    <a:pt x="925" y="159"/>
                    <a:pt x="945" y="131"/>
                  </a:cubicBezTo>
                  <a:cubicBezTo>
                    <a:pt x="956" y="112"/>
                    <a:pt x="969" y="91"/>
                    <a:pt x="980" y="72"/>
                  </a:cubicBezTo>
                  <a:cubicBezTo>
                    <a:pt x="983" y="65"/>
                    <a:pt x="987" y="55"/>
                    <a:pt x="991" y="47"/>
                  </a:cubicBezTo>
                  <a:cubicBezTo>
                    <a:pt x="905" y="16"/>
                    <a:pt x="816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447666" y="669639"/>
              <a:ext cx="443" cy="693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2" y="0"/>
                  </a:moveTo>
                  <a:cubicBezTo>
                    <a:pt x="7" y="8"/>
                    <a:pt x="5" y="18"/>
                    <a:pt x="0" y="25"/>
                  </a:cubicBezTo>
                  <a:cubicBezTo>
                    <a:pt x="6" y="18"/>
                    <a:pt x="12" y="9"/>
                    <a:pt x="15" y="1"/>
                  </a:cubicBezTo>
                  <a:cubicBezTo>
                    <a:pt x="13" y="1"/>
                    <a:pt x="13" y="1"/>
                    <a:pt x="1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427909" y="683190"/>
              <a:ext cx="2771" cy="526"/>
            </a:xfrm>
            <a:custGeom>
              <a:avLst/>
              <a:gdLst/>
              <a:ahLst/>
              <a:cxnLst/>
              <a:rect l="l" t="t" r="r" b="b"/>
              <a:pathLst>
                <a:path w="100" h="19" extrusionOk="0">
                  <a:moveTo>
                    <a:pt x="99" y="1"/>
                  </a:moveTo>
                  <a:lnTo>
                    <a:pt x="99" y="1"/>
                  </a:lnTo>
                  <a:cubicBezTo>
                    <a:pt x="67" y="8"/>
                    <a:pt x="34" y="14"/>
                    <a:pt x="1" y="18"/>
                  </a:cubicBezTo>
                  <a:cubicBezTo>
                    <a:pt x="34" y="14"/>
                    <a:pt x="68" y="8"/>
                    <a:pt x="99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423337" y="683716"/>
              <a:ext cx="2577" cy="139"/>
            </a:xfrm>
            <a:custGeom>
              <a:avLst/>
              <a:gdLst/>
              <a:ahLst/>
              <a:cxnLst/>
              <a:rect l="l" t="t" r="r" b="b"/>
              <a:pathLst>
                <a:path w="93" h="5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"/>
                    <a:pt x="61" y="4"/>
                    <a:pt x="93" y="4"/>
                  </a:cubicBezTo>
                  <a:cubicBezTo>
                    <a:pt x="61" y="4"/>
                    <a:pt x="31" y="3"/>
                    <a:pt x="1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420594" y="683356"/>
              <a:ext cx="720" cy="194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0" y="2"/>
                    <a:pt x="0" y="4"/>
                  </a:cubicBezTo>
                  <a:cubicBezTo>
                    <a:pt x="8" y="5"/>
                    <a:pt x="16" y="5"/>
                    <a:pt x="26" y="7"/>
                  </a:cubicBezTo>
                  <a:cubicBezTo>
                    <a:pt x="18" y="5"/>
                    <a:pt x="8" y="2"/>
                    <a:pt x="0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445089" y="671967"/>
              <a:ext cx="1635" cy="2300"/>
            </a:xfrm>
            <a:custGeom>
              <a:avLst/>
              <a:gdLst/>
              <a:ahLst/>
              <a:cxnLst/>
              <a:rect l="l" t="t" r="r" b="b"/>
              <a:pathLst>
                <a:path w="59" h="83" extrusionOk="0">
                  <a:moveTo>
                    <a:pt x="58" y="1"/>
                  </a:moveTo>
                  <a:cubicBezTo>
                    <a:pt x="41" y="29"/>
                    <a:pt x="22" y="57"/>
                    <a:pt x="0" y="82"/>
                  </a:cubicBezTo>
                  <a:cubicBezTo>
                    <a:pt x="22" y="57"/>
                    <a:pt x="41" y="29"/>
                    <a:pt x="58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432343" y="681222"/>
              <a:ext cx="4350" cy="1663"/>
            </a:xfrm>
            <a:custGeom>
              <a:avLst/>
              <a:gdLst/>
              <a:ahLst/>
              <a:cxnLst/>
              <a:rect l="l" t="t" r="r" b="b"/>
              <a:pathLst>
                <a:path w="157" h="60" extrusionOk="0">
                  <a:moveTo>
                    <a:pt x="156" y="0"/>
                  </a:moveTo>
                  <a:cubicBezTo>
                    <a:pt x="105" y="24"/>
                    <a:pt x="54" y="43"/>
                    <a:pt x="1" y="59"/>
                  </a:cubicBezTo>
                  <a:cubicBezTo>
                    <a:pt x="54" y="43"/>
                    <a:pt x="105" y="24"/>
                    <a:pt x="156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436665" y="678701"/>
              <a:ext cx="3935" cy="2466"/>
            </a:xfrm>
            <a:custGeom>
              <a:avLst/>
              <a:gdLst/>
              <a:ahLst/>
              <a:cxnLst/>
              <a:rect l="l" t="t" r="r" b="b"/>
              <a:pathLst>
                <a:path w="142" h="89" extrusionOk="0">
                  <a:moveTo>
                    <a:pt x="142" y="0"/>
                  </a:moveTo>
                  <a:cubicBezTo>
                    <a:pt x="97" y="34"/>
                    <a:pt x="50" y="64"/>
                    <a:pt x="0" y="89"/>
                  </a:cubicBezTo>
                  <a:cubicBezTo>
                    <a:pt x="50" y="64"/>
                    <a:pt x="97" y="34"/>
                    <a:pt x="14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441736" y="675625"/>
              <a:ext cx="2245" cy="2106"/>
            </a:xfrm>
            <a:custGeom>
              <a:avLst/>
              <a:gdLst/>
              <a:ahLst/>
              <a:cxnLst/>
              <a:rect l="l" t="t" r="r" b="b"/>
              <a:pathLst>
                <a:path w="81" h="76" extrusionOk="0">
                  <a:moveTo>
                    <a:pt x="81" y="0"/>
                  </a:moveTo>
                  <a:cubicBezTo>
                    <a:pt x="56" y="28"/>
                    <a:pt x="29" y="52"/>
                    <a:pt x="1" y="76"/>
                  </a:cubicBezTo>
                  <a:cubicBezTo>
                    <a:pt x="29" y="52"/>
                    <a:pt x="56" y="28"/>
                    <a:pt x="81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223880" y="524605"/>
              <a:ext cx="88894" cy="176319"/>
            </a:xfrm>
            <a:custGeom>
              <a:avLst/>
              <a:gdLst/>
              <a:ahLst/>
              <a:cxnLst/>
              <a:rect l="l" t="t" r="r" b="b"/>
              <a:pathLst>
                <a:path w="3208" h="6363" extrusionOk="0">
                  <a:moveTo>
                    <a:pt x="2243" y="0"/>
                  </a:moveTo>
                  <a:cubicBezTo>
                    <a:pt x="2188" y="19"/>
                    <a:pt x="2132" y="37"/>
                    <a:pt x="2076" y="56"/>
                  </a:cubicBezTo>
                  <a:cubicBezTo>
                    <a:pt x="2009" y="79"/>
                    <a:pt x="1944" y="102"/>
                    <a:pt x="1878" y="126"/>
                  </a:cubicBezTo>
                  <a:cubicBezTo>
                    <a:pt x="1805" y="152"/>
                    <a:pt x="1733" y="177"/>
                    <a:pt x="1661" y="203"/>
                  </a:cubicBezTo>
                  <a:cubicBezTo>
                    <a:pt x="1599" y="227"/>
                    <a:pt x="1538" y="250"/>
                    <a:pt x="1477" y="271"/>
                  </a:cubicBezTo>
                  <a:cubicBezTo>
                    <a:pt x="1404" y="299"/>
                    <a:pt x="1332" y="324"/>
                    <a:pt x="1262" y="352"/>
                  </a:cubicBezTo>
                  <a:cubicBezTo>
                    <a:pt x="1200" y="375"/>
                    <a:pt x="1141" y="401"/>
                    <a:pt x="1081" y="424"/>
                  </a:cubicBezTo>
                  <a:cubicBezTo>
                    <a:pt x="1013" y="451"/>
                    <a:pt x="944" y="477"/>
                    <a:pt x="876" y="504"/>
                  </a:cubicBezTo>
                  <a:cubicBezTo>
                    <a:pt x="817" y="529"/>
                    <a:pt x="759" y="553"/>
                    <a:pt x="701" y="577"/>
                  </a:cubicBezTo>
                  <a:cubicBezTo>
                    <a:pt x="635" y="605"/>
                    <a:pt x="568" y="633"/>
                    <a:pt x="504" y="659"/>
                  </a:cubicBezTo>
                  <a:cubicBezTo>
                    <a:pt x="449" y="683"/>
                    <a:pt x="395" y="707"/>
                    <a:pt x="341" y="730"/>
                  </a:cubicBezTo>
                  <a:cubicBezTo>
                    <a:pt x="284" y="756"/>
                    <a:pt x="226" y="780"/>
                    <a:pt x="172" y="806"/>
                  </a:cubicBezTo>
                  <a:cubicBezTo>
                    <a:pt x="157" y="854"/>
                    <a:pt x="142" y="902"/>
                    <a:pt x="130" y="951"/>
                  </a:cubicBezTo>
                  <a:cubicBezTo>
                    <a:pt x="0" y="1489"/>
                    <a:pt x="73" y="2067"/>
                    <a:pt x="403" y="2521"/>
                  </a:cubicBezTo>
                  <a:cubicBezTo>
                    <a:pt x="699" y="2932"/>
                    <a:pt x="1169" y="3207"/>
                    <a:pt x="1679" y="3207"/>
                  </a:cubicBezTo>
                  <a:cubicBezTo>
                    <a:pt x="1685" y="3207"/>
                    <a:pt x="1692" y="3207"/>
                    <a:pt x="1698" y="3207"/>
                  </a:cubicBezTo>
                  <a:cubicBezTo>
                    <a:pt x="1698" y="3207"/>
                    <a:pt x="1699" y="3207"/>
                    <a:pt x="1700" y="3207"/>
                  </a:cubicBezTo>
                  <a:cubicBezTo>
                    <a:pt x="1817" y="3207"/>
                    <a:pt x="1883" y="3336"/>
                    <a:pt x="1828" y="3437"/>
                  </a:cubicBezTo>
                  <a:cubicBezTo>
                    <a:pt x="1576" y="3903"/>
                    <a:pt x="1524" y="4466"/>
                    <a:pt x="1668" y="4974"/>
                  </a:cubicBezTo>
                  <a:cubicBezTo>
                    <a:pt x="1682" y="5028"/>
                    <a:pt x="1697" y="5081"/>
                    <a:pt x="1715" y="5133"/>
                  </a:cubicBezTo>
                  <a:cubicBezTo>
                    <a:pt x="1735" y="5189"/>
                    <a:pt x="1763" y="5242"/>
                    <a:pt x="1790" y="5296"/>
                  </a:cubicBezTo>
                  <a:cubicBezTo>
                    <a:pt x="1851" y="5425"/>
                    <a:pt x="1923" y="5549"/>
                    <a:pt x="2014" y="5661"/>
                  </a:cubicBezTo>
                  <a:cubicBezTo>
                    <a:pt x="2314" y="6030"/>
                    <a:pt x="2745" y="6274"/>
                    <a:pt x="3208" y="6362"/>
                  </a:cubicBezTo>
                  <a:cubicBezTo>
                    <a:pt x="3060" y="6019"/>
                    <a:pt x="2934" y="5667"/>
                    <a:pt x="2828" y="5318"/>
                  </a:cubicBezTo>
                  <a:cubicBezTo>
                    <a:pt x="2820" y="5300"/>
                    <a:pt x="2814" y="5284"/>
                    <a:pt x="2811" y="5269"/>
                  </a:cubicBezTo>
                  <a:cubicBezTo>
                    <a:pt x="2799" y="5231"/>
                    <a:pt x="2791" y="5194"/>
                    <a:pt x="2782" y="5155"/>
                  </a:cubicBezTo>
                  <a:cubicBezTo>
                    <a:pt x="2767" y="5103"/>
                    <a:pt x="2754" y="5050"/>
                    <a:pt x="2739" y="4997"/>
                  </a:cubicBezTo>
                  <a:cubicBezTo>
                    <a:pt x="2602" y="4501"/>
                    <a:pt x="2487" y="3999"/>
                    <a:pt x="2395" y="3492"/>
                  </a:cubicBezTo>
                  <a:lnTo>
                    <a:pt x="2348" y="3223"/>
                  </a:lnTo>
                  <a:cubicBezTo>
                    <a:pt x="2301" y="3229"/>
                    <a:pt x="2256" y="3233"/>
                    <a:pt x="2213" y="3233"/>
                  </a:cubicBezTo>
                  <a:cubicBezTo>
                    <a:pt x="2043" y="3233"/>
                    <a:pt x="1907" y="3182"/>
                    <a:pt x="1835" y="3077"/>
                  </a:cubicBezTo>
                  <a:cubicBezTo>
                    <a:pt x="1690" y="2863"/>
                    <a:pt x="1849" y="2493"/>
                    <a:pt x="2192" y="2170"/>
                  </a:cubicBezTo>
                  <a:cubicBezTo>
                    <a:pt x="2176" y="2023"/>
                    <a:pt x="2163" y="1877"/>
                    <a:pt x="2154" y="1731"/>
                  </a:cubicBezTo>
                  <a:cubicBezTo>
                    <a:pt x="2119" y="1170"/>
                    <a:pt x="2133" y="572"/>
                    <a:pt x="2243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320671" y="476750"/>
              <a:ext cx="264021" cy="108014"/>
            </a:xfrm>
            <a:custGeom>
              <a:avLst/>
              <a:gdLst/>
              <a:ahLst/>
              <a:cxnLst/>
              <a:rect l="l" t="t" r="r" b="b"/>
              <a:pathLst>
                <a:path w="9528" h="3898" extrusionOk="0">
                  <a:moveTo>
                    <a:pt x="8176" y="0"/>
                  </a:moveTo>
                  <a:cubicBezTo>
                    <a:pt x="8153" y="2"/>
                    <a:pt x="8130" y="2"/>
                    <a:pt x="8105" y="4"/>
                  </a:cubicBezTo>
                  <a:cubicBezTo>
                    <a:pt x="8046" y="6"/>
                    <a:pt x="7987" y="7"/>
                    <a:pt x="7927" y="11"/>
                  </a:cubicBezTo>
                  <a:cubicBezTo>
                    <a:pt x="7862" y="13"/>
                    <a:pt x="7796" y="18"/>
                    <a:pt x="7729" y="22"/>
                  </a:cubicBezTo>
                  <a:cubicBezTo>
                    <a:pt x="7634" y="28"/>
                    <a:pt x="7538" y="33"/>
                    <a:pt x="7442" y="40"/>
                  </a:cubicBezTo>
                  <a:cubicBezTo>
                    <a:pt x="7372" y="44"/>
                    <a:pt x="7302" y="50"/>
                    <a:pt x="7233" y="56"/>
                  </a:cubicBezTo>
                  <a:cubicBezTo>
                    <a:pt x="7138" y="63"/>
                    <a:pt x="7044" y="69"/>
                    <a:pt x="6948" y="77"/>
                  </a:cubicBezTo>
                  <a:cubicBezTo>
                    <a:pt x="6873" y="83"/>
                    <a:pt x="6795" y="91"/>
                    <a:pt x="6720" y="98"/>
                  </a:cubicBezTo>
                  <a:cubicBezTo>
                    <a:pt x="6629" y="106"/>
                    <a:pt x="6538" y="114"/>
                    <a:pt x="6446" y="122"/>
                  </a:cubicBezTo>
                  <a:cubicBezTo>
                    <a:pt x="6370" y="129"/>
                    <a:pt x="6295" y="138"/>
                    <a:pt x="6220" y="145"/>
                  </a:cubicBezTo>
                  <a:cubicBezTo>
                    <a:pt x="6126" y="156"/>
                    <a:pt x="6032" y="164"/>
                    <a:pt x="5935" y="174"/>
                  </a:cubicBezTo>
                  <a:cubicBezTo>
                    <a:pt x="5864" y="181"/>
                    <a:pt x="5794" y="192"/>
                    <a:pt x="5722" y="199"/>
                  </a:cubicBezTo>
                  <a:cubicBezTo>
                    <a:pt x="5621" y="210"/>
                    <a:pt x="5521" y="222"/>
                    <a:pt x="5418" y="236"/>
                  </a:cubicBezTo>
                  <a:cubicBezTo>
                    <a:pt x="5343" y="244"/>
                    <a:pt x="5268" y="256"/>
                    <a:pt x="5192" y="266"/>
                  </a:cubicBezTo>
                  <a:cubicBezTo>
                    <a:pt x="5094" y="279"/>
                    <a:pt x="4996" y="292"/>
                    <a:pt x="4897" y="306"/>
                  </a:cubicBezTo>
                  <a:cubicBezTo>
                    <a:pt x="4801" y="318"/>
                    <a:pt x="4705" y="335"/>
                    <a:pt x="4608" y="347"/>
                  </a:cubicBezTo>
                  <a:lnTo>
                    <a:pt x="4369" y="382"/>
                  </a:lnTo>
                  <a:cubicBezTo>
                    <a:pt x="4193" y="410"/>
                    <a:pt x="4016" y="439"/>
                    <a:pt x="3838" y="469"/>
                  </a:cubicBezTo>
                  <a:cubicBezTo>
                    <a:pt x="3664" y="498"/>
                    <a:pt x="3490" y="530"/>
                    <a:pt x="3318" y="562"/>
                  </a:cubicBezTo>
                  <a:cubicBezTo>
                    <a:pt x="3230" y="578"/>
                    <a:pt x="3143" y="596"/>
                    <a:pt x="3056" y="613"/>
                  </a:cubicBezTo>
                  <a:cubicBezTo>
                    <a:pt x="2971" y="628"/>
                    <a:pt x="2889" y="644"/>
                    <a:pt x="2805" y="661"/>
                  </a:cubicBezTo>
                  <a:cubicBezTo>
                    <a:pt x="2722" y="677"/>
                    <a:pt x="2640" y="694"/>
                    <a:pt x="2559" y="712"/>
                  </a:cubicBezTo>
                  <a:cubicBezTo>
                    <a:pt x="2472" y="729"/>
                    <a:pt x="2384" y="748"/>
                    <a:pt x="2298" y="765"/>
                  </a:cubicBezTo>
                  <a:cubicBezTo>
                    <a:pt x="2216" y="783"/>
                    <a:pt x="2134" y="801"/>
                    <a:pt x="2052" y="820"/>
                  </a:cubicBezTo>
                  <a:cubicBezTo>
                    <a:pt x="1967" y="839"/>
                    <a:pt x="1884" y="857"/>
                    <a:pt x="1801" y="875"/>
                  </a:cubicBezTo>
                  <a:cubicBezTo>
                    <a:pt x="1712" y="895"/>
                    <a:pt x="1625" y="916"/>
                    <a:pt x="1538" y="938"/>
                  </a:cubicBezTo>
                  <a:cubicBezTo>
                    <a:pt x="1463" y="956"/>
                    <a:pt x="1386" y="973"/>
                    <a:pt x="1311" y="991"/>
                  </a:cubicBezTo>
                  <a:cubicBezTo>
                    <a:pt x="1225" y="1011"/>
                    <a:pt x="1141" y="1033"/>
                    <a:pt x="1055" y="1055"/>
                  </a:cubicBezTo>
                  <a:lnTo>
                    <a:pt x="829" y="1112"/>
                  </a:lnTo>
                  <a:lnTo>
                    <a:pt x="585" y="1177"/>
                  </a:lnTo>
                  <a:cubicBezTo>
                    <a:pt x="510" y="1197"/>
                    <a:pt x="433" y="1218"/>
                    <a:pt x="358" y="1238"/>
                  </a:cubicBezTo>
                  <a:cubicBezTo>
                    <a:pt x="279" y="1260"/>
                    <a:pt x="203" y="1282"/>
                    <a:pt x="127" y="1304"/>
                  </a:cubicBezTo>
                  <a:cubicBezTo>
                    <a:pt x="85" y="1315"/>
                    <a:pt x="43" y="1327"/>
                    <a:pt x="0" y="1340"/>
                  </a:cubicBezTo>
                  <a:cubicBezTo>
                    <a:pt x="148" y="1624"/>
                    <a:pt x="312" y="1899"/>
                    <a:pt x="502" y="2159"/>
                  </a:cubicBezTo>
                  <a:cubicBezTo>
                    <a:pt x="829" y="2613"/>
                    <a:pt x="1229" y="3053"/>
                    <a:pt x="1746" y="3292"/>
                  </a:cubicBezTo>
                  <a:cubicBezTo>
                    <a:pt x="1963" y="3392"/>
                    <a:pt x="2210" y="3451"/>
                    <a:pt x="2455" y="3451"/>
                  </a:cubicBezTo>
                  <a:cubicBezTo>
                    <a:pt x="2729" y="3451"/>
                    <a:pt x="3000" y="3378"/>
                    <a:pt x="3223" y="3210"/>
                  </a:cubicBezTo>
                  <a:cubicBezTo>
                    <a:pt x="3336" y="3126"/>
                    <a:pt x="3427" y="3022"/>
                    <a:pt x="3502" y="2906"/>
                  </a:cubicBezTo>
                  <a:cubicBezTo>
                    <a:pt x="3687" y="2619"/>
                    <a:pt x="3770" y="2261"/>
                    <a:pt x="3835" y="1927"/>
                  </a:cubicBezTo>
                  <a:cubicBezTo>
                    <a:pt x="3845" y="1879"/>
                    <a:pt x="3853" y="1829"/>
                    <a:pt x="3863" y="1783"/>
                  </a:cubicBezTo>
                  <a:cubicBezTo>
                    <a:pt x="3877" y="1709"/>
                    <a:pt x="3938" y="1675"/>
                    <a:pt x="4001" y="1675"/>
                  </a:cubicBezTo>
                  <a:cubicBezTo>
                    <a:pt x="4067" y="1675"/>
                    <a:pt x="4136" y="1713"/>
                    <a:pt x="4155" y="1783"/>
                  </a:cubicBezTo>
                  <a:cubicBezTo>
                    <a:pt x="4164" y="1817"/>
                    <a:pt x="4181" y="1849"/>
                    <a:pt x="4192" y="1880"/>
                  </a:cubicBezTo>
                  <a:cubicBezTo>
                    <a:pt x="4345" y="2319"/>
                    <a:pt x="4712" y="2667"/>
                    <a:pt x="5152" y="2804"/>
                  </a:cubicBezTo>
                  <a:cubicBezTo>
                    <a:pt x="5284" y="2846"/>
                    <a:pt x="5423" y="2869"/>
                    <a:pt x="5564" y="2869"/>
                  </a:cubicBezTo>
                  <a:cubicBezTo>
                    <a:pt x="5600" y="2869"/>
                    <a:pt x="5636" y="2868"/>
                    <a:pt x="5672" y="2865"/>
                  </a:cubicBezTo>
                  <a:cubicBezTo>
                    <a:pt x="6354" y="2804"/>
                    <a:pt x="6923" y="2189"/>
                    <a:pt x="6967" y="1514"/>
                  </a:cubicBezTo>
                  <a:cubicBezTo>
                    <a:pt x="6973" y="1418"/>
                    <a:pt x="7047" y="1366"/>
                    <a:pt x="7121" y="1366"/>
                  </a:cubicBezTo>
                  <a:cubicBezTo>
                    <a:pt x="7181" y="1366"/>
                    <a:pt x="7241" y="1400"/>
                    <a:pt x="7265" y="1473"/>
                  </a:cubicBezTo>
                  <a:cubicBezTo>
                    <a:pt x="7486" y="2140"/>
                    <a:pt x="7805" y="2773"/>
                    <a:pt x="8217" y="3343"/>
                  </a:cubicBezTo>
                  <a:cubicBezTo>
                    <a:pt x="8373" y="3561"/>
                    <a:pt x="8565" y="3795"/>
                    <a:pt x="8834" y="3871"/>
                  </a:cubicBezTo>
                  <a:cubicBezTo>
                    <a:pt x="8899" y="3889"/>
                    <a:pt x="8964" y="3897"/>
                    <a:pt x="9030" y="3897"/>
                  </a:cubicBezTo>
                  <a:cubicBezTo>
                    <a:pt x="9198" y="3897"/>
                    <a:pt x="9364" y="3841"/>
                    <a:pt x="9511" y="3754"/>
                  </a:cubicBezTo>
                  <a:cubicBezTo>
                    <a:pt x="9517" y="3749"/>
                    <a:pt x="9521" y="3744"/>
                    <a:pt x="9527" y="3742"/>
                  </a:cubicBezTo>
                  <a:cubicBezTo>
                    <a:pt x="9445" y="3603"/>
                    <a:pt x="9380" y="3451"/>
                    <a:pt x="9323" y="3297"/>
                  </a:cubicBezTo>
                  <a:cubicBezTo>
                    <a:pt x="9168" y="2877"/>
                    <a:pt x="9027" y="2453"/>
                    <a:pt x="8881" y="2030"/>
                  </a:cubicBezTo>
                  <a:cubicBezTo>
                    <a:pt x="8662" y="1405"/>
                    <a:pt x="8445" y="778"/>
                    <a:pt x="8228" y="152"/>
                  </a:cubicBezTo>
                  <a:lnTo>
                    <a:pt x="8176" y="0"/>
                  </a:ln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556040" y="475946"/>
              <a:ext cx="70023" cy="110507"/>
            </a:xfrm>
            <a:custGeom>
              <a:avLst/>
              <a:gdLst/>
              <a:ahLst/>
              <a:cxnLst/>
              <a:rect l="l" t="t" r="r" b="b"/>
              <a:pathLst>
                <a:path w="2527" h="3988" extrusionOk="0">
                  <a:moveTo>
                    <a:pt x="815" y="0"/>
                  </a:moveTo>
                  <a:cubicBezTo>
                    <a:pt x="764" y="0"/>
                    <a:pt x="709" y="2"/>
                    <a:pt x="657" y="2"/>
                  </a:cubicBezTo>
                  <a:lnTo>
                    <a:pt x="631" y="2"/>
                  </a:lnTo>
                  <a:cubicBezTo>
                    <a:pt x="547" y="3"/>
                    <a:pt x="464" y="3"/>
                    <a:pt x="380" y="5"/>
                  </a:cubicBezTo>
                  <a:cubicBezTo>
                    <a:pt x="309" y="6"/>
                    <a:pt x="237" y="9"/>
                    <a:pt x="165" y="11"/>
                  </a:cubicBezTo>
                  <a:lnTo>
                    <a:pt x="0" y="15"/>
                  </a:lnTo>
                  <a:cubicBezTo>
                    <a:pt x="8" y="42"/>
                    <a:pt x="19" y="69"/>
                    <a:pt x="28" y="96"/>
                  </a:cubicBezTo>
                  <a:cubicBezTo>
                    <a:pt x="88" y="270"/>
                    <a:pt x="148" y="444"/>
                    <a:pt x="209" y="618"/>
                  </a:cubicBezTo>
                  <a:cubicBezTo>
                    <a:pt x="359" y="1047"/>
                    <a:pt x="506" y="1475"/>
                    <a:pt x="656" y="1905"/>
                  </a:cubicBezTo>
                  <a:cubicBezTo>
                    <a:pt x="779" y="2262"/>
                    <a:pt x="904" y="2619"/>
                    <a:pt x="1027" y="2976"/>
                  </a:cubicBezTo>
                  <a:cubicBezTo>
                    <a:pt x="1050" y="3042"/>
                    <a:pt x="1074" y="3114"/>
                    <a:pt x="1098" y="3185"/>
                  </a:cubicBezTo>
                  <a:cubicBezTo>
                    <a:pt x="1121" y="3251"/>
                    <a:pt x="1146" y="3319"/>
                    <a:pt x="1172" y="3387"/>
                  </a:cubicBezTo>
                  <a:cubicBezTo>
                    <a:pt x="1189" y="3424"/>
                    <a:pt x="1204" y="3462"/>
                    <a:pt x="1223" y="3499"/>
                  </a:cubicBezTo>
                  <a:cubicBezTo>
                    <a:pt x="1226" y="3506"/>
                    <a:pt x="1230" y="3514"/>
                    <a:pt x="1233" y="3520"/>
                  </a:cubicBezTo>
                  <a:cubicBezTo>
                    <a:pt x="1243" y="3539"/>
                    <a:pt x="1252" y="3559"/>
                    <a:pt x="1262" y="3578"/>
                  </a:cubicBezTo>
                  <a:cubicBezTo>
                    <a:pt x="1277" y="3605"/>
                    <a:pt x="1294" y="3630"/>
                    <a:pt x="1312" y="3656"/>
                  </a:cubicBezTo>
                  <a:cubicBezTo>
                    <a:pt x="1323" y="3673"/>
                    <a:pt x="1335" y="3691"/>
                    <a:pt x="1348" y="3708"/>
                  </a:cubicBezTo>
                  <a:cubicBezTo>
                    <a:pt x="1378" y="3749"/>
                    <a:pt x="1413" y="3787"/>
                    <a:pt x="1451" y="3822"/>
                  </a:cubicBezTo>
                  <a:cubicBezTo>
                    <a:pt x="1474" y="3843"/>
                    <a:pt x="1496" y="3865"/>
                    <a:pt x="1522" y="3882"/>
                  </a:cubicBezTo>
                  <a:cubicBezTo>
                    <a:pt x="1622" y="3955"/>
                    <a:pt x="1725" y="3988"/>
                    <a:pt x="1825" y="3988"/>
                  </a:cubicBezTo>
                  <a:cubicBezTo>
                    <a:pt x="2035" y="3988"/>
                    <a:pt x="2230" y="3843"/>
                    <a:pt x="2340" y="3628"/>
                  </a:cubicBezTo>
                  <a:cubicBezTo>
                    <a:pt x="2364" y="3581"/>
                    <a:pt x="2380" y="3527"/>
                    <a:pt x="2399" y="3476"/>
                  </a:cubicBezTo>
                  <a:cubicBezTo>
                    <a:pt x="2416" y="3429"/>
                    <a:pt x="2434" y="3381"/>
                    <a:pt x="2448" y="3330"/>
                  </a:cubicBezTo>
                  <a:cubicBezTo>
                    <a:pt x="2460" y="3280"/>
                    <a:pt x="2469" y="3230"/>
                    <a:pt x="2478" y="3179"/>
                  </a:cubicBezTo>
                  <a:cubicBezTo>
                    <a:pt x="2512" y="2977"/>
                    <a:pt x="2522" y="2769"/>
                    <a:pt x="2523" y="2576"/>
                  </a:cubicBezTo>
                  <a:cubicBezTo>
                    <a:pt x="2527" y="1667"/>
                    <a:pt x="2245" y="784"/>
                    <a:pt x="1768" y="18"/>
                  </a:cubicBezTo>
                  <a:cubicBezTo>
                    <a:pt x="1750" y="17"/>
                    <a:pt x="1733" y="17"/>
                    <a:pt x="1717" y="15"/>
                  </a:cubicBezTo>
                  <a:cubicBezTo>
                    <a:pt x="1652" y="12"/>
                    <a:pt x="1583" y="12"/>
                    <a:pt x="1516" y="9"/>
                  </a:cubicBezTo>
                  <a:cubicBezTo>
                    <a:pt x="1438" y="7"/>
                    <a:pt x="1361" y="5"/>
                    <a:pt x="1283" y="3"/>
                  </a:cubicBezTo>
                  <a:cubicBezTo>
                    <a:pt x="1216" y="2"/>
                    <a:pt x="1148" y="2"/>
                    <a:pt x="1079" y="2"/>
                  </a:cubicBezTo>
                  <a:lnTo>
                    <a:pt x="1010" y="2"/>
                  </a:lnTo>
                  <a:cubicBezTo>
                    <a:pt x="952" y="2"/>
                    <a:pt x="894" y="0"/>
                    <a:pt x="836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139947" y="434243"/>
              <a:ext cx="597760" cy="164875"/>
            </a:xfrm>
            <a:custGeom>
              <a:avLst/>
              <a:gdLst/>
              <a:ahLst/>
              <a:cxnLst/>
              <a:rect l="l" t="t" r="r" b="b"/>
              <a:pathLst>
                <a:path w="21572" h="5950" extrusionOk="0">
                  <a:moveTo>
                    <a:pt x="13618" y="0"/>
                  </a:moveTo>
                  <a:cubicBezTo>
                    <a:pt x="13369" y="0"/>
                    <a:pt x="13119" y="7"/>
                    <a:pt x="12868" y="15"/>
                  </a:cubicBezTo>
                  <a:cubicBezTo>
                    <a:pt x="12671" y="22"/>
                    <a:pt x="12473" y="34"/>
                    <a:pt x="12276" y="48"/>
                  </a:cubicBezTo>
                  <a:cubicBezTo>
                    <a:pt x="11876" y="73"/>
                    <a:pt x="11474" y="108"/>
                    <a:pt x="11072" y="157"/>
                  </a:cubicBezTo>
                  <a:cubicBezTo>
                    <a:pt x="10743" y="196"/>
                    <a:pt x="10415" y="242"/>
                    <a:pt x="10087" y="298"/>
                  </a:cubicBezTo>
                  <a:cubicBezTo>
                    <a:pt x="9252" y="440"/>
                    <a:pt x="8448" y="630"/>
                    <a:pt x="7682" y="855"/>
                  </a:cubicBezTo>
                  <a:cubicBezTo>
                    <a:pt x="7375" y="946"/>
                    <a:pt x="7077" y="1041"/>
                    <a:pt x="6786" y="1141"/>
                  </a:cubicBezTo>
                  <a:cubicBezTo>
                    <a:pt x="6617" y="1199"/>
                    <a:pt x="6452" y="1259"/>
                    <a:pt x="6288" y="1320"/>
                  </a:cubicBezTo>
                  <a:cubicBezTo>
                    <a:pt x="5640" y="1560"/>
                    <a:pt x="5033" y="1826"/>
                    <a:pt x="4465" y="2108"/>
                  </a:cubicBezTo>
                  <a:cubicBezTo>
                    <a:pt x="4408" y="2136"/>
                    <a:pt x="4351" y="2162"/>
                    <a:pt x="4294" y="2191"/>
                  </a:cubicBezTo>
                  <a:cubicBezTo>
                    <a:pt x="4238" y="2220"/>
                    <a:pt x="4183" y="2249"/>
                    <a:pt x="4128" y="2278"/>
                  </a:cubicBezTo>
                  <a:cubicBezTo>
                    <a:pt x="1844" y="3467"/>
                    <a:pt x="318" y="4889"/>
                    <a:pt x="0" y="5949"/>
                  </a:cubicBezTo>
                  <a:cubicBezTo>
                    <a:pt x="27" y="5911"/>
                    <a:pt x="56" y="5871"/>
                    <a:pt x="86" y="5834"/>
                  </a:cubicBezTo>
                  <a:cubicBezTo>
                    <a:pt x="95" y="5823"/>
                    <a:pt x="103" y="5810"/>
                    <a:pt x="114" y="5798"/>
                  </a:cubicBezTo>
                  <a:cubicBezTo>
                    <a:pt x="159" y="5742"/>
                    <a:pt x="207" y="5687"/>
                    <a:pt x="258" y="5630"/>
                  </a:cubicBezTo>
                  <a:cubicBezTo>
                    <a:pt x="272" y="5614"/>
                    <a:pt x="288" y="5600"/>
                    <a:pt x="302" y="5583"/>
                  </a:cubicBezTo>
                  <a:cubicBezTo>
                    <a:pt x="340" y="5543"/>
                    <a:pt x="380" y="5502"/>
                    <a:pt x="421" y="5462"/>
                  </a:cubicBezTo>
                  <a:cubicBezTo>
                    <a:pt x="441" y="5441"/>
                    <a:pt x="464" y="5421"/>
                    <a:pt x="486" y="5400"/>
                  </a:cubicBezTo>
                  <a:cubicBezTo>
                    <a:pt x="525" y="5364"/>
                    <a:pt x="563" y="5328"/>
                    <a:pt x="606" y="5293"/>
                  </a:cubicBezTo>
                  <a:cubicBezTo>
                    <a:pt x="630" y="5271"/>
                    <a:pt x="655" y="5249"/>
                    <a:pt x="681" y="5229"/>
                  </a:cubicBezTo>
                  <a:cubicBezTo>
                    <a:pt x="723" y="5195"/>
                    <a:pt x="765" y="5158"/>
                    <a:pt x="810" y="5123"/>
                  </a:cubicBezTo>
                  <a:cubicBezTo>
                    <a:pt x="836" y="5102"/>
                    <a:pt x="864" y="5081"/>
                    <a:pt x="891" y="5059"/>
                  </a:cubicBezTo>
                  <a:cubicBezTo>
                    <a:pt x="938" y="5023"/>
                    <a:pt x="987" y="4987"/>
                    <a:pt x="1037" y="4951"/>
                  </a:cubicBezTo>
                  <a:cubicBezTo>
                    <a:pt x="1064" y="4930"/>
                    <a:pt x="1090" y="4912"/>
                    <a:pt x="1118" y="4891"/>
                  </a:cubicBezTo>
                  <a:cubicBezTo>
                    <a:pt x="1175" y="4850"/>
                    <a:pt x="1233" y="4812"/>
                    <a:pt x="1293" y="4771"/>
                  </a:cubicBezTo>
                  <a:cubicBezTo>
                    <a:pt x="1316" y="4755"/>
                    <a:pt x="1338" y="4740"/>
                    <a:pt x="1361" y="4725"/>
                  </a:cubicBezTo>
                  <a:cubicBezTo>
                    <a:pt x="1531" y="4613"/>
                    <a:pt x="1712" y="4502"/>
                    <a:pt x="1903" y="4392"/>
                  </a:cubicBezTo>
                  <a:cubicBezTo>
                    <a:pt x="1928" y="4378"/>
                    <a:pt x="1953" y="4365"/>
                    <a:pt x="1978" y="4350"/>
                  </a:cubicBezTo>
                  <a:cubicBezTo>
                    <a:pt x="2050" y="4309"/>
                    <a:pt x="2123" y="4269"/>
                    <a:pt x="2198" y="4229"/>
                  </a:cubicBezTo>
                  <a:cubicBezTo>
                    <a:pt x="2232" y="4212"/>
                    <a:pt x="2267" y="4193"/>
                    <a:pt x="2301" y="4176"/>
                  </a:cubicBezTo>
                  <a:cubicBezTo>
                    <a:pt x="2371" y="4140"/>
                    <a:pt x="2441" y="4104"/>
                    <a:pt x="2512" y="4067"/>
                  </a:cubicBezTo>
                  <a:cubicBezTo>
                    <a:pt x="2548" y="4048"/>
                    <a:pt x="2586" y="4030"/>
                    <a:pt x="2623" y="4012"/>
                  </a:cubicBezTo>
                  <a:cubicBezTo>
                    <a:pt x="2696" y="3976"/>
                    <a:pt x="2768" y="3941"/>
                    <a:pt x="2843" y="3907"/>
                  </a:cubicBezTo>
                  <a:cubicBezTo>
                    <a:pt x="2882" y="3889"/>
                    <a:pt x="2919" y="3869"/>
                    <a:pt x="2957" y="3852"/>
                  </a:cubicBezTo>
                  <a:cubicBezTo>
                    <a:pt x="3022" y="3822"/>
                    <a:pt x="3088" y="3792"/>
                    <a:pt x="3156" y="3763"/>
                  </a:cubicBezTo>
                  <a:cubicBezTo>
                    <a:pt x="3170" y="3757"/>
                    <a:pt x="3185" y="3750"/>
                    <a:pt x="3199" y="3744"/>
                  </a:cubicBezTo>
                  <a:cubicBezTo>
                    <a:pt x="3233" y="3728"/>
                    <a:pt x="3268" y="3712"/>
                    <a:pt x="3303" y="3698"/>
                  </a:cubicBezTo>
                  <a:cubicBezTo>
                    <a:pt x="3324" y="3688"/>
                    <a:pt x="3346" y="3678"/>
                    <a:pt x="3366" y="3670"/>
                  </a:cubicBezTo>
                  <a:cubicBezTo>
                    <a:pt x="3442" y="3636"/>
                    <a:pt x="3522" y="3602"/>
                    <a:pt x="3601" y="3570"/>
                  </a:cubicBezTo>
                  <a:lnTo>
                    <a:pt x="3662" y="3543"/>
                  </a:lnTo>
                  <a:cubicBezTo>
                    <a:pt x="3787" y="3491"/>
                    <a:pt x="3915" y="3439"/>
                    <a:pt x="4045" y="3388"/>
                  </a:cubicBezTo>
                  <a:lnTo>
                    <a:pt x="4067" y="3380"/>
                  </a:lnTo>
                  <a:cubicBezTo>
                    <a:pt x="4187" y="3333"/>
                    <a:pt x="4309" y="3287"/>
                    <a:pt x="4432" y="3240"/>
                  </a:cubicBezTo>
                  <a:cubicBezTo>
                    <a:pt x="4467" y="3228"/>
                    <a:pt x="4503" y="3214"/>
                    <a:pt x="4539" y="3201"/>
                  </a:cubicBezTo>
                  <a:cubicBezTo>
                    <a:pt x="4636" y="3166"/>
                    <a:pt x="4734" y="3130"/>
                    <a:pt x="4833" y="3095"/>
                  </a:cubicBezTo>
                  <a:cubicBezTo>
                    <a:pt x="4878" y="3079"/>
                    <a:pt x="4922" y="3063"/>
                    <a:pt x="4967" y="3049"/>
                  </a:cubicBezTo>
                  <a:cubicBezTo>
                    <a:pt x="5060" y="3016"/>
                    <a:pt x="5153" y="2985"/>
                    <a:pt x="5249" y="2953"/>
                  </a:cubicBezTo>
                  <a:cubicBezTo>
                    <a:pt x="5286" y="2940"/>
                    <a:pt x="5326" y="2928"/>
                    <a:pt x="5363" y="2915"/>
                  </a:cubicBezTo>
                  <a:cubicBezTo>
                    <a:pt x="5373" y="2912"/>
                    <a:pt x="5384" y="2908"/>
                    <a:pt x="5394" y="2905"/>
                  </a:cubicBezTo>
                  <a:cubicBezTo>
                    <a:pt x="5443" y="2889"/>
                    <a:pt x="5491" y="2874"/>
                    <a:pt x="5540" y="2857"/>
                  </a:cubicBezTo>
                  <a:lnTo>
                    <a:pt x="5680" y="2813"/>
                  </a:lnTo>
                  <a:cubicBezTo>
                    <a:pt x="5691" y="2810"/>
                    <a:pt x="5703" y="2806"/>
                    <a:pt x="5715" y="2802"/>
                  </a:cubicBezTo>
                  <a:cubicBezTo>
                    <a:pt x="5720" y="2801"/>
                    <a:pt x="5725" y="2799"/>
                    <a:pt x="5731" y="2798"/>
                  </a:cubicBezTo>
                  <a:cubicBezTo>
                    <a:pt x="5762" y="2788"/>
                    <a:pt x="5792" y="2777"/>
                    <a:pt x="5825" y="2769"/>
                  </a:cubicBezTo>
                  <a:cubicBezTo>
                    <a:pt x="5917" y="2740"/>
                    <a:pt x="6009" y="2712"/>
                    <a:pt x="6103" y="2684"/>
                  </a:cubicBezTo>
                  <a:cubicBezTo>
                    <a:pt x="6116" y="2681"/>
                    <a:pt x="6128" y="2678"/>
                    <a:pt x="6140" y="2673"/>
                  </a:cubicBezTo>
                  <a:cubicBezTo>
                    <a:pt x="6178" y="2662"/>
                    <a:pt x="6212" y="2652"/>
                    <a:pt x="6247" y="2642"/>
                  </a:cubicBezTo>
                  <a:cubicBezTo>
                    <a:pt x="6253" y="2640"/>
                    <a:pt x="6257" y="2638"/>
                    <a:pt x="6262" y="2637"/>
                  </a:cubicBezTo>
                  <a:cubicBezTo>
                    <a:pt x="6308" y="2624"/>
                    <a:pt x="6352" y="2611"/>
                    <a:pt x="6396" y="2597"/>
                  </a:cubicBezTo>
                  <a:cubicBezTo>
                    <a:pt x="6487" y="2572"/>
                    <a:pt x="6580" y="2544"/>
                    <a:pt x="6673" y="2520"/>
                  </a:cubicBezTo>
                  <a:cubicBezTo>
                    <a:pt x="6686" y="2516"/>
                    <a:pt x="6698" y="2512"/>
                    <a:pt x="6711" y="2509"/>
                  </a:cubicBezTo>
                  <a:cubicBezTo>
                    <a:pt x="6865" y="2465"/>
                    <a:pt x="7021" y="2425"/>
                    <a:pt x="7178" y="2383"/>
                  </a:cubicBezTo>
                  <a:cubicBezTo>
                    <a:pt x="7210" y="2375"/>
                    <a:pt x="7242" y="2366"/>
                    <a:pt x="7274" y="2358"/>
                  </a:cubicBezTo>
                  <a:cubicBezTo>
                    <a:pt x="7397" y="2326"/>
                    <a:pt x="7520" y="2295"/>
                    <a:pt x="7646" y="2264"/>
                  </a:cubicBezTo>
                  <a:cubicBezTo>
                    <a:pt x="7698" y="2250"/>
                    <a:pt x="7750" y="2238"/>
                    <a:pt x="7804" y="2226"/>
                  </a:cubicBezTo>
                  <a:cubicBezTo>
                    <a:pt x="7909" y="2201"/>
                    <a:pt x="8015" y="2175"/>
                    <a:pt x="8123" y="2151"/>
                  </a:cubicBezTo>
                  <a:cubicBezTo>
                    <a:pt x="8182" y="2137"/>
                    <a:pt x="8243" y="2123"/>
                    <a:pt x="8303" y="2110"/>
                  </a:cubicBezTo>
                  <a:cubicBezTo>
                    <a:pt x="8406" y="2087"/>
                    <a:pt x="8508" y="2064"/>
                    <a:pt x="8611" y="2042"/>
                  </a:cubicBezTo>
                  <a:cubicBezTo>
                    <a:pt x="8674" y="2029"/>
                    <a:pt x="8737" y="2015"/>
                    <a:pt x="8798" y="2001"/>
                  </a:cubicBezTo>
                  <a:cubicBezTo>
                    <a:pt x="8903" y="1980"/>
                    <a:pt x="9009" y="1958"/>
                    <a:pt x="9115" y="1936"/>
                  </a:cubicBezTo>
                  <a:cubicBezTo>
                    <a:pt x="9175" y="1923"/>
                    <a:pt x="9237" y="1912"/>
                    <a:pt x="9297" y="1900"/>
                  </a:cubicBezTo>
                  <a:cubicBezTo>
                    <a:pt x="9412" y="1877"/>
                    <a:pt x="9528" y="1855"/>
                    <a:pt x="9644" y="1833"/>
                  </a:cubicBezTo>
                  <a:cubicBezTo>
                    <a:pt x="9697" y="1823"/>
                    <a:pt x="9750" y="1813"/>
                    <a:pt x="9804" y="1802"/>
                  </a:cubicBezTo>
                  <a:cubicBezTo>
                    <a:pt x="9974" y="1772"/>
                    <a:pt x="10143" y="1742"/>
                    <a:pt x="10315" y="1712"/>
                  </a:cubicBezTo>
                  <a:cubicBezTo>
                    <a:pt x="10491" y="1681"/>
                    <a:pt x="10667" y="1654"/>
                    <a:pt x="10843" y="1626"/>
                  </a:cubicBezTo>
                  <a:cubicBezTo>
                    <a:pt x="10904" y="1616"/>
                    <a:pt x="10967" y="1608"/>
                    <a:pt x="11030" y="1598"/>
                  </a:cubicBezTo>
                  <a:cubicBezTo>
                    <a:pt x="11141" y="1581"/>
                    <a:pt x="11253" y="1565"/>
                    <a:pt x="11365" y="1548"/>
                  </a:cubicBezTo>
                  <a:cubicBezTo>
                    <a:pt x="11437" y="1539"/>
                    <a:pt x="11511" y="1529"/>
                    <a:pt x="11583" y="1518"/>
                  </a:cubicBezTo>
                  <a:cubicBezTo>
                    <a:pt x="11684" y="1505"/>
                    <a:pt x="11784" y="1490"/>
                    <a:pt x="11884" y="1478"/>
                  </a:cubicBezTo>
                  <a:cubicBezTo>
                    <a:pt x="11959" y="1467"/>
                    <a:pt x="12034" y="1459"/>
                    <a:pt x="12109" y="1450"/>
                  </a:cubicBezTo>
                  <a:cubicBezTo>
                    <a:pt x="12207" y="1438"/>
                    <a:pt x="12302" y="1426"/>
                    <a:pt x="12398" y="1415"/>
                  </a:cubicBezTo>
                  <a:cubicBezTo>
                    <a:pt x="12473" y="1407"/>
                    <a:pt x="12549" y="1397"/>
                    <a:pt x="12624" y="1390"/>
                  </a:cubicBezTo>
                  <a:cubicBezTo>
                    <a:pt x="12719" y="1380"/>
                    <a:pt x="12813" y="1371"/>
                    <a:pt x="12909" y="1361"/>
                  </a:cubicBezTo>
                  <a:cubicBezTo>
                    <a:pt x="12981" y="1355"/>
                    <a:pt x="13054" y="1348"/>
                    <a:pt x="13125" y="1339"/>
                  </a:cubicBezTo>
                  <a:cubicBezTo>
                    <a:pt x="13225" y="1330"/>
                    <a:pt x="13328" y="1321"/>
                    <a:pt x="13427" y="1314"/>
                  </a:cubicBezTo>
                  <a:cubicBezTo>
                    <a:pt x="13490" y="1308"/>
                    <a:pt x="13554" y="1302"/>
                    <a:pt x="13618" y="1298"/>
                  </a:cubicBezTo>
                  <a:cubicBezTo>
                    <a:pt x="13776" y="1285"/>
                    <a:pt x="13931" y="1274"/>
                    <a:pt x="14087" y="1264"/>
                  </a:cubicBezTo>
                  <a:cubicBezTo>
                    <a:pt x="14140" y="1262"/>
                    <a:pt x="14193" y="1258"/>
                    <a:pt x="14246" y="1256"/>
                  </a:cubicBezTo>
                  <a:cubicBezTo>
                    <a:pt x="14284" y="1252"/>
                    <a:pt x="14322" y="1251"/>
                    <a:pt x="14360" y="1249"/>
                  </a:cubicBezTo>
                  <a:cubicBezTo>
                    <a:pt x="14427" y="1244"/>
                    <a:pt x="14494" y="1241"/>
                    <a:pt x="14560" y="1237"/>
                  </a:cubicBezTo>
                  <a:lnTo>
                    <a:pt x="14565" y="1237"/>
                  </a:lnTo>
                  <a:cubicBezTo>
                    <a:pt x="14576" y="1237"/>
                    <a:pt x="14588" y="1236"/>
                    <a:pt x="14600" y="1236"/>
                  </a:cubicBezTo>
                  <a:cubicBezTo>
                    <a:pt x="14649" y="1233"/>
                    <a:pt x="14697" y="1231"/>
                    <a:pt x="14745" y="1230"/>
                  </a:cubicBezTo>
                  <a:lnTo>
                    <a:pt x="14762" y="1230"/>
                  </a:lnTo>
                  <a:cubicBezTo>
                    <a:pt x="14813" y="1227"/>
                    <a:pt x="14865" y="1226"/>
                    <a:pt x="14916" y="1222"/>
                  </a:cubicBezTo>
                  <a:cubicBezTo>
                    <a:pt x="14953" y="1221"/>
                    <a:pt x="14989" y="1220"/>
                    <a:pt x="15027" y="1219"/>
                  </a:cubicBezTo>
                  <a:cubicBezTo>
                    <a:pt x="15096" y="1215"/>
                    <a:pt x="15164" y="1214"/>
                    <a:pt x="15233" y="1212"/>
                  </a:cubicBezTo>
                  <a:cubicBezTo>
                    <a:pt x="15312" y="1211"/>
                    <a:pt x="15390" y="1208"/>
                    <a:pt x="15468" y="1206"/>
                  </a:cubicBezTo>
                  <a:lnTo>
                    <a:pt x="15483" y="1206"/>
                  </a:lnTo>
                  <a:cubicBezTo>
                    <a:pt x="15535" y="1205"/>
                    <a:pt x="15587" y="1205"/>
                    <a:pt x="15639" y="1205"/>
                  </a:cubicBezTo>
                  <a:lnTo>
                    <a:pt x="15688" y="1205"/>
                  </a:lnTo>
                  <a:cubicBezTo>
                    <a:pt x="15738" y="1205"/>
                    <a:pt x="15789" y="1204"/>
                    <a:pt x="15840" y="1204"/>
                  </a:cubicBezTo>
                  <a:lnTo>
                    <a:pt x="16129" y="1204"/>
                  </a:lnTo>
                  <a:cubicBezTo>
                    <a:pt x="16213" y="1204"/>
                    <a:pt x="16295" y="1205"/>
                    <a:pt x="16380" y="1207"/>
                  </a:cubicBezTo>
                  <a:cubicBezTo>
                    <a:pt x="16439" y="1208"/>
                    <a:pt x="16498" y="1208"/>
                    <a:pt x="16559" y="1209"/>
                  </a:cubicBezTo>
                  <a:lnTo>
                    <a:pt x="16579" y="1209"/>
                  </a:lnTo>
                  <a:cubicBezTo>
                    <a:pt x="16646" y="1211"/>
                    <a:pt x="16709" y="1214"/>
                    <a:pt x="16773" y="1216"/>
                  </a:cubicBezTo>
                  <a:cubicBezTo>
                    <a:pt x="16798" y="1219"/>
                    <a:pt x="16822" y="1219"/>
                    <a:pt x="16845" y="1220"/>
                  </a:cubicBezTo>
                  <a:cubicBezTo>
                    <a:pt x="16885" y="1221"/>
                    <a:pt x="16924" y="1222"/>
                    <a:pt x="16961" y="1225"/>
                  </a:cubicBezTo>
                  <a:lnTo>
                    <a:pt x="16975" y="1225"/>
                  </a:lnTo>
                  <a:cubicBezTo>
                    <a:pt x="17110" y="1230"/>
                    <a:pt x="17242" y="1237"/>
                    <a:pt x="17371" y="1245"/>
                  </a:cubicBezTo>
                  <a:cubicBezTo>
                    <a:pt x="17414" y="1249"/>
                    <a:pt x="17454" y="1251"/>
                    <a:pt x="17497" y="1255"/>
                  </a:cubicBezTo>
                  <a:cubicBezTo>
                    <a:pt x="17587" y="1261"/>
                    <a:pt x="17675" y="1267"/>
                    <a:pt x="17763" y="1274"/>
                  </a:cubicBezTo>
                  <a:lnTo>
                    <a:pt x="17912" y="1288"/>
                  </a:lnTo>
                  <a:cubicBezTo>
                    <a:pt x="17989" y="1295"/>
                    <a:pt x="18067" y="1302"/>
                    <a:pt x="18144" y="1312"/>
                  </a:cubicBezTo>
                  <a:cubicBezTo>
                    <a:pt x="18195" y="1317"/>
                    <a:pt x="18244" y="1323"/>
                    <a:pt x="18295" y="1329"/>
                  </a:cubicBezTo>
                  <a:cubicBezTo>
                    <a:pt x="18369" y="1337"/>
                    <a:pt x="18441" y="1346"/>
                    <a:pt x="18512" y="1356"/>
                  </a:cubicBezTo>
                  <a:cubicBezTo>
                    <a:pt x="18560" y="1361"/>
                    <a:pt x="18608" y="1370"/>
                    <a:pt x="18656" y="1377"/>
                  </a:cubicBezTo>
                  <a:cubicBezTo>
                    <a:pt x="18729" y="1387"/>
                    <a:pt x="18799" y="1399"/>
                    <a:pt x="18870" y="1410"/>
                  </a:cubicBezTo>
                  <a:cubicBezTo>
                    <a:pt x="18914" y="1417"/>
                    <a:pt x="18958" y="1424"/>
                    <a:pt x="19001" y="1431"/>
                  </a:cubicBezTo>
                  <a:cubicBezTo>
                    <a:pt x="19078" y="1445"/>
                    <a:pt x="19152" y="1459"/>
                    <a:pt x="19225" y="1472"/>
                  </a:cubicBezTo>
                  <a:cubicBezTo>
                    <a:pt x="19260" y="1480"/>
                    <a:pt x="19297" y="1486"/>
                    <a:pt x="19330" y="1493"/>
                  </a:cubicBezTo>
                  <a:cubicBezTo>
                    <a:pt x="19432" y="1512"/>
                    <a:pt x="19532" y="1534"/>
                    <a:pt x="19629" y="1558"/>
                  </a:cubicBezTo>
                  <a:cubicBezTo>
                    <a:pt x="19634" y="1559"/>
                    <a:pt x="19640" y="1559"/>
                    <a:pt x="19643" y="1561"/>
                  </a:cubicBezTo>
                  <a:cubicBezTo>
                    <a:pt x="19745" y="1585"/>
                    <a:pt x="19845" y="1610"/>
                    <a:pt x="19941" y="1637"/>
                  </a:cubicBezTo>
                  <a:cubicBezTo>
                    <a:pt x="19970" y="1643"/>
                    <a:pt x="19996" y="1652"/>
                    <a:pt x="20025" y="1661"/>
                  </a:cubicBezTo>
                  <a:cubicBezTo>
                    <a:pt x="20092" y="1679"/>
                    <a:pt x="20157" y="1698"/>
                    <a:pt x="20221" y="1719"/>
                  </a:cubicBezTo>
                  <a:cubicBezTo>
                    <a:pt x="20255" y="1729"/>
                    <a:pt x="20286" y="1741"/>
                    <a:pt x="20319" y="1750"/>
                  </a:cubicBezTo>
                  <a:cubicBezTo>
                    <a:pt x="20374" y="1770"/>
                    <a:pt x="20431" y="1789"/>
                    <a:pt x="20485" y="1808"/>
                  </a:cubicBezTo>
                  <a:cubicBezTo>
                    <a:pt x="20517" y="1820"/>
                    <a:pt x="20548" y="1834"/>
                    <a:pt x="20581" y="1845"/>
                  </a:cubicBezTo>
                  <a:cubicBezTo>
                    <a:pt x="20633" y="1865"/>
                    <a:pt x="20684" y="1886"/>
                    <a:pt x="20733" y="1906"/>
                  </a:cubicBezTo>
                  <a:cubicBezTo>
                    <a:pt x="20763" y="1919"/>
                    <a:pt x="20792" y="1932"/>
                    <a:pt x="20821" y="1944"/>
                  </a:cubicBezTo>
                  <a:cubicBezTo>
                    <a:pt x="20871" y="1965"/>
                    <a:pt x="20919" y="1988"/>
                    <a:pt x="20965" y="2011"/>
                  </a:cubicBezTo>
                  <a:cubicBezTo>
                    <a:pt x="20992" y="2025"/>
                    <a:pt x="21017" y="2037"/>
                    <a:pt x="21042" y="2050"/>
                  </a:cubicBezTo>
                  <a:cubicBezTo>
                    <a:pt x="21093" y="2075"/>
                    <a:pt x="21140" y="2103"/>
                    <a:pt x="21189" y="2131"/>
                  </a:cubicBezTo>
                  <a:cubicBezTo>
                    <a:pt x="21208" y="2141"/>
                    <a:pt x="21226" y="2151"/>
                    <a:pt x="21244" y="2162"/>
                  </a:cubicBezTo>
                  <a:cubicBezTo>
                    <a:pt x="21307" y="2202"/>
                    <a:pt x="21369" y="2241"/>
                    <a:pt x="21426" y="2282"/>
                  </a:cubicBezTo>
                  <a:cubicBezTo>
                    <a:pt x="21434" y="2288"/>
                    <a:pt x="21440" y="2293"/>
                    <a:pt x="21449" y="2299"/>
                  </a:cubicBezTo>
                  <a:cubicBezTo>
                    <a:pt x="21491" y="2331"/>
                    <a:pt x="21533" y="2362"/>
                    <a:pt x="21572" y="2394"/>
                  </a:cubicBezTo>
                  <a:cubicBezTo>
                    <a:pt x="21110" y="1681"/>
                    <a:pt x="19831" y="988"/>
                    <a:pt x="18104" y="540"/>
                  </a:cubicBezTo>
                  <a:cubicBezTo>
                    <a:pt x="17524" y="389"/>
                    <a:pt x="16915" y="276"/>
                    <a:pt x="16293" y="189"/>
                  </a:cubicBezTo>
                  <a:cubicBezTo>
                    <a:pt x="16222" y="180"/>
                    <a:pt x="16152" y="166"/>
                    <a:pt x="16082" y="158"/>
                  </a:cubicBezTo>
                  <a:cubicBezTo>
                    <a:pt x="16010" y="149"/>
                    <a:pt x="15940" y="137"/>
                    <a:pt x="15869" y="130"/>
                  </a:cubicBezTo>
                  <a:cubicBezTo>
                    <a:pt x="15137" y="44"/>
                    <a:pt x="14383" y="0"/>
                    <a:pt x="13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385985" y="328834"/>
              <a:ext cx="2009418" cy="1977607"/>
            </a:xfrm>
            <a:custGeom>
              <a:avLst/>
              <a:gdLst/>
              <a:ahLst/>
              <a:cxnLst/>
              <a:rect l="l" t="t" r="r" b="b"/>
              <a:pathLst>
                <a:path w="72516" h="71368" extrusionOk="0">
                  <a:moveTo>
                    <a:pt x="38414" y="307"/>
                  </a:moveTo>
                  <a:cubicBezTo>
                    <a:pt x="38592" y="307"/>
                    <a:pt x="38770" y="346"/>
                    <a:pt x="38949" y="405"/>
                  </a:cubicBezTo>
                  <a:cubicBezTo>
                    <a:pt x="40235" y="825"/>
                    <a:pt x="41283" y="1786"/>
                    <a:pt x="42157" y="2784"/>
                  </a:cubicBezTo>
                  <a:cubicBezTo>
                    <a:pt x="42390" y="3051"/>
                    <a:pt x="42614" y="3325"/>
                    <a:pt x="42831" y="3605"/>
                  </a:cubicBezTo>
                  <a:cubicBezTo>
                    <a:pt x="42170" y="3538"/>
                    <a:pt x="41494" y="3504"/>
                    <a:pt x="40809" y="3504"/>
                  </a:cubicBezTo>
                  <a:cubicBezTo>
                    <a:pt x="40023" y="3504"/>
                    <a:pt x="39227" y="3548"/>
                    <a:pt x="38430" y="3638"/>
                  </a:cubicBezTo>
                  <a:cubicBezTo>
                    <a:pt x="38036" y="3683"/>
                    <a:pt x="37640" y="3736"/>
                    <a:pt x="37247" y="3804"/>
                  </a:cubicBezTo>
                  <a:cubicBezTo>
                    <a:pt x="36361" y="3955"/>
                    <a:pt x="35519" y="4155"/>
                    <a:pt x="34721" y="4393"/>
                  </a:cubicBezTo>
                  <a:cubicBezTo>
                    <a:pt x="33642" y="4713"/>
                    <a:pt x="32647" y="5102"/>
                    <a:pt x="31756" y="5530"/>
                  </a:cubicBezTo>
                  <a:cubicBezTo>
                    <a:pt x="31975" y="4579"/>
                    <a:pt x="32333" y="3674"/>
                    <a:pt x="32814" y="2819"/>
                  </a:cubicBezTo>
                  <a:cubicBezTo>
                    <a:pt x="33073" y="2359"/>
                    <a:pt x="33340" y="1895"/>
                    <a:pt x="33720" y="1521"/>
                  </a:cubicBezTo>
                  <a:cubicBezTo>
                    <a:pt x="34039" y="1210"/>
                    <a:pt x="34474" y="927"/>
                    <a:pt x="34932" y="927"/>
                  </a:cubicBezTo>
                  <a:cubicBezTo>
                    <a:pt x="35007" y="927"/>
                    <a:pt x="35083" y="934"/>
                    <a:pt x="35159" y="950"/>
                  </a:cubicBezTo>
                  <a:cubicBezTo>
                    <a:pt x="35738" y="1075"/>
                    <a:pt x="36160" y="1585"/>
                    <a:pt x="36479" y="2049"/>
                  </a:cubicBezTo>
                  <a:cubicBezTo>
                    <a:pt x="36514" y="2099"/>
                    <a:pt x="36561" y="2120"/>
                    <a:pt x="36607" y="2120"/>
                  </a:cubicBezTo>
                  <a:cubicBezTo>
                    <a:pt x="36710" y="2120"/>
                    <a:pt x="36808" y="2016"/>
                    <a:pt x="36742" y="1896"/>
                  </a:cubicBezTo>
                  <a:cubicBezTo>
                    <a:pt x="36701" y="1823"/>
                    <a:pt x="36900" y="1525"/>
                    <a:pt x="36946" y="1449"/>
                  </a:cubicBezTo>
                  <a:cubicBezTo>
                    <a:pt x="37063" y="1255"/>
                    <a:pt x="37195" y="1063"/>
                    <a:pt x="37341" y="888"/>
                  </a:cubicBezTo>
                  <a:cubicBezTo>
                    <a:pt x="37509" y="684"/>
                    <a:pt x="37725" y="505"/>
                    <a:pt x="37970" y="399"/>
                  </a:cubicBezTo>
                  <a:cubicBezTo>
                    <a:pt x="38118" y="334"/>
                    <a:pt x="38266" y="307"/>
                    <a:pt x="38414" y="307"/>
                  </a:cubicBezTo>
                  <a:close/>
                  <a:moveTo>
                    <a:pt x="41906" y="5337"/>
                  </a:moveTo>
                  <a:cubicBezTo>
                    <a:pt x="41923" y="5389"/>
                    <a:pt x="41942" y="5441"/>
                    <a:pt x="41959" y="5489"/>
                  </a:cubicBezTo>
                  <a:cubicBezTo>
                    <a:pt x="42178" y="6115"/>
                    <a:pt x="42395" y="6741"/>
                    <a:pt x="42612" y="7366"/>
                  </a:cubicBezTo>
                  <a:cubicBezTo>
                    <a:pt x="42758" y="7788"/>
                    <a:pt x="42898" y="8214"/>
                    <a:pt x="43053" y="8634"/>
                  </a:cubicBezTo>
                  <a:cubicBezTo>
                    <a:pt x="43107" y="8786"/>
                    <a:pt x="43172" y="8939"/>
                    <a:pt x="43257" y="9078"/>
                  </a:cubicBezTo>
                  <a:cubicBezTo>
                    <a:pt x="43251" y="9082"/>
                    <a:pt x="43246" y="9087"/>
                    <a:pt x="43241" y="9090"/>
                  </a:cubicBezTo>
                  <a:cubicBezTo>
                    <a:pt x="43094" y="9178"/>
                    <a:pt x="42927" y="9234"/>
                    <a:pt x="42759" y="9234"/>
                  </a:cubicBezTo>
                  <a:cubicBezTo>
                    <a:pt x="42693" y="9234"/>
                    <a:pt x="42628" y="9226"/>
                    <a:pt x="42563" y="9208"/>
                  </a:cubicBezTo>
                  <a:cubicBezTo>
                    <a:pt x="42295" y="9132"/>
                    <a:pt x="42103" y="8897"/>
                    <a:pt x="41947" y="8680"/>
                  </a:cubicBezTo>
                  <a:cubicBezTo>
                    <a:pt x="41535" y="8109"/>
                    <a:pt x="41216" y="7476"/>
                    <a:pt x="40995" y="6809"/>
                  </a:cubicBezTo>
                  <a:cubicBezTo>
                    <a:pt x="40971" y="6735"/>
                    <a:pt x="40911" y="6701"/>
                    <a:pt x="40852" y="6701"/>
                  </a:cubicBezTo>
                  <a:cubicBezTo>
                    <a:pt x="40777" y="6701"/>
                    <a:pt x="40703" y="6754"/>
                    <a:pt x="40697" y="6849"/>
                  </a:cubicBezTo>
                  <a:cubicBezTo>
                    <a:pt x="40653" y="7526"/>
                    <a:pt x="40084" y="8141"/>
                    <a:pt x="39400" y="8200"/>
                  </a:cubicBezTo>
                  <a:cubicBezTo>
                    <a:pt x="39363" y="8204"/>
                    <a:pt x="39326" y="8205"/>
                    <a:pt x="39289" y="8205"/>
                  </a:cubicBezTo>
                  <a:cubicBezTo>
                    <a:pt x="39150" y="8205"/>
                    <a:pt x="39013" y="8182"/>
                    <a:pt x="38882" y="8141"/>
                  </a:cubicBezTo>
                  <a:cubicBezTo>
                    <a:pt x="38442" y="8004"/>
                    <a:pt x="38076" y="7655"/>
                    <a:pt x="37921" y="7217"/>
                  </a:cubicBezTo>
                  <a:cubicBezTo>
                    <a:pt x="37909" y="7184"/>
                    <a:pt x="37894" y="7153"/>
                    <a:pt x="37885" y="7120"/>
                  </a:cubicBezTo>
                  <a:cubicBezTo>
                    <a:pt x="37866" y="7049"/>
                    <a:pt x="37797" y="7011"/>
                    <a:pt x="37731" y="7011"/>
                  </a:cubicBezTo>
                  <a:cubicBezTo>
                    <a:pt x="37668" y="7011"/>
                    <a:pt x="37607" y="7046"/>
                    <a:pt x="37592" y="7120"/>
                  </a:cubicBezTo>
                  <a:cubicBezTo>
                    <a:pt x="37583" y="7166"/>
                    <a:pt x="37573" y="7216"/>
                    <a:pt x="37565" y="7264"/>
                  </a:cubicBezTo>
                  <a:cubicBezTo>
                    <a:pt x="37500" y="7597"/>
                    <a:pt x="37416" y="7955"/>
                    <a:pt x="37230" y="8243"/>
                  </a:cubicBezTo>
                  <a:cubicBezTo>
                    <a:pt x="37157" y="8359"/>
                    <a:pt x="37065" y="8461"/>
                    <a:pt x="36952" y="8547"/>
                  </a:cubicBezTo>
                  <a:cubicBezTo>
                    <a:pt x="36729" y="8714"/>
                    <a:pt x="36458" y="8787"/>
                    <a:pt x="36183" y="8787"/>
                  </a:cubicBezTo>
                  <a:cubicBezTo>
                    <a:pt x="35939" y="8787"/>
                    <a:pt x="35692" y="8729"/>
                    <a:pt x="35476" y="8628"/>
                  </a:cubicBezTo>
                  <a:cubicBezTo>
                    <a:pt x="34959" y="8389"/>
                    <a:pt x="34559" y="7950"/>
                    <a:pt x="34230" y="7496"/>
                  </a:cubicBezTo>
                  <a:cubicBezTo>
                    <a:pt x="34042" y="7236"/>
                    <a:pt x="33876" y="6960"/>
                    <a:pt x="33730" y="6676"/>
                  </a:cubicBezTo>
                  <a:cubicBezTo>
                    <a:pt x="33772" y="6665"/>
                    <a:pt x="33815" y="6651"/>
                    <a:pt x="33857" y="6639"/>
                  </a:cubicBezTo>
                  <a:lnTo>
                    <a:pt x="34088" y="6574"/>
                  </a:lnTo>
                  <a:cubicBezTo>
                    <a:pt x="34163" y="6553"/>
                    <a:pt x="34240" y="6534"/>
                    <a:pt x="34315" y="6514"/>
                  </a:cubicBezTo>
                  <a:cubicBezTo>
                    <a:pt x="34396" y="6492"/>
                    <a:pt x="34476" y="6470"/>
                    <a:pt x="34559" y="6448"/>
                  </a:cubicBezTo>
                  <a:cubicBezTo>
                    <a:pt x="34633" y="6429"/>
                    <a:pt x="34710" y="6411"/>
                    <a:pt x="34785" y="6391"/>
                  </a:cubicBezTo>
                  <a:cubicBezTo>
                    <a:pt x="34871" y="6370"/>
                    <a:pt x="34954" y="6348"/>
                    <a:pt x="35040" y="6327"/>
                  </a:cubicBezTo>
                  <a:cubicBezTo>
                    <a:pt x="35116" y="6309"/>
                    <a:pt x="35192" y="6291"/>
                    <a:pt x="35268" y="6274"/>
                  </a:cubicBezTo>
                  <a:cubicBezTo>
                    <a:pt x="35355" y="6254"/>
                    <a:pt x="35442" y="6232"/>
                    <a:pt x="35530" y="6211"/>
                  </a:cubicBezTo>
                  <a:cubicBezTo>
                    <a:pt x="35613" y="6193"/>
                    <a:pt x="35697" y="6174"/>
                    <a:pt x="35782" y="6157"/>
                  </a:cubicBezTo>
                  <a:cubicBezTo>
                    <a:pt x="35864" y="6138"/>
                    <a:pt x="35946" y="6121"/>
                    <a:pt x="36028" y="6101"/>
                  </a:cubicBezTo>
                  <a:cubicBezTo>
                    <a:pt x="36115" y="6082"/>
                    <a:pt x="36202" y="6065"/>
                    <a:pt x="36289" y="6047"/>
                  </a:cubicBezTo>
                  <a:cubicBezTo>
                    <a:pt x="36370" y="6030"/>
                    <a:pt x="36452" y="6013"/>
                    <a:pt x="36534" y="5996"/>
                  </a:cubicBezTo>
                  <a:cubicBezTo>
                    <a:pt x="36618" y="5981"/>
                    <a:pt x="36701" y="5965"/>
                    <a:pt x="36786" y="5949"/>
                  </a:cubicBezTo>
                  <a:cubicBezTo>
                    <a:pt x="36873" y="5931"/>
                    <a:pt x="36960" y="5914"/>
                    <a:pt x="37048" y="5898"/>
                  </a:cubicBezTo>
                  <a:cubicBezTo>
                    <a:pt x="37221" y="5866"/>
                    <a:pt x="37393" y="5836"/>
                    <a:pt x="37567" y="5805"/>
                  </a:cubicBezTo>
                  <a:cubicBezTo>
                    <a:pt x="37744" y="5775"/>
                    <a:pt x="37921" y="5746"/>
                    <a:pt x="38098" y="5718"/>
                  </a:cubicBezTo>
                  <a:cubicBezTo>
                    <a:pt x="38178" y="5705"/>
                    <a:pt x="38257" y="5695"/>
                    <a:pt x="38337" y="5683"/>
                  </a:cubicBezTo>
                  <a:cubicBezTo>
                    <a:pt x="38434" y="5669"/>
                    <a:pt x="38530" y="5654"/>
                    <a:pt x="38626" y="5641"/>
                  </a:cubicBezTo>
                  <a:cubicBezTo>
                    <a:pt x="38725" y="5627"/>
                    <a:pt x="38824" y="5616"/>
                    <a:pt x="38922" y="5602"/>
                  </a:cubicBezTo>
                  <a:cubicBezTo>
                    <a:pt x="38998" y="5593"/>
                    <a:pt x="39073" y="5582"/>
                    <a:pt x="39147" y="5572"/>
                  </a:cubicBezTo>
                  <a:cubicBezTo>
                    <a:pt x="39248" y="5559"/>
                    <a:pt x="39351" y="5547"/>
                    <a:pt x="39452" y="5536"/>
                  </a:cubicBezTo>
                  <a:cubicBezTo>
                    <a:pt x="39522" y="5526"/>
                    <a:pt x="39594" y="5518"/>
                    <a:pt x="39665" y="5511"/>
                  </a:cubicBezTo>
                  <a:cubicBezTo>
                    <a:pt x="39760" y="5501"/>
                    <a:pt x="39855" y="5490"/>
                    <a:pt x="39949" y="5482"/>
                  </a:cubicBezTo>
                  <a:cubicBezTo>
                    <a:pt x="40025" y="5474"/>
                    <a:pt x="40100" y="5466"/>
                    <a:pt x="40176" y="5459"/>
                  </a:cubicBezTo>
                  <a:cubicBezTo>
                    <a:pt x="40269" y="5450"/>
                    <a:pt x="40358" y="5443"/>
                    <a:pt x="40450" y="5434"/>
                  </a:cubicBezTo>
                  <a:cubicBezTo>
                    <a:pt x="40525" y="5427"/>
                    <a:pt x="40602" y="5420"/>
                    <a:pt x="40677" y="5414"/>
                  </a:cubicBezTo>
                  <a:cubicBezTo>
                    <a:pt x="40773" y="5407"/>
                    <a:pt x="40867" y="5399"/>
                    <a:pt x="40961" y="5392"/>
                  </a:cubicBezTo>
                  <a:cubicBezTo>
                    <a:pt x="41031" y="5386"/>
                    <a:pt x="41103" y="5381"/>
                    <a:pt x="41170" y="5376"/>
                  </a:cubicBezTo>
                  <a:cubicBezTo>
                    <a:pt x="41268" y="5370"/>
                    <a:pt x="41364" y="5364"/>
                    <a:pt x="41459" y="5358"/>
                  </a:cubicBezTo>
                  <a:cubicBezTo>
                    <a:pt x="41524" y="5355"/>
                    <a:pt x="41592" y="5350"/>
                    <a:pt x="41657" y="5347"/>
                  </a:cubicBezTo>
                  <a:cubicBezTo>
                    <a:pt x="41716" y="5344"/>
                    <a:pt x="41776" y="5341"/>
                    <a:pt x="41835" y="5340"/>
                  </a:cubicBezTo>
                  <a:cubicBezTo>
                    <a:pt x="41858" y="5338"/>
                    <a:pt x="41882" y="5338"/>
                    <a:pt x="41906" y="5337"/>
                  </a:cubicBezTo>
                  <a:close/>
                  <a:moveTo>
                    <a:pt x="43060" y="5311"/>
                  </a:moveTo>
                  <a:cubicBezTo>
                    <a:pt x="43118" y="5311"/>
                    <a:pt x="43176" y="5311"/>
                    <a:pt x="43234" y="5312"/>
                  </a:cubicBezTo>
                  <a:lnTo>
                    <a:pt x="43303" y="5312"/>
                  </a:lnTo>
                  <a:cubicBezTo>
                    <a:pt x="43372" y="5312"/>
                    <a:pt x="43439" y="5312"/>
                    <a:pt x="43506" y="5314"/>
                  </a:cubicBezTo>
                  <a:cubicBezTo>
                    <a:pt x="43584" y="5315"/>
                    <a:pt x="43663" y="5318"/>
                    <a:pt x="43740" y="5320"/>
                  </a:cubicBezTo>
                  <a:cubicBezTo>
                    <a:pt x="43807" y="5321"/>
                    <a:pt x="43873" y="5322"/>
                    <a:pt x="43940" y="5326"/>
                  </a:cubicBezTo>
                  <a:cubicBezTo>
                    <a:pt x="43958" y="5326"/>
                    <a:pt x="43975" y="5327"/>
                    <a:pt x="43990" y="5327"/>
                  </a:cubicBezTo>
                  <a:cubicBezTo>
                    <a:pt x="44468" y="6092"/>
                    <a:pt x="44753" y="6976"/>
                    <a:pt x="44745" y="7886"/>
                  </a:cubicBezTo>
                  <a:cubicBezTo>
                    <a:pt x="44744" y="8078"/>
                    <a:pt x="44733" y="8287"/>
                    <a:pt x="44701" y="8489"/>
                  </a:cubicBezTo>
                  <a:cubicBezTo>
                    <a:pt x="44691" y="8540"/>
                    <a:pt x="44681" y="8590"/>
                    <a:pt x="44669" y="8640"/>
                  </a:cubicBezTo>
                  <a:cubicBezTo>
                    <a:pt x="44656" y="8691"/>
                    <a:pt x="44639" y="8739"/>
                    <a:pt x="44622" y="8786"/>
                  </a:cubicBezTo>
                  <a:cubicBezTo>
                    <a:pt x="44603" y="8839"/>
                    <a:pt x="44587" y="8891"/>
                    <a:pt x="44562" y="8938"/>
                  </a:cubicBezTo>
                  <a:cubicBezTo>
                    <a:pt x="44452" y="9153"/>
                    <a:pt x="44258" y="9297"/>
                    <a:pt x="44047" y="9297"/>
                  </a:cubicBezTo>
                  <a:cubicBezTo>
                    <a:pt x="43947" y="9297"/>
                    <a:pt x="43844" y="9265"/>
                    <a:pt x="43744" y="9192"/>
                  </a:cubicBezTo>
                  <a:cubicBezTo>
                    <a:pt x="43718" y="9174"/>
                    <a:pt x="43697" y="9152"/>
                    <a:pt x="43674" y="9132"/>
                  </a:cubicBezTo>
                  <a:cubicBezTo>
                    <a:pt x="43635" y="9097"/>
                    <a:pt x="43600" y="9059"/>
                    <a:pt x="43570" y="9018"/>
                  </a:cubicBezTo>
                  <a:cubicBezTo>
                    <a:pt x="43557" y="9001"/>
                    <a:pt x="43546" y="8984"/>
                    <a:pt x="43534" y="8966"/>
                  </a:cubicBezTo>
                  <a:cubicBezTo>
                    <a:pt x="43517" y="8941"/>
                    <a:pt x="43501" y="8915"/>
                    <a:pt x="43484" y="8888"/>
                  </a:cubicBezTo>
                  <a:cubicBezTo>
                    <a:pt x="43474" y="8869"/>
                    <a:pt x="43465" y="8850"/>
                    <a:pt x="43455" y="8830"/>
                  </a:cubicBezTo>
                  <a:cubicBezTo>
                    <a:pt x="43453" y="8822"/>
                    <a:pt x="43448" y="8815"/>
                    <a:pt x="43445" y="8810"/>
                  </a:cubicBezTo>
                  <a:cubicBezTo>
                    <a:pt x="43427" y="8772"/>
                    <a:pt x="43410" y="8735"/>
                    <a:pt x="43395" y="8697"/>
                  </a:cubicBezTo>
                  <a:cubicBezTo>
                    <a:pt x="43367" y="8630"/>
                    <a:pt x="43343" y="8563"/>
                    <a:pt x="43321" y="8495"/>
                  </a:cubicBezTo>
                  <a:cubicBezTo>
                    <a:pt x="43297" y="8424"/>
                    <a:pt x="43275" y="8352"/>
                    <a:pt x="43251" y="8286"/>
                  </a:cubicBezTo>
                  <a:cubicBezTo>
                    <a:pt x="43128" y="7930"/>
                    <a:pt x="43003" y="7572"/>
                    <a:pt x="42880" y="7215"/>
                  </a:cubicBezTo>
                  <a:cubicBezTo>
                    <a:pt x="42730" y="6786"/>
                    <a:pt x="42583" y="6358"/>
                    <a:pt x="42433" y="5929"/>
                  </a:cubicBezTo>
                  <a:cubicBezTo>
                    <a:pt x="42371" y="5755"/>
                    <a:pt x="42312" y="5581"/>
                    <a:pt x="42252" y="5407"/>
                  </a:cubicBezTo>
                  <a:cubicBezTo>
                    <a:pt x="42243" y="5379"/>
                    <a:pt x="42232" y="5352"/>
                    <a:pt x="42224" y="5326"/>
                  </a:cubicBezTo>
                  <a:lnTo>
                    <a:pt x="42389" y="5321"/>
                  </a:lnTo>
                  <a:cubicBezTo>
                    <a:pt x="42461" y="5320"/>
                    <a:pt x="42533" y="5316"/>
                    <a:pt x="42603" y="5315"/>
                  </a:cubicBezTo>
                  <a:cubicBezTo>
                    <a:pt x="42688" y="5314"/>
                    <a:pt x="42772" y="5314"/>
                    <a:pt x="42855" y="5312"/>
                  </a:cubicBezTo>
                  <a:lnTo>
                    <a:pt x="42881" y="5312"/>
                  </a:lnTo>
                  <a:cubicBezTo>
                    <a:pt x="42933" y="5312"/>
                    <a:pt x="42986" y="5311"/>
                    <a:pt x="43039" y="5311"/>
                  </a:cubicBezTo>
                  <a:close/>
                  <a:moveTo>
                    <a:pt x="44361" y="5343"/>
                  </a:moveTo>
                  <a:cubicBezTo>
                    <a:pt x="44434" y="5348"/>
                    <a:pt x="44503" y="5351"/>
                    <a:pt x="44574" y="5356"/>
                  </a:cubicBezTo>
                  <a:cubicBezTo>
                    <a:pt x="44639" y="5360"/>
                    <a:pt x="44704" y="5363"/>
                    <a:pt x="44768" y="5369"/>
                  </a:cubicBezTo>
                  <a:cubicBezTo>
                    <a:pt x="44838" y="5374"/>
                    <a:pt x="44905" y="5380"/>
                    <a:pt x="44973" y="5386"/>
                  </a:cubicBezTo>
                  <a:cubicBezTo>
                    <a:pt x="45037" y="5392"/>
                    <a:pt x="45101" y="5396"/>
                    <a:pt x="45162" y="5402"/>
                  </a:cubicBezTo>
                  <a:cubicBezTo>
                    <a:pt x="45229" y="5408"/>
                    <a:pt x="45292" y="5415"/>
                    <a:pt x="45356" y="5423"/>
                  </a:cubicBezTo>
                  <a:cubicBezTo>
                    <a:pt x="45418" y="5430"/>
                    <a:pt x="45480" y="5436"/>
                    <a:pt x="45542" y="5443"/>
                  </a:cubicBezTo>
                  <a:cubicBezTo>
                    <a:pt x="45602" y="5450"/>
                    <a:pt x="45661" y="5459"/>
                    <a:pt x="45723" y="5466"/>
                  </a:cubicBezTo>
                  <a:cubicBezTo>
                    <a:pt x="45783" y="5475"/>
                    <a:pt x="45845" y="5482"/>
                    <a:pt x="45905" y="5490"/>
                  </a:cubicBezTo>
                  <a:cubicBezTo>
                    <a:pt x="45963" y="5500"/>
                    <a:pt x="46020" y="5508"/>
                    <a:pt x="46077" y="5518"/>
                  </a:cubicBezTo>
                  <a:cubicBezTo>
                    <a:pt x="46135" y="5528"/>
                    <a:pt x="46195" y="5537"/>
                    <a:pt x="46252" y="5547"/>
                  </a:cubicBezTo>
                  <a:cubicBezTo>
                    <a:pt x="46308" y="5558"/>
                    <a:pt x="46361" y="5568"/>
                    <a:pt x="46416" y="5577"/>
                  </a:cubicBezTo>
                  <a:cubicBezTo>
                    <a:pt x="46472" y="5588"/>
                    <a:pt x="46528" y="5598"/>
                    <a:pt x="46582" y="5610"/>
                  </a:cubicBezTo>
                  <a:cubicBezTo>
                    <a:pt x="46634" y="5620"/>
                    <a:pt x="46683" y="5633"/>
                    <a:pt x="46734" y="5644"/>
                  </a:cubicBezTo>
                  <a:cubicBezTo>
                    <a:pt x="46787" y="5655"/>
                    <a:pt x="46842" y="5667"/>
                    <a:pt x="46894" y="5680"/>
                  </a:cubicBezTo>
                  <a:cubicBezTo>
                    <a:pt x="46942" y="5691"/>
                    <a:pt x="46988" y="5704"/>
                    <a:pt x="47034" y="5716"/>
                  </a:cubicBezTo>
                  <a:cubicBezTo>
                    <a:pt x="47085" y="5728"/>
                    <a:pt x="47138" y="5742"/>
                    <a:pt x="47186" y="5756"/>
                  </a:cubicBezTo>
                  <a:cubicBezTo>
                    <a:pt x="47232" y="5769"/>
                    <a:pt x="47275" y="5783"/>
                    <a:pt x="47319" y="5797"/>
                  </a:cubicBezTo>
                  <a:cubicBezTo>
                    <a:pt x="47366" y="5812"/>
                    <a:pt x="47414" y="5826"/>
                    <a:pt x="47460" y="5841"/>
                  </a:cubicBezTo>
                  <a:cubicBezTo>
                    <a:pt x="47503" y="5855"/>
                    <a:pt x="47544" y="5870"/>
                    <a:pt x="47584" y="5884"/>
                  </a:cubicBezTo>
                  <a:cubicBezTo>
                    <a:pt x="47627" y="5900"/>
                    <a:pt x="47673" y="5916"/>
                    <a:pt x="47716" y="5931"/>
                  </a:cubicBezTo>
                  <a:cubicBezTo>
                    <a:pt x="47755" y="5947"/>
                    <a:pt x="47791" y="5963"/>
                    <a:pt x="47828" y="5978"/>
                  </a:cubicBezTo>
                  <a:cubicBezTo>
                    <a:pt x="47869" y="5995"/>
                    <a:pt x="47911" y="6011"/>
                    <a:pt x="47950" y="6030"/>
                  </a:cubicBezTo>
                  <a:cubicBezTo>
                    <a:pt x="47985" y="6046"/>
                    <a:pt x="48017" y="6064"/>
                    <a:pt x="48051" y="6080"/>
                  </a:cubicBezTo>
                  <a:cubicBezTo>
                    <a:pt x="48089" y="6099"/>
                    <a:pt x="48126" y="6116"/>
                    <a:pt x="48162" y="6137"/>
                  </a:cubicBezTo>
                  <a:cubicBezTo>
                    <a:pt x="48195" y="6154"/>
                    <a:pt x="48224" y="6172"/>
                    <a:pt x="48253" y="6189"/>
                  </a:cubicBezTo>
                  <a:cubicBezTo>
                    <a:pt x="48287" y="6209"/>
                    <a:pt x="48321" y="6227"/>
                    <a:pt x="48353" y="6248"/>
                  </a:cubicBezTo>
                  <a:cubicBezTo>
                    <a:pt x="48381" y="6266"/>
                    <a:pt x="48406" y="6284"/>
                    <a:pt x="48433" y="6303"/>
                  </a:cubicBezTo>
                  <a:cubicBezTo>
                    <a:pt x="48463" y="6324"/>
                    <a:pt x="48493" y="6346"/>
                    <a:pt x="48521" y="6367"/>
                  </a:cubicBezTo>
                  <a:cubicBezTo>
                    <a:pt x="48545" y="6386"/>
                    <a:pt x="48567" y="6406"/>
                    <a:pt x="48589" y="6425"/>
                  </a:cubicBezTo>
                  <a:cubicBezTo>
                    <a:pt x="48615" y="6447"/>
                    <a:pt x="48642" y="6470"/>
                    <a:pt x="48665" y="6492"/>
                  </a:cubicBezTo>
                  <a:cubicBezTo>
                    <a:pt x="48685" y="6512"/>
                    <a:pt x="48702" y="6533"/>
                    <a:pt x="48722" y="6552"/>
                  </a:cubicBezTo>
                  <a:cubicBezTo>
                    <a:pt x="48743" y="6576"/>
                    <a:pt x="48765" y="6599"/>
                    <a:pt x="48786" y="6624"/>
                  </a:cubicBezTo>
                  <a:cubicBezTo>
                    <a:pt x="48798" y="6644"/>
                    <a:pt x="48811" y="6666"/>
                    <a:pt x="48826" y="6686"/>
                  </a:cubicBezTo>
                  <a:cubicBezTo>
                    <a:pt x="48842" y="6711"/>
                    <a:pt x="48860" y="6736"/>
                    <a:pt x="48875" y="6761"/>
                  </a:cubicBezTo>
                  <a:cubicBezTo>
                    <a:pt x="48888" y="6783"/>
                    <a:pt x="48897" y="6805"/>
                    <a:pt x="48909" y="6829"/>
                  </a:cubicBezTo>
                  <a:cubicBezTo>
                    <a:pt x="48918" y="6851"/>
                    <a:pt x="48928" y="6870"/>
                    <a:pt x="48938" y="6892"/>
                  </a:cubicBezTo>
                  <a:cubicBezTo>
                    <a:pt x="48801" y="7735"/>
                    <a:pt x="47600" y="8668"/>
                    <a:pt x="45736" y="9509"/>
                  </a:cubicBezTo>
                  <a:cubicBezTo>
                    <a:pt x="45598" y="9133"/>
                    <a:pt x="45334" y="8807"/>
                    <a:pt x="44979" y="8611"/>
                  </a:cubicBezTo>
                  <a:cubicBezTo>
                    <a:pt x="44983" y="8589"/>
                    <a:pt x="44991" y="8566"/>
                    <a:pt x="44993" y="8545"/>
                  </a:cubicBezTo>
                  <a:cubicBezTo>
                    <a:pt x="45122" y="7740"/>
                    <a:pt x="45017" y="6903"/>
                    <a:pt x="44733" y="6139"/>
                  </a:cubicBezTo>
                  <a:cubicBezTo>
                    <a:pt x="44631" y="5862"/>
                    <a:pt x="44497" y="5598"/>
                    <a:pt x="44350" y="5343"/>
                  </a:cubicBezTo>
                  <a:close/>
                  <a:moveTo>
                    <a:pt x="40826" y="3804"/>
                  </a:moveTo>
                  <a:cubicBezTo>
                    <a:pt x="41592" y="3804"/>
                    <a:pt x="42345" y="3848"/>
                    <a:pt x="43077" y="3934"/>
                  </a:cubicBezTo>
                  <a:cubicBezTo>
                    <a:pt x="43148" y="3943"/>
                    <a:pt x="43217" y="3953"/>
                    <a:pt x="43288" y="3962"/>
                  </a:cubicBezTo>
                  <a:cubicBezTo>
                    <a:pt x="43360" y="3970"/>
                    <a:pt x="43430" y="3984"/>
                    <a:pt x="43501" y="3993"/>
                  </a:cubicBezTo>
                  <a:cubicBezTo>
                    <a:pt x="44124" y="4083"/>
                    <a:pt x="44733" y="4194"/>
                    <a:pt x="45312" y="4344"/>
                  </a:cubicBezTo>
                  <a:cubicBezTo>
                    <a:pt x="47039" y="4792"/>
                    <a:pt x="48318" y="5485"/>
                    <a:pt x="48772" y="6187"/>
                  </a:cubicBezTo>
                  <a:cubicBezTo>
                    <a:pt x="48733" y="6154"/>
                    <a:pt x="48690" y="6123"/>
                    <a:pt x="48649" y="6092"/>
                  </a:cubicBezTo>
                  <a:cubicBezTo>
                    <a:pt x="48642" y="6086"/>
                    <a:pt x="48635" y="6080"/>
                    <a:pt x="48625" y="6074"/>
                  </a:cubicBezTo>
                  <a:cubicBezTo>
                    <a:pt x="48569" y="6034"/>
                    <a:pt x="48508" y="5993"/>
                    <a:pt x="48444" y="5955"/>
                  </a:cubicBezTo>
                  <a:cubicBezTo>
                    <a:pt x="48427" y="5945"/>
                    <a:pt x="48406" y="5934"/>
                    <a:pt x="48389" y="5923"/>
                  </a:cubicBezTo>
                  <a:cubicBezTo>
                    <a:pt x="48341" y="5895"/>
                    <a:pt x="48294" y="5868"/>
                    <a:pt x="48242" y="5842"/>
                  </a:cubicBezTo>
                  <a:cubicBezTo>
                    <a:pt x="48218" y="5829"/>
                    <a:pt x="48191" y="5815"/>
                    <a:pt x="48166" y="5804"/>
                  </a:cubicBezTo>
                  <a:cubicBezTo>
                    <a:pt x="48119" y="5781"/>
                    <a:pt x="48071" y="5757"/>
                    <a:pt x="48022" y="5736"/>
                  </a:cubicBezTo>
                  <a:cubicBezTo>
                    <a:pt x="47993" y="5723"/>
                    <a:pt x="47963" y="5710"/>
                    <a:pt x="47934" y="5698"/>
                  </a:cubicBezTo>
                  <a:cubicBezTo>
                    <a:pt x="47884" y="5678"/>
                    <a:pt x="47833" y="5656"/>
                    <a:pt x="47781" y="5638"/>
                  </a:cubicBezTo>
                  <a:cubicBezTo>
                    <a:pt x="47749" y="5626"/>
                    <a:pt x="47717" y="5612"/>
                    <a:pt x="47685" y="5601"/>
                  </a:cubicBezTo>
                  <a:cubicBezTo>
                    <a:pt x="47632" y="5581"/>
                    <a:pt x="47575" y="5562"/>
                    <a:pt x="47518" y="5543"/>
                  </a:cubicBezTo>
                  <a:cubicBezTo>
                    <a:pt x="47487" y="5533"/>
                    <a:pt x="47454" y="5522"/>
                    <a:pt x="47421" y="5511"/>
                  </a:cubicBezTo>
                  <a:cubicBezTo>
                    <a:pt x="47357" y="5490"/>
                    <a:pt x="47292" y="5472"/>
                    <a:pt x="47226" y="5453"/>
                  </a:cubicBezTo>
                  <a:cubicBezTo>
                    <a:pt x="47198" y="5444"/>
                    <a:pt x="47170" y="5437"/>
                    <a:pt x="47141" y="5429"/>
                  </a:cubicBezTo>
                  <a:cubicBezTo>
                    <a:pt x="47044" y="5402"/>
                    <a:pt x="46945" y="5377"/>
                    <a:pt x="46844" y="5353"/>
                  </a:cubicBezTo>
                  <a:cubicBezTo>
                    <a:pt x="46839" y="5351"/>
                    <a:pt x="46834" y="5351"/>
                    <a:pt x="46829" y="5350"/>
                  </a:cubicBezTo>
                  <a:cubicBezTo>
                    <a:pt x="46733" y="5327"/>
                    <a:pt x="46632" y="5305"/>
                    <a:pt x="46531" y="5285"/>
                  </a:cubicBezTo>
                  <a:cubicBezTo>
                    <a:pt x="46496" y="5278"/>
                    <a:pt x="46461" y="5272"/>
                    <a:pt x="46426" y="5264"/>
                  </a:cubicBezTo>
                  <a:cubicBezTo>
                    <a:pt x="46352" y="5250"/>
                    <a:pt x="46278" y="5237"/>
                    <a:pt x="46201" y="5223"/>
                  </a:cubicBezTo>
                  <a:lnTo>
                    <a:pt x="46071" y="5203"/>
                  </a:lnTo>
                  <a:cubicBezTo>
                    <a:pt x="45999" y="5191"/>
                    <a:pt x="45928" y="5181"/>
                    <a:pt x="45856" y="5169"/>
                  </a:cubicBezTo>
                  <a:cubicBezTo>
                    <a:pt x="45808" y="5162"/>
                    <a:pt x="45760" y="5156"/>
                    <a:pt x="45713" y="5148"/>
                  </a:cubicBezTo>
                  <a:cubicBezTo>
                    <a:pt x="45642" y="5139"/>
                    <a:pt x="45569" y="5129"/>
                    <a:pt x="45494" y="5121"/>
                  </a:cubicBezTo>
                  <a:cubicBezTo>
                    <a:pt x="45446" y="5114"/>
                    <a:pt x="45395" y="5110"/>
                    <a:pt x="45343" y="5103"/>
                  </a:cubicBezTo>
                  <a:cubicBezTo>
                    <a:pt x="45267" y="5095"/>
                    <a:pt x="45190" y="5088"/>
                    <a:pt x="45111" y="5081"/>
                  </a:cubicBezTo>
                  <a:cubicBezTo>
                    <a:pt x="45063" y="5076"/>
                    <a:pt x="45015" y="5070"/>
                    <a:pt x="44964" y="5067"/>
                  </a:cubicBezTo>
                  <a:cubicBezTo>
                    <a:pt x="44877" y="5060"/>
                    <a:pt x="44786" y="5053"/>
                    <a:pt x="44697" y="5047"/>
                  </a:cubicBezTo>
                  <a:lnTo>
                    <a:pt x="44571" y="5038"/>
                  </a:lnTo>
                  <a:cubicBezTo>
                    <a:pt x="44441" y="5030"/>
                    <a:pt x="44308" y="5023"/>
                    <a:pt x="44175" y="5016"/>
                  </a:cubicBezTo>
                  <a:lnTo>
                    <a:pt x="44162" y="5016"/>
                  </a:lnTo>
                  <a:cubicBezTo>
                    <a:pt x="44124" y="5015"/>
                    <a:pt x="44083" y="5013"/>
                    <a:pt x="44046" y="5012"/>
                  </a:cubicBezTo>
                  <a:cubicBezTo>
                    <a:pt x="44020" y="5011"/>
                    <a:pt x="43997" y="5011"/>
                    <a:pt x="43973" y="5009"/>
                  </a:cubicBezTo>
                  <a:cubicBezTo>
                    <a:pt x="43909" y="5006"/>
                    <a:pt x="43845" y="5005"/>
                    <a:pt x="43780" y="5003"/>
                  </a:cubicBezTo>
                  <a:lnTo>
                    <a:pt x="43758" y="5003"/>
                  </a:lnTo>
                  <a:cubicBezTo>
                    <a:pt x="43700" y="5002"/>
                    <a:pt x="43640" y="5001"/>
                    <a:pt x="43579" y="5001"/>
                  </a:cubicBezTo>
                  <a:cubicBezTo>
                    <a:pt x="43497" y="4998"/>
                    <a:pt x="43414" y="4997"/>
                    <a:pt x="43329" y="4997"/>
                  </a:cubicBezTo>
                  <a:lnTo>
                    <a:pt x="43040" y="4997"/>
                  </a:lnTo>
                  <a:cubicBezTo>
                    <a:pt x="42990" y="4997"/>
                    <a:pt x="42939" y="4998"/>
                    <a:pt x="42888" y="4998"/>
                  </a:cubicBezTo>
                  <a:lnTo>
                    <a:pt x="42840" y="4998"/>
                  </a:lnTo>
                  <a:cubicBezTo>
                    <a:pt x="42788" y="4998"/>
                    <a:pt x="42736" y="5001"/>
                    <a:pt x="42684" y="5001"/>
                  </a:cubicBezTo>
                  <a:lnTo>
                    <a:pt x="42667" y="5001"/>
                  </a:lnTo>
                  <a:cubicBezTo>
                    <a:pt x="42591" y="5002"/>
                    <a:pt x="42512" y="5003"/>
                    <a:pt x="42434" y="5006"/>
                  </a:cubicBezTo>
                  <a:cubicBezTo>
                    <a:pt x="42366" y="5008"/>
                    <a:pt x="42296" y="5010"/>
                    <a:pt x="42226" y="5012"/>
                  </a:cubicBezTo>
                  <a:cubicBezTo>
                    <a:pt x="42190" y="5013"/>
                    <a:pt x="42152" y="5015"/>
                    <a:pt x="42116" y="5016"/>
                  </a:cubicBezTo>
                  <a:cubicBezTo>
                    <a:pt x="42065" y="5018"/>
                    <a:pt x="42013" y="5020"/>
                    <a:pt x="41963" y="5024"/>
                  </a:cubicBezTo>
                  <a:lnTo>
                    <a:pt x="41945" y="5024"/>
                  </a:lnTo>
                  <a:cubicBezTo>
                    <a:pt x="41897" y="5025"/>
                    <a:pt x="41849" y="5027"/>
                    <a:pt x="41800" y="5030"/>
                  </a:cubicBezTo>
                  <a:cubicBezTo>
                    <a:pt x="41789" y="5030"/>
                    <a:pt x="41777" y="5031"/>
                    <a:pt x="41766" y="5031"/>
                  </a:cubicBezTo>
                  <a:lnTo>
                    <a:pt x="41761" y="5031"/>
                  </a:lnTo>
                  <a:cubicBezTo>
                    <a:pt x="41694" y="5033"/>
                    <a:pt x="41627" y="5038"/>
                    <a:pt x="41560" y="5042"/>
                  </a:cubicBezTo>
                  <a:cubicBezTo>
                    <a:pt x="41523" y="5044"/>
                    <a:pt x="41484" y="5047"/>
                    <a:pt x="41446" y="5049"/>
                  </a:cubicBezTo>
                  <a:cubicBezTo>
                    <a:pt x="41392" y="5053"/>
                    <a:pt x="41340" y="5055"/>
                    <a:pt x="41286" y="5059"/>
                  </a:cubicBezTo>
                  <a:cubicBezTo>
                    <a:pt x="41131" y="5068"/>
                    <a:pt x="40976" y="5080"/>
                    <a:pt x="40817" y="5091"/>
                  </a:cubicBezTo>
                  <a:cubicBezTo>
                    <a:pt x="40756" y="5096"/>
                    <a:pt x="40692" y="5102"/>
                    <a:pt x="40628" y="5107"/>
                  </a:cubicBezTo>
                  <a:cubicBezTo>
                    <a:pt x="40526" y="5117"/>
                    <a:pt x="40426" y="5125"/>
                    <a:pt x="40324" y="5134"/>
                  </a:cubicBezTo>
                  <a:cubicBezTo>
                    <a:pt x="40253" y="5141"/>
                    <a:pt x="40181" y="5148"/>
                    <a:pt x="40108" y="5155"/>
                  </a:cubicBezTo>
                  <a:cubicBezTo>
                    <a:pt x="40014" y="5165"/>
                    <a:pt x="39920" y="5175"/>
                    <a:pt x="39824" y="5184"/>
                  </a:cubicBezTo>
                  <a:cubicBezTo>
                    <a:pt x="39749" y="5193"/>
                    <a:pt x="39673" y="5200"/>
                    <a:pt x="39598" y="5210"/>
                  </a:cubicBezTo>
                  <a:cubicBezTo>
                    <a:pt x="39503" y="5221"/>
                    <a:pt x="39406" y="5230"/>
                    <a:pt x="39309" y="5244"/>
                  </a:cubicBezTo>
                  <a:cubicBezTo>
                    <a:pt x="39236" y="5253"/>
                    <a:pt x="39160" y="5263"/>
                    <a:pt x="39085" y="5271"/>
                  </a:cubicBezTo>
                  <a:cubicBezTo>
                    <a:pt x="38984" y="5285"/>
                    <a:pt x="38884" y="5298"/>
                    <a:pt x="38784" y="5312"/>
                  </a:cubicBezTo>
                  <a:cubicBezTo>
                    <a:pt x="38711" y="5322"/>
                    <a:pt x="38639" y="5333"/>
                    <a:pt x="38565" y="5343"/>
                  </a:cubicBezTo>
                  <a:cubicBezTo>
                    <a:pt x="38453" y="5358"/>
                    <a:pt x="38342" y="5376"/>
                    <a:pt x="38229" y="5392"/>
                  </a:cubicBezTo>
                  <a:cubicBezTo>
                    <a:pt x="38168" y="5401"/>
                    <a:pt x="38105" y="5410"/>
                    <a:pt x="38043" y="5420"/>
                  </a:cubicBezTo>
                  <a:cubicBezTo>
                    <a:pt x="37867" y="5447"/>
                    <a:pt x="37692" y="5476"/>
                    <a:pt x="37515" y="5506"/>
                  </a:cubicBezTo>
                  <a:cubicBezTo>
                    <a:pt x="37344" y="5535"/>
                    <a:pt x="37172" y="5565"/>
                    <a:pt x="37004" y="5596"/>
                  </a:cubicBezTo>
                  <a:cubicBezTo>
                    <a:pt x="36951" y="5606"/>
                    <a:pt x="36898" y="5617"/>
                    <a:pt x="36845" y="5627"/>
                  </a:cubicBezTo>
                  <a:cubicBezTo>
                    <a:pt x="36729" y="5648"/>
                    <a:pt x="36613" y="5670"/>
                    <a:pt x="36498" y="5694"/>
                  </a:cubicBezTo>
                  <a:cubicBezTo>
                    <a:pt x="36436" y="5705"/>
                    <a:pt x="36376" y="5718"/>
                    <a:pt x="36315" y="5729"/>
                  </a:cubicBezTo>
                  <a:cubicBezTo>
                    <a:pt x="36209" y="5752"/>
                    <a:pt x="36103" y="5774"/>
                    <a:pt x="35999" y="5796"/>
                  </a:cubicBezTo>
                  <a:cubicBezTo>
                    <a:pt x="35936" y="5808"/>
                    <a:pt x="35874" y="5821"/>
                    <a:pt x="35812" y="5836"/>
                  </a:cubicBezTo>
                  <a:cubicBezTo>
                    <a:pt x="35709" y="5859"/>
                    <a:pt x="35604" y="5880"/>
                    <a:pt x="35502" y="5904"/>
                  </a:cubicBezTo>
                  <a:cubicBezTo>
                    <a:pt x="35442" y="5917"/>
                    <a:pt x="35383" y="5931"/>
                    <a:pt x="35322" y="5944"/>
                  </a:cubicBezTo>
                  <a:cubicBezTo>
                    <a:pt x="35216" y="5970"/>
                    <a:pt x="35110" y="5995"/>
                    <a:pt x="35003" y="6020"/>
                  </a:cubicBezTo>
                  <a:cubicBezTo>
                    <a:pt x="34951" y="6034"/>
                    <a:pt x="34898" y="6045"/>
                    <a:pt x="34845" y="6058"/>
                  </a:cubicBezTo>
                  <a:cubicBezTo>
                    <a:pt x="34721" y="6088"/>
                    <a:pt x="34597" y="6121"/>
                    <a:pt x="34474" y="6152"/>
                  </a:cubicBezTo>
                  <a:cubicBezTo>
                    <a:pt x="34443" y="6161"/>
                    <a:pt x="34409" y="6168"/>
                    <a:pt x="34379" y="6176"/>
                  </a:cubicBezTo>
                  <a:cubicBezTo>
                    <a:pt x="34220" y="6217"/>
                    <a:pt x="34066" y="6260"/>
                    <a:pt x="33911" y="6303"/>
                  </a:cubicBezTo>
                  <a:cubicBezTo>
                    <a:pt x="33898" y="6306"/>
                    <a:pt x="33887" y="6310"/>
                    <a:pt x="33874" y="6313"/>
                  </a:cubicBezTo>
                  <a:cubicBezTo>
                    <a:pt x="33781" y="6339"/>
                    <a:pt x="33688" y="6365"/>
                    <a:pt x="33597" y="6391"/>
                  </a:cubicBezTo>
                  <a:cubicBezTo>
                    <a:pt x="33551" y="6405"/>
                    <a:pt x="33506" y="6418"/>
                    <a:pt x="33463" y="6430"/>
                  </a:cubicBezTo>
                  <a:cubicBezTo>
                    <a:pt x="33457" y="6432"/>
                    <a:pt x="33453" y="6434"/>
                    <a:pt x="33447" y="6435"/>
                  </a:cubicBezTo>
                  <a:cubicBezTo>
                    <a:pt x="33411" y="6446"/>
                    <a:pt x="33376" y="6457"/>
                    <a:pt x="33341" y="6466"/>
                  </a:cubicBezTo>
                  <a:cubicBezTo>
                    <a:pt x="33329" y="6471"/>
                    <a:pt x="33317" y="6475"/>
                    <a:pt x="33303" y="6478"/>
                  </a:cubicBezTo>
                  <a:cubicBezTo>
                    <a:pt x="33210" y="6506"/>
                    <a:pt x="33117" y="6535"/>
                    <a:pt x="33025" y="6563"/>
                  </a:cubicBezTo>
                  <a:cubicBezTo>
                    <a:pt x="32993" y="6573"/>
                    <a:pt x="32963" y="6582"/>
                    <a:pt x="32931" y="6592"/>
                  </a:cubicBezTo>
                  <a:cubicBezTo>
                    <a:pt x="32925" y="6593"/>
                    <a:pt x="32920" y="6594"/>
                    <a:pt x="32914" y="6596"/>
                  </a:cubicBezTo>
                  <a:cubicBezTo>
                    <a:pt x="32903" y="6600"/>
                    <a:pt x="32891" y="6603"/>
                    <a:pt x="32879" y="6608"/>
                  </a:cubicBezTo>
                  <a:cubicBezTo>
                    <a:pt x="32833" y="6622"/>
                    <a:pt x="32785" y="6637"/>
                    <a:pt x="32740" y="6651"/>
                  </a:cubicBezTo>
                  <a:cubicBezTo>
                    <a:pt x="32691" y="6667"/>
                    <a:pt x="32644" y="6683"/>
                    <a:pt x="32594" y="6699"/>
                  </a:cubicBezTo>
                  <a:cubicBezTo>
                    <a:pt x="32584" y="6702"/>
                    <a:pt x="32574" y="6707"/>
                    <a:pt x="32564" y="6709"/>
                  </a:cubicBezTo>
                  <a:cubicBezTo>
                    <a:pt x="32526" y="6722"/>
                    <a:pt x="32487" y="6733"/>
                    <a:pt x="32449" y="6747"/>
                  </a:cubicBezTo>
                  <a:cubicBezTo>
                    <a:pt x="32355" y="6779"/>
                    <a:pt x="32261" y="6811"/>
                    <a:pt x="32168" y="6842"/>
                  </a:cubicBezTo>
                  <a:cubicBezTo>
                    <a:pt x="32123" y="6859"/>
                    <a:pt x="32078" y="6873"/>
                    <a:pt x="32032" y="6889"/>
                  </a:cubicBezTo>
                  <a:cubicBezTo>
                    <a:pt x="31934" y="6924"/>
                    <a:pt x="31837" y="6958"/>
                    <a:pt x="31740" y="6994"/>
                  </a:cubicBezTo>
                  <a:cubicBezTo>
                    <a:pt x="31704" y="7008"/>
                    <a:pt x="31669" y="7021"/>
                    <a:pt x="31632" y="7034"/>
                  </a:cubicBezTo>
                  <a:cubicBezTo>
                    <a:pt x="31509" y="7080"/>
                    <a:pt x="31387" y="7127"/>
                    <a:pt x="31266" y="7173"/>
                  </a:cubicBezTo>
                  <a:lnTo>
                    <a:pt x="31245" y="7182"/>
                  </a:lnTo>
                  <a:cubicBezTo>
                    <a:pt x="31114" y="7232"/>
                    <a:pt x="30987" y="7285"/>
                    <a:pt x="30862" y="7337"/>
                  </a:cubicBezTo>
                  <a:lnTo>
                    <a:pt x="30801" y="7364"/>
                  </a:lnTo>
                  <a:cubicBezTo>
                    <a:pt x="30723" y="7397"/>
                    <a:pt x="30643" y="7430"/>
                    <a:pt x="30567" y="7463"/>
                  </a:cubicBezTo>
                  <a:cubicBezTo>
                    <a:pt x="30545" y="7473"/>
                    <a:pt x="30524" y="7482"/>
                    <a:pt x="30504" y="7491"/>
                  </a:cubicBezTo>
                  <a:cubicBezTo>
                    <a:pt x="30469" y="7507"/>
                    <a:pt x="30434" y="7521"/>
                    <a:pt x="30399" y="7538"/>
                  </a:cubicBezTo>
                  <a:cubicBezTo>
                    <a:pt x="30384" y="7543"/>
                    <a:pt x="30370" y="7550"/>
                    <a:pt x="30355" y="7556"/>
                  </a:cubicBezTo>
                  <a:cubicBezTo>
                    <a:pt x="30289" y="7586"/>
                    <a:pt x="30222" y="7618"/>
                    <a:pt x="30157" y="7647"/>
                  </a:cubicBezTo>
                  <a:cubicBezTo>
                    <a:pt x="30120" y="7664"/>
                    <a:pt x="30081" y="7683"/>
                    <a:pt x="30044" y="7700"/>
                  </a:cubicBezTo>
                  <a:cubicBezTo>
                    <a:pt x="29970" y="7735"/>
                    <a:pt x="29896" y="7771"/>
                    <a:pt x="29824" y="7806"/>
                  </a:cubicBezTo>
                  <a:cubicBezTo>
                    <a:pt x="29786" y="7824"/>
                    <a:pt x="29748" y="7842"/>
                    <a:pt x="29711" y="7861"/>
                  </a:cubicBezTo>
                  <a:cubicBezTo>
                    <a:pt x="29640" y="7897"/>
                    <a:pt x="29571" y="7933"/>
                    <a:pt x="29501" y="7969"/>
                  </a:cubicBezTo>
                  <a:cubicBezTo>
                    <a:pt x="29466" y="7987"/>
                    <a:pt x="29432" y="8006"/>
                    <a:pt x="29398" y="8024"/>
                  </a:cubicBezTo>
                  <a:cubicBezTo>
                    <a:pt x="29322" y="8064"/>
                    <a:pt x="29251" y="8105"/>
                    <a:pt x="29177" y="8143"/>
                  </a:cubicBezTo>
                  <a:cubicBezTo>
                    <a:pt x="29153" y="8158"/>
                    <a:pt x="29129" y="8171"/>
                    <a:pt x="29104" y="8186"/>
                  </a:cubicBezTo>
                  <a:cubicBezTo>
                    <a:pt x="28910" y="8297"/>
                    <a:pt x="28731" y="8407"/>
                    <a:pt x="28561" y="8518"/>
                  </a:cubicBezTo>
                  <a:cubicBezTo>
                    <a:pt x="28538" y="8534"/>
                    <a:pt x="28516" y="8548"/>
                    <a:pt x="28493" y="8565"/>
                  </a:cubicBezTo>
                  <a:cubicBezTo>
                    <a:pt x="28434" y="8605"/>
                    <a:pt x="28374" y="8645"/>
                    <a:pt x="28317" y="8685"/>
                  </a:cubicBezTo>
                  <a:cubicBezTo>
                    <a:pt x="28290" y="8705"/>
                    <a:pt x="28264" y="8724"/>
                    <a:pt x="28236" y="8745"/>
                  </a:cubicBezTo>
                  <a:cubicBezTo>
                    <a:pt x="28187" y="8781"/>
                    <a:pt x="28138" y="8816"/>
                    <a:pt x="28091" y="8854"/>
                  </a:cubicBezTo>
                  <a:cubicBezTo>
                    <a:pt x="28063" y="8875"/>
                    <a:pt x="28038" y="8895"/>
                    <a:pt x="28010" y="8917"/>
                  </a:cubicBezTo>
                  <a:cubicBezTo>
                    <a:pt x="27967" y="8952"/>
                    <a:pt x="27923" y="8988"/>
                    <a:pt x="27881" y="9023"/>
                  </a:cubicBezTo>
                  <a:cubicBezTo>
                    <a:pt x="27857" y="9045"/>
                    <a:pt x="27830" y="9066"/>
                    <a:pt x="27806" y="9087"/>
                  </a:cubicBezTo>
                  <a:cubicBezTo>
                    <a:pt x="27765" y="9123"/>
                    <a:pt x="27726" y="9159"/>
                    <a:pt x="27687" y="9194"/>
                  </a:cubicBezTo>
                  <a:cubicBezTo>
                    <a:pt x="27665" y="9215"/>
                    <a:pt x="27642" y="9235"/>
                    <a:pt x="27621" y="9255"/>
                  </a:cubicBezTo>
                  <a:cubicBezTo>
                    <a:pt x="27579" y="9296"/>
                    <a:pt x="27540" y="9336"/>
                    <a:pt x="27503" y="9377"/>
                  </a:cubicBezTo>
                  <a:cubicBezTo>
                    <a:pt x="27488" y="9393"/>
                    <a:pt x="27473" y="9407"/>
                    <a:pt x="27458" y="9423"/>
                  </a:cubicBezTo>
                  <a:cubicBezTo>
                    <a:pt x="27406" y="9480"/>
                    <a:pt x="27359" y="9535"/>
                    <a:pt x="27314" y="9592"/>
                  </a:cubicBezTo>
                  <a:cubicBezTo>
                    <a:pt x="27304" y="9603"/>
                    <a:pt x="27296" y="9616"/>
                    <a:pt x="27287" y="9628"/>
                  </a:cubicBezTo>
                  <a:cubicBezTo>
                    <a:pt x="27258" y="9666"/>
                    <a:pt x="27227" y="9704"/>
                    <a:pt x="27201" y="9743"/>
                  </a:cubicBezTo>
                  <a:cubicBezTo>
                    <a:pt x="27526" y="8693"/>
                    <a:pt x="29052" y="7271"/>
                    <a:pt x="31335" y="6082"/>
                  </a:cubicBezTo>
                  <a:cubicBezTo>
                    <a:pt x="31391" y="6053"/>
                    <a:pt x="31445" y="6024"/>
                    <a:pt x="31502" y="5995"/>
                  </a:cubicBezTo>
                  <a:cubicBezTo>
                    <a:pt x="31558" y="5969"/>
                    <a:pt x="31616" y="5941"/>
                    <a:pt x="31671" y="5912"/>
                  </a:cubicBezTo>
                  <a:cubicBezTo>
                    <a:pt x="32239" y="5632"/>
                    <a:pt x="32848" y="5366"/>
                    <a:pt x="33495" y="5124"/>
                  </a:cubicBezTo>
                  <a:cubicBezTo>
                    <a:pt x="33659" y="5063"/>
                    <a:pt x="33824" y="5003"/>
                    <a:pt x="33992" y="4945"/>
                  </a:cubicBezTo>
                  <a:cubicBezTo>
                    <a:pt x="34286" y="4845"/>
                    <a:pt x="34584" y="4750"/>
                    <a:pt x="34889" y="4659"/>
                  </a:cubicBezTo>
                  <a:cubicBezTo>
                    <a:pt x="35655" y="4434"/>
                    <a:pt x="36459" y="4245"/>
                    <a:pt x="37294" y="4102"/>
                  </a:cubicBezTo>
                  <a:cubicBezTo>
                    <a:pt x="37623" y="4048"/>
                    <a:pt x="37950" y="4001"/>
                    <a:pt x="38279" y="3961"/>
                  </a:cubicBezTo>
                  <a:cubicBezTo>
                    <a:pt x="38681" y="3911"/>
                    <a:pt x="39084" y="3876"/>
                    <a:pt x="39484" y="3852"/>
                  </a:cubicBezTo>
                  <a:cubicBezTo>
                    <a:pt x="39681" y="3839"/>
                    <a:pt x="39880" y="3827"/>
                    <a:pt x="40076" y="3819"/>
                  </a:cubicBezTo>
                  <a:cubicBezTo>
                    <a:pt x="40327" y="3811"/>
                    <a:pt x="40576" y="3804"/>
                    <a:pt x="40826" y="3804"/>
                  </a:cubicBezTo>
                  <a:close/>
                  <a:moveTo>
                    <a:pt x="30063" y="8038"/>
                  </a:moveTo>
                  <a:lnTo>
                    <a:pt x="30063" y="8038"/>
                  </a:lnTo>
                  <a:cubicBezTo>
                    <a:pt x="29928" y="8727"/>
                    <a:pt x="30069" y="9450"/>
                    <a:pt x="30578" y="9985"/>
                  </a:cubicBezTo>
                  <a:cubicBezTo>
                    <a:pt x="30880" y="10301"/>
                    <a:pt x="31278" y="10513"/>
                    <a:pt x="31710" y="10565"/>
                  </a:cubicBezTo>
                  <a:cubicBezTo>
                    <a:pt x="31512" y="11024"/>
                    <a:pt x="31472" y="11537"/>
                    <a:pt x="31584" y="12021"/>
                  </a:cubicBezTo>
                  <a:cubicBezTo>
                    <a:pt x="29226" y="11870"/>
                    <a:pt x="27561" y="11341"/>
                    <a:pt x="27213" y="10492"/>
                  </a:cubicBezTo>
                  <a:cubicBezTo>
                    <a:pt x="27215" y="10469"/>
                    <a:pt x="27221" y="10446"/>
                    <a:pt x="27227" y="10423"/>
                  </a:cubicBezTo>
                  <a:cubicBezTo>
                    <a:pt x="27232" y="10398"/>
                    <a:pt x="27237" y="10374"/>
                    <a:pt x="27244" y="10351"/>
                  </a:cubicBezTo>
                  <a:cubicBezTo>
                    <a:pt x="27253" y="10322"/>
                    <a:pt x="27265" y="10293"/>
                    <a:pt x="27274" y="10264"/>
                  </a:cubicBezTo>
                  <a:cubicBezTo>
                    <a:pt x="27283" y="10238"/>
                    <a:pt x="27292" y="10214"/>
                    <a:pt x="27302" y="10189"/>
                  </a:cubicBezTo>
                  <a:cubicBezTo>
                    <a:pt x="27315" y="10160"/>
                    <a:pt x="27331" y="10130"/>
                    <a:pt x="27347" y="10101"/>
                  </a:cubicBezTo>
                  <a:cubicBezTo>
                    <a:pt x="27360" y="10077"/>
                    <a:pt x="27372" y="10051"/>
                    <a:pt x="27387" y="10027"/>
                  </a:cubicBezTo>
                  <a:cubicBezTo>
                    <a:pt x="27404" y="9997"/>
                    <a:pt x="27424" y="9967"/>
                    <a:pt x="27445" y="9938"/>
                  </a:cubicBezTo>
                  <a:cubicBezTo>
                    <a:pt x="27460" y="9912"/>
                    <a:pt x="27476" y="9888"/>
                    <a:pt x="27493" y="9863"/>
                  </a:cubicBezTo>
                  <a:cubicBezTo>
                    <a:pt x="27516" y="9833"/>
                    <a:pt x="27540" y="9802"/>
                    <a:pt x="27564" y="9772"/>
                  </a:cubicBezTo>
                  <a:cubicBezTo>
                    <a:pt x="27584" y="9747"/>
                    <a:pt x="27603" y="9723"/>
                    <a:pt x="27625" y="9697"/>
                  </a:cubicBezTo>
                  <a:cubicBezTo>
                    <a:pt x="27650" y="9667"/>
                    <a:pt x="27679" y="9637"/>
                    <a:pt x="27707" y="9607"/>
                  </a:cubicBezTo>
                  <a:cubicBezTo>
                    <a:pt x="27730" y="9581"/>
                    <a:pt x="27752" y="9557"/>
                    <a:pt x="27775" y="9533"/>
                  </a:cubicBezTo>
                  <a:cubicBezTo>
                    <a:pt x="27806" y="9502"/>
                    <a:pt x="27837" y="9471"/>
                    <a:pt x="27871" y="9440"/>
                  </a:cubicBezTo>
                  <a:cubicBezTo>
                    <a:pt x="27897" y="9415"/>
                    <a:pt x="27922" y="9390"/>
                    <a:pt x="27950" y="9365"/>
                  </a:cubicBezTo>
                  <a:cubicBezTo>
                    <a:pt x="27982" y="9335"/>
                    <a:pt x="28020" y="9303"/>
                    <a:pt x="28056" y="9273"/>
                  </a:cubicBezTo>
                  <a:cubicBezTo>
                    <a:pt x="28085" y="9248"/>
                    <a:pt x="28113" y="9223"/>
                    <a:pt x="28143" y="9198"/>
                  </a:cubicBezTo>
                  <a:cubicBezTo>
                    <a:pt x="28182" y="9168"/>
                    <a:pt x="28222" y="9136"/>
                    <a:pt x="28263" y="9105"/>
                  </a:cubicBezTo>
                  <a:cubicBezTo>
                    <a:pt x="28294" y="9081"/>
                    <a:pt x="28324" y="9057"/>
                    <a:pt x="28358" y="9032"/>
                  </a:cubicBezTo>
                  <a:cubicBezTo>
                    <a:pt x="28400" y="9000"/>
                    <a:pt x="28445" y="8970"/>
                    <a:pt x="28489" y="8937"/>
                  </a:cubicBezTo>
                  <a:cubicBezTo>
                    <a:pt x="28524" y="8913"/>
                    <a:pt x="28557" y="8888"/>
                    <a:pt x="28594" y="8865"/>
                  </a:cubicBezTo>
                  <a:cubicBezTo>
                    <a:pt x="28638" y="8835"/>
                    <a:pt x="28688" y="8803"/>
                    <a:pt x="28734" y="8772"/>
                  </a:cubicBezTo>
                  <a:cubicBezTo>
                    <a:pt x="28771" y="8748"/>
                    <a:pt x="28808" y="8722"/>
                    <a:pt x="28847" y="8699"/>
                  </a:cubicBezTo>
                  <a:cubicBezTo>
                    <a:pt x="28897" y="8669"/>
                    <a:pt x="28949" y="8637"/>
                    <a:pt x="29000" y="8606"/>
                  </a:cubicBezTo>
                  <a:cubicBezTo>
                    <a:pt x="29040" y="8582"/>
                    <a:pt x="29078" y="8559"/>
                    <a:pt x="29119" y="8534"/>
                  </a:cubicBezTo>
                  <a:cubicBezTo>
                    <a:pt x="29172" y="8504"/>
                    <a:pt x="29227" y="8473"/>
                    <a:pt x="29281" y="8443"/>
                  </a:cubicBezTo>
                  <a:cubicBezTo>
                    <a:pt x="29325" y="8418"/>
                    <a:pt x="29367" y="8393"/>
                    <a:pt x="29412" y="8370"/>
                  </a:cubicBezTo>
                  <a:cubicBezTo>
                    <a:pt x="29466" y="8340"/>
                    <a:pt x="29523" y="8310"/>
                    <a:pt x="29580" y="8281"/>
                  </a:cubicBezTo>
                  <a:cubicBezTo>
                    <a:pt x="29627" y="8257"/>
                    <a:pt x="29673" y="8233"/>
                    <a:pt x="29721" y="8207"/>
                  </a:cubicBezTo>
                  <a:cubicBezTo>
                    <a:pt x="29779" y="8178"/>
                    <a:pt x="29839" y="8148"/>
                    <a:pt x="29899" y="8119"/>
                  </a:cubicBezTo>
                  <a:cubicBezTo>
                    <a:pt x="29948" y="8095"/>
                    <a:pt x="29996" y="8071"/>
                    <a:pt x="30045" y="8047"/>
                  </a:cubicBezTo>
                  <a:lnTo>
                    <a:pt x="30063" y="8038"/>
                  </a:lnTo>
                  <a:close/>
                  <a:moveTo>
                    <a:pt x="32479" y="7062"/>
                  </a:moveTo>
                  <a:cubicBezTo>
                    <a:pt x="32369" y="7635"/>
                    <a:pt x="32356" y="8233"/>
                    <a:pt x="32391" y="8792"/>
                  </a:cubicBezTo>
                  <a:cubicBezTo>
                    <a:pt x="32400" y="8939"/>
                    <a:pt x="32413" y="9086"/>
                    <a:pt x="32429" y="9232"/>
                  </a:cubicBezTo>
                  <a:cubicBezTo>
                    <a:pt x="32087" y="9557"/>
                    <a:pt x="31927" y="9927"/>
                    <a:pt x="32072" y="10138"/>
                  </a:cubicBezTo>
                  <a:cubicBezTo>
                    <a:pt x="32144" y="10244"/>
                    <a:pt x="32279" y="10295"/>
                    <a:pt x="32450" y="10295"/>
                  </a:cubicBezTo>
                  <a:cubicBezTo>
                    <a:pt x="32492" y="10295"/>
                    <a:pt x="32537" y="10292"/>
                    <a:pt x="32584" y="10286"/>
                  </a:cubicBezTo>
                  <a:lnTo>
                    <a:pt x="32632" y="10555"/>
                  </a:lnTo>
                  <a:cubicBezTo>
                    <a:pt x="32725" y="11061"/>
                    <a:pt x="32839" y="11563"/>
                    <a:pt x="32976" y="12059"/>
                  </a:cubicBezTo>
                  <a:cubicBezTo>
                    <a:pt x="32990" y="12111"/>
                    <a:pt x="33001" y="12166"/>
                    <a:pt x="33018" y="12218"/>
                  </a:cubicBezTo>
                  <a:cubicBezTo>
                    <a:pt x="33028" y="12255"/>
                    <a:pt x="33036" y="12293"/>
                    <a:pt x="33047" y="12331"/>
                  </a:cubicBezTo>
                  <a:cubicBezTo>
                    <a:pt x="33051" y="12347"/>
                    <a:pt x="33057" y="12361"/>
                    <a:pt x="33062" y="12377"/>
                  </a:cubicBezTo>
                  <a:cubicBezTo>
                    <a:pt x="33168" y="12726"/>
                    <a:pt x="33295" y="13078"/>
                    <a:pt x="33441" y="13421"/>
                  </a:cubicBezTo>
                  <a:cubicBezTo>
                    <a:pt x="32982" y="13336"/>
                    <a:pt x="32551" y="13094"/>
                    <a:pt x="32250" y="12724"/>
                  </a:cubicBezTo>
                  <a:cubicBezTo>
                    <a:pt x="32159" y="12613"/>
                    <a:pt x="32088" y="12487"/>
                    <a:pt x="32025" y="12358"/>
                  </a:cubicBezTo>
                  <a:cubicBezTo>
                    <a:pt x="32000" y="12305"/>
                    <a:pt x="31972" y="12253"/>
                    <a:pt x="31952" y="12196"/>
                  </a:cubicBezTo>
                  <a:cubicBezTo>
                    <a:pt x="31932" y="12144"/>
                    <a:pt x="31919" y="12090"/>
                    <a:pt x="31903" y="12036"/>
                  </a:cubicBezTo>
                  <a:cubicBezTo>
                    <a:pt x="31761" y="11529"/>
                    <a:pt x="31812" y="10965"/>
                    <a:pt x="32065" y="10498"/>
                  </a:cubicBezTo>
                  <a:cubicBezTo>
                    <a:pt x="32118" y="10399"/>
                    <a:pt x="32053" y="10269"/>
                    <a:pt x="31936" y="10269"/>
                  </a:cubicBezTo>
                  <a:cubicBezTo>
                    <a:pt x="31936" y="10269"/>
                    <a:pt x="31935" y="10269"/>
                    <a:pt x="31935" y="10269"/>
                  </a:cubicBezTo>
                  <a:cubicBezTo>
                    <a:pt x="31929" y="10270"/>
                    <a:pt x="31924" y="10270"/>
                    <a:pt x="31919" y="10270"/>
                  </a:cubicBezTo>
                  <a:cubicBezTo>
                    <a:pt x="31406" y="10270"/>
                    <a:pt x="30936" y="9995"/>
                    <a:pt x="30639" y="9584"/>
                  </a:cubicBezTo>
                  <a:cubicBezTo>
                    <a:pt x="30311" y="9129"/>
                    <a:pt x="30237" y="8552"/>
                    <a:pt x="30366" y="8013"/>
                  </a:cubicBezTo>
                  <a:cubicBezTo>
                    <a:pt x="30377" y="7965"/>
                    <a:pt x="30394" y="7916"/>
                    <a:pt x="30408" y="7868"/>
                  </a:cubicBezTo>
                  <a:cubicBezTo>
                    <a:pt x="30463" y="7844"/>
                    <a:pt x="30521" y="7817"/>
                    <a:pt x="30578" y="7793"/>
                  </a:cubicBezTo>
                  <a:cubicBezTo>
                    <a:pt x="30632" y="7770"/>
                    <a:pt x="30685" y="7745"/>
                    <a:pt x="30741" y="7722"/>
                  </a:cubicBezTo>
                  <a:cubicBezTo>
                    <a:pt x="30806" y="7694"/>
                    <a:pt x="30872" y="7666"/>
                    <a:pt x="30938" y="7640"/>
                  </a:cubicBezTo>
                  <a:cubicBezTo>
                    <a:pt x="30996" y="7614"/>
                    <a:pt x="31054" y="7590"/>
                    <a:pt x="31113" y="7567"/>
                  </a:cubicBezTo>
                  <a:cubicBezTo>
                    <a:pt x="31179" y="7539"/>
                    <a:pt x="31249" y="7513"/>
                    <a:pt x="31317" y="7485"/>
                  </a:cubicBezTo>
                  <a:cubicBezTo>
                    <a:pt x="31377" y="7462"/>
                    <a:pt x="31437" y="7438"/>
                    <a:pt x="31497" y="7415"/>
                  </a:cubicBezTo>
                  <a:cubicBezTo>
                    <a:pt x="31568" y="7387"/>
                    <a:pt x="31641" y="7361"/>
                    <a:pt x="31713" y="7333"/>
                  </a:cubicBezTo>
                  <a:cubicBezTo>
                    <a:pt x="31775" y="7310"/>
                    <a:pt x="31835" y="7287"/>
                    <a:pt x="31898" y="7265"/>
                  </a:cubicBezTo>
                  <a:cubicBezTo>
                    <a:pt x="31968" y="7239"/>
                    <a:pt x="32042" y="7214"/>
                    <a:pt x="32114" y="7188"/>
                  </a:cubicBezTo>
                  <a:cubicBezTo>
                    <a:pt x="32181" y="7165"/>
                    <a:pt x="32245" y="7142"/>
                    <a:pt x="32313" y="7119"/>
                  </a:cubicBezTo>
                  <a:cubicBezTo>
                    <a:pt x="32368" y="7100"/>
                    <a:pt x="32425" y="7080"/>
                    <a:pt x="32479" y="7062"/>
                  </a:cubicBezTo>
                  <a:close/>
                  <a:moveTo>
                    <a:pt x="33440" y="6761"/>
                  </a:moveTo>
                  <a:cubicBezTo>
                    <a:pt x="33625" y="7128"/>
                    <a:pt x="33838" y="7480"/>
                    <a:pt x="34089" y="7807"/>
                  </a:cubicBezTo>
                  <a:cubicBezTo>
                    <a:pt x="34468" y="8302"/>
                    <a:pt x="34931" y="8758"/>
                    <a:pt x="35528" y="8977"/>
                  </a:cubicBezTo>
                  <a:cubicBezTo>
                    <a:pt x="35733" y="9051"/>
                    <a:pt x="35954" y="9090"/>
                    <a:pt x="36175" y="9090"/>
                  </a:cubicBezTo>
                  <a:cubicBezTo>
                    <a:pt x="36524" y="9090"/>
                    <a:pt x="36872" y="8992"/>
                    <a:pt x="37149" y="8776"/>
                  </a:cubicBezTo>
                  <a:cubicBezTo>
                    <a:pt x="37309" y="8652"/>
                    <a:pt x="37430" y="8500"/>
                    <a:pt x="37525" y="8331"/>
                  </a:cubicBezTo>
                  <a:cubicBezTo>
                    <a:pt x="37657" y="8358"/>
                    <a:pt x="37803" y="8372"/>
                    <a:pt x="37957" y="8372"/>
                  </a:cubicBezTo>
                  <a:cubicBezTo>
                    <a:pt x="37973" y="8372"/>
                    <a:pt x="37989" y="8372"/>
                    <a:pt x="38006" y="8372"/>
                  </a:cubicBezTo>
                  <a:cubicBezTo>
                    <a:pt x="38181" y="8367"/>
                    <a:pt x="38344" y="8341"/>
                    <a:pt x="38493" y="8304"/>
                  </a:cubicBezTo>
                  <a:cubicBezTo>
                    <a:pt x="38737" y="8433"/>
                    <a:pt x="39007" y="8509"/>
                    <a:pt x="39287" y="8509"/>
                  </a:cubicBezTo>
                  <a:cubicBezTo>
                    <a:pt x="39343" y="8509"/>
                    <a:pt x="39399" y="8506"/>
                    <a:pt x="39455" y="8500"/>
                  </a:cubicBezTo>
                  <a:cubicBezTo>
                    <a:pt x="40106" y="8425"/>
                    <a:pt x="40647" y="7962"/>
                    <a:pt x="40879" y="7369"/>
                  </a:cubicBezTo>
                  <a:cubicBezTo>
                    <a:pt x="41097" y="7904"/>
                    <a:pt x="41373" y="8416"/>
                    <a:pt x="41719" y="8880"/>
                  </a:cubicBezTo>
                  <a:cubicBezTo>
                    <a:pt x="41901" y="9129"/>
                    <a:pt x="42115" y="9367"/>
                    <a:pt x="42411" y="9477"/>
                  </a:cubicBezTo>
                  <a:cubicBezTo>
                    <a:pt x="42523" y="9519"/>
                    <a:pt x="42639" y="9538"/>
                    <a:pt x="42756" y="9538"/>
                  </a:cubicBezTo>
                  <a:cubicBezTo>
                    <a:pt x="42915" y="9538"/>
                    <a:pt x="43074" y="9502"/>
                    <a:pt x="43222" y="9440"/>
                  </a:cubicBezTo>
                  <a:cubicBezTo>
                    <a:pt x="43300" y="9406"/>
                    <a:pt x="43373" y="9367"/>
                    <a:pt x="43441" y="9324"/>
                  </a:cubicBezTo>
                  <a:cubicBezTo>
                    <a:pt x="43501" y="9384"/>
                    <a:pt x="43566" y="9440"/>
                    <a:pt x="43641" y="9484"/>
                  </a:cubicBezTo>
                  <a:cubicBezTo>
                    <a:pt x="43771" y="9563"/>
                    <a:pt x="43914" y="9602"/>
                    <a:pt x="44055" y="9602"/>
                  </a:cubicBezTo>
                  <a:cubicBezTo>
                    <a:pt x="44086" y="9602"/>
                    <a:pt x="44116" y="9600"/>
                    <a:pt x="44146" y="9596"/>
                  </a:cubicBezTo>
                  <a:lnTo>
                    <a:pt x="44146" y="9596"/>
                  </a:lnTo>
                  <a:cubicBezTo>
                    <a:pt x="43895" y="9788"/>
                    <a:pt x="43715" y="10044"/>
                    <a:pt x="43592" y="10337"/>
                  </a:cubicBezTo>
                  <a:cubicBezTo>
                    <a:pt x="43567" y="10397"/>
                    <a:pt x="43544" y="10457"/>
                    <a:pt x="43524" y="10521"/>
                  </a:cubicBezTo>
                  <a:cubicBezTo>
                    <a:pt x="43505" y="10579"/>
                    <a:pt x="43489" y="10637"/>
                    <a:pt x="43474" y="10697"/>
                  </a:cubicBezTo>
                  <a:cubicBezTo>
                    <a:pt x="43390" y="11037"/>
                    <a:pt x="43368" y="11399"/>
                    <a:pt x="43396" y="11749"/>
                  </a:cubicBezTo>
                  <a:cubicBezTo>
                    <a:pt x="43400" y="11797"/>
                    <a:pt x="43439" y="11821"/>
                    <a:pt x="43477" y="11821"/>
                  </a:cubicBezTo>
                  <a:cubicBezTo>
                    <a:pt x="43515" y="11821"/>
                    <a:pt x="43552" y="11797"/>
                    <a:pt x="43548" y="11749"/>
                  </a:cubicBezTo>
                  <a:cubicBezTo>
                    <a:pt x="43518" y="11381"/>
                    <a:pt x="43542" y="10995"/>
                    <a:pt x="43642" y="10642"/>
                  </a:cubicBezTo>
                  <a:cubicBezTo>
                    <a:pt x="43660" y="10580"/>
                    <a:pt x="43680" y="10520"/>
                    <a:pt x="43703" y="10461"/>
                  </a:cubicBezTo>
                  <a:cubicBezTo>
                    <a:pt x="43727" y="10395"/>
                    <a:pt x="43755" y="10333"/>
                    <a:pt x="43785" y="10272"/>
                  </a:cubicBezTo>
                  <a:cubicBezTo>
                    <a:pt x="43820" y="10201"/>
                    <a:pt x="43860" y="10134"/>
                    <a:pt x="43903" y="10069"/>
                  </a:cubicBezTo>
                  <a:cubicBezTo>
                    <a:pt x="43940" y="10110"/>
                    <a:pt x="43971" y="10155"/>
                    <a:pt x="43993" y="10200"/>
                  </a:cubicBezTo>
                  <a:cubicBezTo>
                    <a:pt x="44016" y="10246"/>
                    <a:pt x="44033" y="10294"/>
                    <a:pt x="44043" y="10343"/>
                  </a:cubicBezTo>
                  <a:cubicBezTo>
                    <a:pt x="44053" y="10394"/>
                    <a:pt x="44059" y="10446"/>
                    <a:pt x="44059" y="10498"/>
                  </a:cubicBezTo>
                  <a:cubicBezTo>
                    <a:pt x="44054" y="10763"/>
                    <a:pt x="43926" y="11042"/>
                    <a:pt x="43809" y="11274"/>
                  </a:cubicBezTo>
                  <a:cubicBezTo>
                    <a:pt x="43778" y="11334"/>
                    <a:pt x="43831" y="11389"/>
                    <a:pt x="43882" y="11389"/>
                  </a:cubicBezTo>
                  <a:cubicBezTo>
                    <a:pt x="43905" y="11389"/>
                    <a:pt x="43927" y="11378"/>
                    <a:pt x="43942" y="11351"/>
                  </a:cubicBezTo>
                  <a:cubicBezTo>
                    <a:pt x="44081" y="11077"/>
                    <a:pt x="44220" y="10751"/>
                    <a:pt x="44210" y="10445"/>
                  </a:cubicBezTo>
                  <a:cubicBezTo>
                    <a:pt x="44209" y="10392"/>
                    <a:pt x="44199" y="10341"/>
                    <a:pt x="44188" y="10290"/>
                  </a:cubicBezTo>
                  <a:cubicBezTo>
                    <a:pt x="44176" y="10242"/>
                    <a:pt x="44159" y="10195"/>
                    <a:pt x="44139" y="10148"/>
                  </a:cubicBezTo>
                  <a:cubicBezTo>
                    <a:pt x="44106" y="10076"/>
                    <a:pt x="44060" y="10008"/>
                    <a:pt x="44000" y="9942"/>
                  </a:cubicBezTo>
                  <a:cubicBezTo>
                    <a:pt x="44197" y="9707"/>
                    <a:pt x="44465" y="9527"/>
                    <a:pt x="44824" y="9443"/>
                  </a:cubicBezTo>
                  <a:cubicBezTo>
                    <a:pt x="44912" y="9424"/>
                    <a:pt x="44883" y="9295"/>
                    <a:pt x="44802" y="9295"/>
                  </a:cubicBezTo>
                  <a:cubicBezTo>
                    <a:pt x="44796" y="9295"/>
                    <a:pt x="44790" y="9295"/>
                    <a:pt x="44783" y="9297"/>
                  </a:cubicBezTo>
                  <a:cubicBezTo>
                    <a:pt x="44731" y="9309"/>
                    <a:pt x="44683" y="9325"/>
                    <a:pt x="44634" y="9341"/>
                  </a:cubicBezTo>
                  <a:cubicBezTo>
                    <a:pt x="44755" y="9219"/>
                    <a:pt x="44841" y="9074"/>
                    <a:pt x="44899" y="8913"/>
                  </a:cubicBezTo>
                  <a:cubicBezTo>
                    <a:pt x="45166" y="9081"/>
                    <a:pt x="45359" y="9336"/>
                    <a:pt x="45461" y="9629"/>
                  </a:cubicBezTo>
                  <a:cubicBezTo>
                    <a:pt x="45476" y="9678"/>
                    <a:pt x="45491" y="9725"/>
                    <a:pt x="45502" y="9774"/>
                  </a:cubicBezTo>
                  <a:cubicBezTo>
                    <a:pt x="45514" y="9824"/>
                    <a:pt x="45522" y="9875"/>
                    <a:pt x="45528" y="9927"/>
                  </a:cubicBezTo>
                  <a:cubicBezTo>
                    <a:pt x="45556" y="10156"/>
                    <a:pt x="45533" y="10395"/>
                    <a:pt x="45444" y="10626"/>
                  </a:cubicBezTo>
                  <a:cubicBezTo>
                    <a:pt x="45113" y="11502"/>
                    <a:pt x="44192" y="12029"/>
                    <a:pt x="43309" y="12176"/>
                  </a:cubicBezTo>
                  <a:cubicBezTo>
                    <a:pt x="43263" y="12184"/>
                    <a:pt x="43210" y="12237"/>
                    <a:pt x="43202" y="12283"/>
                  </a:cubicBezTo>
                  <a:cubicBezTo>
                    <a:pt x="43108" y="12857"/>
                    <a:pt x="43004" y="13482"/>
                    <a:pt x="42711" y="13995"/>
                  </a:cubicBezTo>
                  <a:cubicBezTo>
                    <a:pt x="42711" y="13996"/>
                    <a:pt x="42709" y="13996"/>
                    <a:pt x="42709" y="13997"/>
                  </a:cubicBezTo>
                  <a:cubicBezTo>
                    <a:pt x="42680" y="14047"/>
                    <a:pt x="42645" y="14091"/>
                    <a:pt x="42614" y="14140"/>
                  </a:cubicBezTo>
                  <a:cubicBezTo>
                    <a:pt x="42583" y="14187"/>
                    <a:pt x="42554" y="14236"/>
                    <a:pt x="42518" y="14281"/>
                  </a:cubicBezTo>
                  <a:cubicBezTo>
                    <a:pt x="42292" y="14576"/>
                    <a:pt x="42008" y="14822"/>
                    <a:pt x="41696" y="15025"/>
                  </a:cubicBezTo>
                  <a:cubicBezTo>
                    <a:pt x="41238" y="15325"/>
                    <a:pt x="40729" y="15542"/>
                    <a:pt x="40204" y="15709"/>
                  </a:cubicBezTo>
                  <a:cubicBezTo>
                    <a:pt x="40149" y="15729"/>
                    <a:pt x="40101" y="15744"/>
                    <a:pt x="40053" y="15759"/>
                  </a:cubicBezTo>
                  <a:cubicBezTo>
                    <a:pt x="40003" y="15773"/>
                    <a:pt x="39952" y="15788"/>
                    <a:pt x="39903" y="15801"/>
                  </a:cubicBezTo>
                  <a:cubicBezTo>
                    <a:pt x="39571" y="15892"/>
                    <a:pt x="39232" y="15968"/>
                    <a:pt x="38899" y="16026"/>
                  </a:cubicBezTo>
                  <a:cubicBezTo>
                    <a:pt x="38506" y="16096"/>
                    <a:pt x="38097" y="16138"/>
                    <a:pt x="37688" y="16138"/>
                  </a:cubicBezTo>
                  <a:cubicBezTo>
                    <a:pt x="36979" y="16138"/>
                    <a:pt x="36270" y="16009"/>
                    <a:pt x="35646" y="15671"/>
                  </a:cubicBezTo>
                  <a:cubicBezTo>
                    <a:pt x="34880" y="15254"/>
                    <a:pt x="34331" y="14534"/>
                    <a:pt x="33934" y="13757"/>
                  </a:cubicBezTo>
                  <a:cubicBezTo>
                    <a:pt x="33910" y="13708"/>
                    <a:pt x="33888" y="13658"/>
                    <a:pt x="33865" y="13611"/>
                  </a:cubicBezTo>
                  <a:cubicBezTo>
                    <a:pt x="33840" y="13560"/>
                    <a:pt x="33816" y="13508"/>
                    <a:pt x="33793" y="13457"/>
                  </a:cubicBezTo>
                  <a:cubicBezTo>
                    <a:pt x="33720" y="13300"/>
                    <a:pt x="33652" y="13139"/>
                    <a:pt x="33591" y="12982"/>
                  </a:cubicBezTo>
                  <a:cubicBezTo>
                    <a:pt x="33514" y="12783"/>
                    <a:pt x="33446" y="12580"/>
                    <a:pt x="33382" y="12377"/>
                  </a:cubicBezTo>
                  <a:cubicBezTo>
                    <a:pt x="33366" y="12325"/>
                    <a:pt x="33348" y="12273"/>
                    <a:pt x="33333" y="12220"/>
                  </a:cubicBezTo>
                  <a:cubicBezTo>
                    <a:pt x="33317" y="12168"/>
                    <a:pt x="33302" y="12116"/>
                    <a:pt x="33288" y="12064"/>
                  </a:cubicBezTo>
                  <a:cubicBezTo>
                    <a:pt x="33114" y="11457"/>
                    <a:pt x="32986" y="10836"/>
                    <a:pt x="32881" y="10214"/>
                  </a:cubicBezTo>
                  <a:cubicBezTo>
                    <a:pt x="33037" y="10159"/>
                    <a:pt x="33200" y="10079"/>
                    <a:pt x="33359" y="9969"/>
                  </a:cubicBezTo>
                  <a:cubicBezTo>
                    <a:pt x="33433" y="9918"/>
                    <a:pt x="33502" y="9864"/>
                    <a:pt x="33565" y="9809"/>
                  </a:cubicBezTo>
                  <a:cubicBezTo>
                    <a:pt x="33956" y="9470"/>
                    <a:pt x="34146" y="9065"/>
                    <a:pt x="33990" y="8837"/>
                  </a:cubicBezTo>
                  <a:cubicBezTo>
                    <a:pt x="33919" y="8732"/>
                    <a:pt x="33784" y="8682"/>
                    <a:pt x="33614" y="8682"/>
                  </a:cubicBezTo>
                  <a:cubicBezTo>
                    <a:pt x="33532" y="8682"/>
                    <a:pt x="33443" y="8694"/>
                    <a:pt x="33348" y="8717"/>
                  </a:cubicBezTo>
                  <a:cubicBezTo>
                    <a:pt x="33149" y="8764"/>
                    <a:pt x="32927" y="8862"/>
                    <a:pt x="32710" y="9008"/>
                  </a:cubicBezTo>
                  <a:cubicBezTo>
                    <a:pt x="32646" y="8326"/>
                    <a:pt x="32657" y="7619"/>
                    <a:pt x="32817" y="6954"/>
                  </a:cubicBezTo>
                  <a:cubicBezTo>
                    <a:pt x="32863" y="6940"/>
                    <a:pt x="32911" y="6924"/>
                    <a:pt x="32958" y="6910"/>
                  </a:cubicBezTo>
                  <a:cubicBezTo>
                    <a:pt x="32969" y="6906"/>
                    <a:pt x="32980" y="6902"/>
                    <a:pt x="32991" y="6899"/>
                  </a:cubicBezTo>
                  <a:cubicBezTo>
                    <a:pt x="33052" y="6878"/>
                    <a:pt x="33115" y="6860"/>
                    <a:pt x="33179" y="6840"/>
                  </a:cubicBezTo>
                  <a:cubicBezTo>
                    <a:pt x="33253" y="6817"/>
                    <a:pt x="33327" y="6795"/>
                    <a:pt x="33403" y="6773"/>
                  </a:cubicBezTo>
                  <a:cubicBezTo>
                    <a:pt x="33416" y="6768"/>
                    <a:pt x="33427" y="6766"/>
                    <a:pt x="33440" y="6761"/>
                  </a:cubicBezTo>
                  <a:close/>
                  <a:moveTo>
                    <a:pt x="42667" y="14566"/>
                  </a:moveTo>
                  <a:cubicBezTo>
                    <a:pt x="42934" y="15057"/>
                    <a:pt x="43203" y="15546"/>
                    <a:pt x="43470" y="16037"/>
                  </a:cubicBezTo>
                  <a:cubicBezTo>
                    <a:pt x="43542" y="16168"/>
                    <a:pt x="43615" y="16303"/>
                    <a:pt x="43687" y="16434"/>
                  </a:cubicBezTo>
                  <a:cubicBezTo>
                    <a:pt x="43712" y="16481"/>
                    <a:pt x="43737" y="16526"/>
                    <a:pt x="43763" y="16572"/>
                  </a:cubicBezTo>
                  <a:cubicBezTo>
                    <a:pt x="43768" y="16580"/>
                    <a:pt x="43773" y="16591"/>
                    <a:pt x="43778" y="16600"/>
                  </a:cubicBezTo>
                  <a:cubicBezTo>
                    <a:pt x="43803" y="16647"/>
                    <a:pt x="43857" y="16675"/>
                    <a:pt x="43910" y="16675"/>
                  </a:cubicBezTo>
                  <a:cubicBezTo>
                    <a:pt x="43923" y="16675"/>
                    <a:pt x="43936" y="16673"/>
                    <a:pt x="43949" y="16670"/>
                  </a:cubicBezTo>
                  <a:cubicBezTo>
                    <a:pt x="44097" y="16624"/>
                    <a:pt x="44244" y="16584"/>
                    <a:pt x="44395" y="16548"/>
                  </a:cubicBezTo>
                  <a:cubicBezTo>
                    <a:pt x="44474" y="16530"/>
                    <a:pt x="44553" y="16518"/>
                    <a:pt x="44632" y="16501"/>
                  </a:cubicBezTo>
                  <a:lnTo>
                    <a:pt x="44680" y="16492"/>
                  </a:lnTo>
                  <a:cubicBezTo>
                    <a:pt x="44817" y="16467"/>
                    <a:pt x="44954" y="16445"/>
                    <a:pt x="45092" y="16426"/>
                  </a:cubicBezTo>
                  <a:cubicBezTo>
                    <a:pt x="45143" y="16419"/>
                    <a:pt x="45194" y="16413"/>
                    <a:pt x="45244" y="16407"/>
                  </a:cubicBezTo>
                  <a:lnTo>
                    <a:pt x="45244" y="16407"/>
                  </a:lnTo>
                  <a:cubicBezTo>
                    <a:pt x="45139" y="17588"/>
                    <a:pt x="44557" y="18749"/>
                    <a:pt x="43390" y="19187"/>
                  </a:cubicBezTo>
                  <a:cubicBezTo>
                    <a:pt x="43123" y="19287"/>
                    <a:pt x="42839" y="19342"/>
                    <a:pt x="42555" y="19342"/>
                  </a:cubicBezTo>
                  <a:cubicBezTo>
                    <a:pt x="42284" y="19342"/>
                    <a:pt x="42014" y="19291"/>
                    <a:pt x="41761" y="19179"/>
                  </a:cubicBezTo>
                  <a:cubicBezTo>
                    <a:pt x="41272" y="18962"/>
                    <a:pt x="40902" y="18563"/>
                    <a:pt x="40641" y="18103"/>
                  </a:cubicBezTo>
                  <a:cubicBezTo>
                    <a:pt x="40819" y="18003"/>
                    <a:pt x="40995" y="17905"/>
                    <a:pt x="41176" y="17812"/>
                  </a:cubicBezTo>
                  <a:cubicBezTo>
                    <a:pt x="41181" y="17808"/>
                    <a:pt x="41184" y="17804"/>
                    <a:pt x="41188" y="17801"/>
                  </a:cubicBezTo>
                  <a:cubicBezTo>
                    <a:pt x="41249" y="17759"/>
                    <a:pt x="41263" y="17674"/>
                    <a:pt x="41233" y="17610"/>
                  </a:cubicBezTo>
                  <a:cubicBezTo>
                    <a:pt x="41232" y="17609"/>
                    <a:pt x="41232" y="17605"/>
                    <a:pt x="41232" y="17604"/>
                  </a:cubicBezTo>
                  <a:cubicBezTo>
                    <a:pt x="41209" y="17560"/>
                    <a:pt x="41185" y="17518"/>
                    <a:pt x="41161" y="17475"/>
                  </a:cubicBezTo>
                  <a:cubicBezTo>
                    <a:pt x="40889" y="16977"/>
                    <a:pt x="40618" y="16481"/>
                    <a:pt x="40346" y="15984"/>
                  </a:cubicBezTo>
                  <a:cubicBezTo>
                    <a:pt x="40656" y="15879"/>
                    <a:pt x="40959" y="15760"/>
                    <a:pt x="41248" y="15622"/>
                  </a:cubicBezTo>
                  <a:cubicBezTo>
                    <a:pt x="41715" y="15400"/>
                    <a:pt x="42161" y="15112"/>
                    <a:pt x="42522" y="14739"/>
                  </a:cubicBezTo>
                  <a:cubicBezTo>
                    <a:pt x="42577" y="14683"/>
                    <a:pt x="42620" y="14624"/>
                    <a:pt x="42667" y="14566"/>
                  </a:cubicBezTo>
                  <a:close/>
                  <a:moveTo>
                    <a:pt x="45841" y="16356"/>
                  </a:moveTo>
                  <a:cubicBezTo>
                    <a:pt x="45805" y="16701"/>
                    <a:pt x="45861" y="17049"/>
                    <a:pt x="45890" y="17397"/>
                  </a:cubicBezTo>
                  <a:cubicBezTo>
                    <a:pt x="45933" y="17922"/>
                    <a:pt x="45974" y="18447"/>
                    <a:pt x="46026" y="18970"/>
                  </a:cubicBezTo>
                  <a:cubicBezTo>
                    <a:pt x="46128" y="19980"/>
                    <a:pt x="46253" y="20988"/>
                    <a:pt x="46403" y="21992"/>
                  </a:cubicBezTo>
                  <a:cubicBezTo>
                    <a:pt x="44967" y="22438"/>
                    <a:pt x="43482" y="22678"/>
                    <a:pt x="41979" y="22706"/>
                  </a:cubicBezTo>
                  <a:cubicBezTo>
                    <a:pt x="41285" y="21314"/>
                    <a:pt x="40766" y="19845"/>
                    <a:pt x="40426" y="18329"/>
                  </a:cubicBezTo>
                  <a:lnTo>
                    <a:pt x="40426" y="18329"/>
                  </a:lnTo>
                  <a:cubicBezTo>
                    <a:pt x="40886" y="19092"/>
                    <a:pt x="41648" y="19651"/>
                    <a:pt x="42563" y="19651"/>
                  </a:cubicBezTo>
                  <a:cubicBezTo>
                    <a:pt x="42593" y="19651"/>
                    <a:pt x="42623" y="19650"/>
                    <a:pt x="42653" y="19649"/>
                  </a:cubicBezTo>
                  <a:cubicBezTo>
                    <a:pt x="43665" y="19608"/>
                    <a:pt x="44585" y="18972"/>
                    <a:pt x="45068" y="18098"/>
                  </a:cubicBezTo>
                  <a:cubicBezTo>
                    <a:pt x="45361" y="17570"/>
                    <a:pt x="45504" y="16978"/>
                    <a:pt x="45549" y="16380"/>
                  </a:cubicBezTo>
                  <a:cubicBezTo>
                    <a:pt x="45646" y="16373"/>
                    <a:pt x="45745" y="16361"/>
                    <a:pt x="45841" y="16356"/>
                  </a:cubicBezTo>
                  <a:close/>
                  <a:moveTo>
                    <a:pt x="47511" y="16491"/>
                  </a:moveTo>
                  <a:cubicBezTo>
                    <a:pt x="47587" y="16506"/>
                    <a:pt x="47663" y="16514"/>
                    <a:pt x="47738" y="16532"/>
                  </a:cubicBezTo>
                  <a:cubicBezTo>
                    <a:pt x="48147" y="16630"/>
                    <a:pt x="48551" y="16765"/>
                    <a:pt x="48948" y="16918"/>
                  </a:cubicBezTo>
                  <a:cubicBezTo>
                    <a:pt x="49068" y="16965"/>
                    <a:pt x="49187" y="17011"/>
                    <a:pt x="49306" y="17059"/>
                  </a:cubicBezTo>
                  <a:cubicBezTo>
                    <a:pt x="49406" y="17099"/>
                    <a:pt x="49490" y="17142"/>
                    <a:pt x="49569" y="17191"/>
                  </a:cubicBezTo>
                  <a:cubicBezTo>
                    <a:pt x="49706" y="17273"/>
                    <a:pt x="49827" y="17368"/>
                    <a:pt x="49960" y="17506"/>
                  </a:cubicBezTo>
                  <a:cubicBezTo>
                    <a:pt x="50358" y="17916"/>
                    <a:pt x="50680" y="18399"/>
                    <a:pt x="50923" y="18914"/>
                  </a:cubicBezTo>
                  <a:cubicBezTo>
                    <a:pt x="51331" y="19803"/>
                    <a:pt x="51501" y="20778"/>
                    <a:pt x="51625" y="21742"/>
                  </a:cubicBezTo>
                  <a:cubicBezTo>
                    <a:pt x="51708" y="22373"/>
                    <a:pt x="51782" y="23002"/>
                    <a:pt x="51856" y="23632"/>
                  </a:cubicBezTo>
                  <a:cubicBezTo>
                    <a:pt x="51824" y="23638"/>
                    <a:pt x="51793" y="23641"/>
                    <a:pt x="51760" y="23647"/>
                  </a:cubicBezTo>
                  <a:cubicBezTo>
                    <a:pt x="51729" y="23653"/>
                    <a:pt x="51699" y="23657"/>
                    <a:pt x="51666" y="23663"/>
                  </a:cubicBezTo>
                  <a:cubicBezTo>
                    <a:pt x="51647" y="23667"/>
                    <a:pt x="51627" y="23669"/>
                    <a:pt x="51608" y="23674"/>
                  </a:cubicBezTo>
                  <a:cubicBezTo>
                    <a:pt x="51578" y="23678"/>
                    <a:pt x="51548" y="23683"/>
                    <a:pt x="51515" y="23687"/>
                  </a:cubicBezTo>
                  <a:cubicBezTo>
                    <a:pt x="51497" y="23691"/>
                    <a:pt x="51476" y="23693"/>
                    <a:pt x="51457" y="23698"/>
                  </a:cubicBezTo>
                  <a:cubicBezTo>
                    <a:pt x="51427" y="23703"/>
                    <a:pt x="51397" y="23708"/>
                    <a:pt x="51364" y="23712"/>
                  </a:cubicBezTo>
                  <a:cubicBezTo>
                    <a:pt x="50913" y="23783"/>
                    <a:pt x="50460" y="23838"/>
                    <a:pt x="50006" y="23885"/>
                  </a:cubicBezTo>
                  <a:cubicBezTo>
                    <a:pt x="49697" y="23917"/>
                    <a:pt x="49384" y="23946"/>
                    <a:pt x="49073" y="23969"/>
                  </a:cubicBezTo>
                  <a:cubicBezTo>
                    <a:pt x="49061" y="23971"/>
                    <a:pt x="49049" y="23972"/>
                    <a:pt x="49036" y="23972"/>
                  </a:cubicBezTo>
                  <a:cubicBezTo>
                    <a:pt x="49000" y="23975"/>
                    <a:pt x="48965" y="23975"/>
                    <a:pt x="48928" y="23978"/>
                  </a:cubicBezTo>
                  <a:cubicBezTo>
                    <a:pt x="48892" y="23981"/>
                    <a:pt x="48856" y="23981"/>
                    <a:pt x="48820" y="23983"/>
                  </a:cubicBezTo>
                  <a:cubicBezTo>
                    <a:pt x="48743" y="23988"/>
                    <a:pt x="48666" y="23991"/>
                    <a:pt x="48591" y="23995"/>
                  </a:cubicBezTo>
                  <a:cubicBezTo>
                    <a:pt x="48418" y="24004"/>
                    <a:pt x="48244" y="24016"/>
                    <a:pt x="48072" y="24021"/>
                  </a:cubicBezTo>
                  <a:cubicBezTo>
                    <a:pt x="47781" y="24028"/>
                    <a:pt x="47490" y="24033"/>
                    <a:pt x="47199" y="24033"/>
                  </a:cubicBezTo>
                  <a:cubicBezTo>
                    <a:pt x="47139" y="24033"/>
                    <a:pt x="47078" y="24033"/>
                    <a:pt x="47018" y="24032"/>
                  </a:cubicBezTo>
                  <a:cubicBezTo>
                    <a:pt x="47056" y="23289"/>
                    <a:pt x="47087" y="22547"/>
                    <a:pt x="47105" y="21802"/>
                  </a:cubicBezTo>
                  <a:cubicBezTo>
                    <a:pt x="47119" y="21236"/>
                    <a:pt x="47128" y="20675"/>
                    <a:pt x="47092" y="20111"/>
                  </a:cubicBezTo>
                  <a:cubicBezTo>
                    <a:pt x="47068" y="19666"/>
                    <a:pt x="47054" y="19235"/>
                    <a:pt x="47082" y="18798"/>
                  </a:cubicBezTo>
                  <a:cubicBezTo>
                    <a:pt x="47089" y="18684"/>
                    <a:pt x="47098" y="18572"/>
                    <a:pt x="47112" y="18457"/>
                  </a:cubicBezTo>
                  <a:cubicBezTo>
                    <a:pt x="47130" y="18317"/>
                    <a:pt x="47149" y="18176"/>
                    <a:pt x="47168" y="18036"/>
                  </a:cubicBezTo>
                  <a:cubicBezTo>
                    <a:pt x="47198" y="17819"/>
                    <a:pt x="47236" y="17603"/>
                    <a:pt x="47278" y="17388"/>
                  </a:cubicBezTo>
                  <a:cubicBezTo>
                    <a:pt x="47315" y="17194"/>
                    <a:pt x="47358" y="17002"/>
                    <a:pt x="47410" y="16811"/>
                  </a:cubicBezTo>
                  <a:cubicBezTo>
                    <a:pt x="47416" y="16788"/>
                    <a:pt x="47483" y="16601"/>
                    <a:pt x="47506" y="16514"/>
                  </a:cubicBezTo>
                  <a:cubicBezTo>
                    <a:pt x="47509" y="16506"/>
                    <a:pt x="47510" y="16498"/>
                    <a:pt x="47511" y="16491"/>
                  </a:cubicBezTo>
                  <a:close/>
                  <a:moveTo>
                    <a:pt x="51775" y="25038"/>
                  </a:moveTo>
                  <a:cubicBezTo>
                    <a:pt x="51789" y="25077"/>
                    <a:pt x="51805" y="25113"/>
                    <a:pt x="51822" y="25149"/>
                  </a:cubicBezTo>
                  <a:cubicBezTo>
                    <a:pt x="51802" y="25149"/>
                    <a:pt x="51786" y="25146"/>
                    <a:pt x="51768" y="25144"/>
                  </a:cubicBezTo>
                  <a:cubicBezTo>
                    <a:pt x="51769" y="25109"/>
                    <a:pt x="51769" y="25074"/>
                    <a:pt x="51769" y="25039"/>
                  </a:cubicBezTo>
                  <a:cubicBezTo>
                    <a:pt x="51770" y="25039"/>
                    <a:pt x="51772" y="25038"/>
                    <a:pt x="51775" y="25038"/>
                  </a:cubicBezTo>
                  <a:close/>
                  <a:moveTo>
                    <a:pt x="51897" y="23932"/>
                  </a:moveTo>
                  <a:cubicBezTo>
                    <a:pt x="51925" y="24175"/>
                    <a:pt x="51954" y="24419"/>
                    <a:pt x="51983" y="24662"/>
                  </a:cubicBezTo>
                  <a:cubicBezTo>
                    <a:pt x="51975" y="24666"/>
                    <a:pt x="51967" y="24667"/>
                    <a:pt x="51960" y="24670"/>
                  </a:cubicBezTo>
                  <a:cubicBezTo>
                    <a:pt x="51911" y="24684"/>
                    <a:pt x="51862" y="24697"/>
                    <a:pt x="51815" y="24712"/>
                  </a:cubicBezTo>
                  <a:cubicBezTo>
                    <a:pt x="51799" y="24717"/>
                    <a:pt x="51787" y="24720"/>
                    <a:pt x="51772" y="24724"/>
                  </a:cubicBezTo>
                  <a:cubicBezTo>
                    <a:pt x="51737" y="24734"/>
                    <a:pt x="51704" y="24744"/>
                    <a:pt x="51670" y="24754"/>
                  </a:cubicBezTo>
                  <a:cubicBezTo>
                    <a:pt x="51653" y="24759"/>
                    <a:pt x="51636" y="24764"/>
                    <a:pt x="51620" y="24769"/>
                  </a:cubicBezTo>
                  <a:cubicBezTo>
                    <a:pt x="51569" y="24783"/>
                    <a:pt x="51520" y="24799"/>
                    <a:pt x="51469" y="24812"/>
                  </a:cubicBezTo>
                  <a:cubicBezTo>
                    <a:pt x="51292" y="24858"/>
                    <a:pt x="51114" y="24898"/>
                    <a:pt x="50935" y="24937"/>
                  </a:cubicBezTo>
                  <a:cubicBezTo>
                    <a:pt x="50848" y="24956"/>
                    <a:pt x="50762" y="24973"/>
                    <a:pt x="50675" y="24990"/>
                  </a:cubicBezTo>
                  <a:cubicBezTo>
                    <a:pt x="50587" y="25007"/>
                    <a:pt x="50497" y="25021"/>
                    <a:pt x="50407" y="25036"/>
                  </a:cubicBezTo>
                  <a:cubicBezTo>
                    <a:pt x="49738" y="25149"/>
                    <a:pt x="49061" y="25206"/>
                    <a:pt x="48383" y="25206"/>
                  </a:cubicBezTo>
                  <a:cubicBezTo>
                    <a:pt x="48177" y="25206"/>
                    <a:pt x="47971" y="25201"/>
                    <a:pt x="47766" y="25190"/>
                  </a:cubicBezTo>
                  <a:cubicBezTo>
                    <a:pt x="47716" y="25188"/>
                    <a:pt x="47668" y="25186"/>
                    <a:pt x="47619" y="25183"/>
                  </a:cubicBezTo>
                  <a:cubicBezTo>
                    <a:pt x="47566" y="25181"/>
                    <a:pt x="47515" y="25179"/>
                    <a:pt x="47463" y="25176"/>
                  </a:cubicBezTo>
                  <a:cubicBezTo>
                    <a:pt x="47295" y="25162"/>
                    <a:pt x="47128" y="25144"/>
                    <a:pt x="46961" y="25125"/>
                  </a:cubicBezTo>
                  <a:cubicBezTo>
                    <a:pt x="46978" y="24857"/>
                    <a:pt x="46990" y="24590"/>
                    <a:pt x="47005" y="24321"/>
                  </a:cubicBezTo>
                  <a:cubicBezTo>
                    <a:pt x="47043" y="24322"/>
                    <a:pt x="47081" y="24322"/>
                    <a:pt x="47119" y="24322"/>
                  </a:cubicBezTo>
                  <a:cubicBezTo>
                    <a:pt x="47239" y="24322"/>
                    <a:pt x="47359" y="24320"/>
                    <a:pt x="47479" y="24319"/>
                  </a:cubicBezTo>
                  <a:cubicBezTo>
                    <a:pt x="47530" y="24319"/>
                    <a:pt x="47581" y="24319"/>
                    <a:pt x="47632" y="24318"/>
                  </a:cubicBezTo>
                  <a:cubicBezTo>
                    <a:pt x="47673" y="24318"/>
                    <a:pt x="47711" y="24318"/>
                    <a:pt x="47753" y="24316"/>
                  </a:cubicBezTo>
                  <a:lnTo>
                    <a:pt x="47784" y="24316"/>
                  </a:lnTo>
                  <a:cubicBezTo>
                    <a:pt x="47905" y="24314"/>
                    <a:pt x="48025" y="24314"/>
                    <a:pt x="48145" y="24312"/>
                  </a:cubicBezTo>
                  <a:cubicBezTo>
                    <a:pt x="48424" y="24303"/>
                    <a:pt x="48701" y="24287"/>
                    <a:pt x="48979" y="24271"/>
                  </a:cubicBezTo>
                  <a:cubicBezTo>
                    <a:pt x="49068" y="24265"/>
                    <a:pt x="49156" y="24263"/>
                    <a:pt x="49245" y="24257"/>
                  </a:cubicBezTo>
                  <a:cubicBezTo>
                    <a:pt x="49271" y="24256"/>
                    <a:pt x="49297" y="24256"/>
                    <a:pt x="49324" y="24254"/>
                  </a:cubicBezTo>
                  <a:cubicBezTo>
                    <a:pt x="49387" y="24249"/>
                    <a:pt x="49451" y="24242"/>
                    <a:pt x="49513" y="24238"/>
                  </a:cubicBezTo>
                  <a:cubicBezTo>
                    <a:pt x="50159" y="24185"/>
                    <a:pt x="50801" y="24106"/>
                    <a:pt x="51441" y="24007"/>
                  </a:cubicBezTo>
                  <a:cubicBezTo>
                    <a:pt x="51450" y="24005"/>
                    <a:pt x="51459" y="24004"/>
                    <a:pt x="51469" y="24002"/>
                  </a:cubicBezTo>
                  <a:cubicBezTo>
                    <a:pt x="51509" y="23996"/>
                    <a:pt x="51550" y="23989"/>
                    <a:pt x="51591" y="23982"/>
                  </a:cubicBezTo>
                  <a:cubicBezTo>
                    <a:pt x="51601" y="23981"/>
                    <a:pt x="51609" y="23979"/>
                    <a:pt x="51620" y="23978"/>
                  </a:cubicBezTo>
                  <a:cubicBezTo>
                    <a:pt x="51660" y="23971"/>
                    <a:pt x="51701" y="23965"/>
                    <a:pt x="51743" y="23958"/>
                  </a:cubicBezTo>
                  <a:cubicBezTo>
                    <a:pt x="51753" y="23956"/>
                    <a:pt x="51764" y="23954"/>
                    <a:pt x="51772" y="23953"/>
                  </a:cubicBezTo>
                  <a:cubicBezTo>
                    <a:pt x="51813" y="23946"/>
                    <a:pt x="51856" y="23940"/>
                    <a:pt x="51897" y="23932"/>
                  </a:cubicBezTo>
                  <a:close/>
                  <a:moveTo>
                    <a:pt x="39290" y="19228"/>
                  </a:moveTo>
                  <a:cubicBezTo>
                    <a:pt x="39325" y="19494"/>
                    <a:pt x="39368" y="19759"/>
                    <a:pt x="39420" y="20024"/>
                  </a:cubicBezTo>
                  <a:cubicBezTo>
                    <a:pt x="39671" y="21262"/>
                    <a:pt x="40234" y="22392"/>
                    <a:pt x="40518" y="23618"/>
                  </a:cubicBezTo>
                  <a:cubicBezTo>
                    <a:pt x="40530" y="23668"/>
                    <a:pt x="40540" y="23719"/>
                    <a:pt x="40552" y="23768"/>
                  </a:cubicBezTo>
                  <a:cubicBezTo>
                    <a:pt x="40563" y="23817"/>
                    <a:pt x="40573" y="23866"/>
                    <a:pt x="40584" y="23916"/>
                  </a:cubicBezTo>
                  <a:cubicBezTo>
                    <a:pt x="40589" y="23935"/>
                    <a:pt x="40593" y="23953"/>
                    <a:pt x="40598" y="23971"/>
                  </a:cubicBezTo>
                  <a:cubicBezTo>
                    <a:pt x="40602" y="23988"/>
                    <a:pt x="40605" y="24005"/>
                    <a:pt x="40610" y="24023"/>
                  </a:cubicBezTo>
                  <a:cubicBezTo>
                    <a:pt x="40612" y="24036"/>
                    <a:pt x="40616" y="24051"/>
                    <a:pt x="40618" y="24063"/>
                  </a:cubicBezTo>
                  <a:cubicBezTo>
                    <a:pt x="40641" y="24166"/>
                    <a:pt x="40663" y="24268"/>
                    <a:pt x="40686" y="24370"/>
                  </a:cubicBezTo>
                  <a:cubicBezTo>
                    <a:pt x="40814" y="24935"/>
                    <a:pt x="40935" y="25502"/>
                    <a:pt x="41048" y="26071"/>
                  </a:cubicBezTo>
                  <a:cubicBezTo>
                    <a:pt x="41033" y="26109"/>
                    <a:pt x="41019" y="26148"/>
                    <a:pt x="41007" y="26186"/>
                  </a:cubicBezTo>
                  <a:cubicBezTo>
                    <a:pt x="40775" y="26122"/>
                    <a:pt x="40544" y="26053"/>
                    <a:pt x="40314" y="25978"/>
                  </a:cubicBezTo>
                  <a:cubicBezTo>
                    <a:pt x="40267" y="25962"/>
                    <a:pt x="40219" y="25948"/>
                    <a:pt x="40172" y="25932"/>
                  </a:cubicBezTo>
                  <a:cubicBezTo>
                    <a:pt x="40123" y="25916"/>
                    <a:pt x="40072" y="25901"/>
                    <a:pt x="40024" y="25883"/>
                  </a:cubicBezTo>
                  <a:cubicBezTo>
                    <a:pt x="39202" y="25600"/>
                    <a:pt x="38399" y="25252"/>
                    <a:pt x="37610" y="24864"/>
                  </a:cubicBezTo>
                  <a:cubicBezTo>
                    <a:pt x="37589" y="24854"/>
                    <a:pt x="37569" y="24846"/>
                    <a:pt x="37549" y="24835"/>
                  </a:cubicBezTo>
                  <a:cubicBezTo>
                    <a:pt x="37549" y="24835"/>
                    <a:pt x="37548" y="24835"/>
                    <a:pt x="37548" y="24834"/>
                  </a:cubicBezTo>
                  <a:cubicBezTo>
                    <a:pt x="37524" y="24821"/>
                    <a:pt x="37497" y="24810"/>
                    <a:pt x="37473" y="24796"/>
                  </a:cubicBezTo>
                  <a:cubicBezTo>
                    <a:pt x="37425" y="24771"/>
                    <a:pt x="37375" y="24748"/>
                    <a:pt x="37328" y="24724"/>
                  </a:cubicBezTo>
                  <a:cubicBezTo>
                    <a:pt x="37212" y="24665"/>
                    <a:pt x="37096" y="24604"/>
                    <a:pt x="36980" y="24544"/>
                  </a:cubicBezTo>
                  <a:cubicBezTo>
                    <a:pt x="37240" y="23865"/>
                    <a:pt x="37508" y="23181"/>
                    <a:pt x="37770" y="22497"/>
                  </a:cubicBezTo>
                  <a:cubicBezTo>
                    <a:pt x="37966" y="21990"/>
                    <a:pt x="38159" y="21480"/>
                    <a:pt x="38356" y="20972"/>
                  </a:cubicBezTo>
                  <a:cubicBezTo>
                    <a:pt x="38538" y="20506"/>
                    <a:pt x="38732" y="20043"/>
                    <a:pt x="39000" y="19622"/>
                  </a:cubicBezTo>
                  <a:cubicBezTo>
                    <a:pt x="39089" y="19483"/>
                    <a:pt x="39188" y="19352"/>
                    <a:pt x="39290" y="19228"/>
                  </a:cubicBezTo>
                  <a:close/>
                  <a:moveTo>
                    <a:pt x="36869" y="24835"/>
                  </a:moveTo>
                  <a:cubicBezTo>
                    <a:pt x="36995" y="24899"/>
                    <a:pt x="37118" y="24964"/>
                    <a:pt x="37242" y="25027"/>
                  </a:cubicBezTo>
                  <a:cubicBezTo>
                    <a:pt x="37287" y="25050"/>
                    <a:pt x="37334" y="25072"/>
                    <a:pt x="37379" y="25093"/>
                  </a:cubicBezTo>
                  <a:cubicBezTo>
                    <a:pt x="37425" y="25116"/>
                    <a:pt x="37472" y="25138"/>
                    <a:pt x="37517" y="25160"/>
                  </a:cubicBezTo>
                  <a:cubicBezTo>
                    <a:pt x="38312" y="25548"/>
                    <a:pt x="39120" y="25897"/>
                    <a:pt x="39948" y="26181"/>
                  </a:cubicBezTo>
                  <a:cubicBezTo>
                    <a:pt x="39997" y="26199"/>
                    <a:pt x="40047" y="26213"/>
                    <a:pt x="40097" y="26229"/>
                  </a:cubicBezTo>
                  <a:cubicBezTo>
                    <a:pt x="40143" y="26245"/>
                    <a:pt x="40192" y="26259"/>
                    <a:pt x="40238" y="26274"/>
                  </a:cubicBezTo>
                  <a:cubicBezTo>
                    <a:pt x="40468" y="26349"/>
                    <a:pt x="40699" y="26418"/>
                    <a:pt x="40932" y="26482"/>
                  </a:cubicBezTo>
                  <a:cubicBezTo>
                    <a:pt x="40879" y="26764"/>
                    <a:pt x="40843" y="27052"/>
                    <a:pt x="40705" y="27302"/>
                  </a:cubicBezTo>
                  <a:cubicBezTo>
                    <a:pt x="40470" y="27269"/>
                    <a:pt x="40238" y="27219"/>
                    <a:pt x="40009" y="27157"/>
                  </a:cubicBezTo>
                  <a:cubicBezTo>
                    <a:pt x="39961" y="27145"/>
                    <a:pt x="39911" y="27132"/>
                    <a:pt x="39864" y="27117"/>
                  </a:cubicBezTo>
                  <a:cubicBezTo>
                    <a:pt x="39815" y="27103"/>
                    <a:pt x="39765" y="27091"/>
                    <a:pt x="39716" y="27076"/>
                  </a:cubicBezTo>
                  <a:cubicBezTo>
                    <a:pt x="39325" y="26954"/>
                    <a:pt x="38942" y="26803"/>
                    <a:pt x="38575" y="26636"/>
                  </a:cubicBezTo>
                  <a:cubicBezTo>
                    <a:pt x="38127" y="26433"/>
                    <a:pt x="37689" y="26198"/>
                    <a:pt x="37274" y="25927"/>
                  </a:cubicBezTo>
                  <a:cubicBezTo>
                    <a:pt x="37229" y="25898"/>
                    <a:pt x="37186" y="25870"/>
                    <a:pt x="37141" y="25840"/>
                  </a:cubicBezTo>
                  <a:cubicBezTo>
                    <a:pt x="37097" y="25811"/>
                    <a:pt x="37054" y="25783"/>
                    <a:pt x="37010" y="25753"/>
                  </a:cubicBezTo>
                  <a:cubicBezTo>
                    <a:pt x="36881" y="25665"/>
                    <a:pt x="36754" y="25565"/>
                    <a:pt x="36631" y="25463"/>
                  </a:cubicBezTo>
                  <a:cubicBezTo>
                    <a:pt x="36708" y="25253"/>
                    <a:pt x="36789" y="25044"/>
                    <a:pt x="36869" y="24835"/>
                  </a:cubicBezTo>
                  <a:close/>
                  <a:moveTo>
                    <a:pt x="51757" y="25449"/>
                  </a:moveTo>
                  <a:cubicBezTo>
                    <a:pt x="51773" y="25450"/>
                    <a:pt x="51790" y="25455"/>
                    <a:pt x="51809" y="25456"/>
                  </a:cubicBezTo>
                  <a:cubicBezTo>
                    <a:pt x="51858" y="25461"/>
                    <a:pt x="51905" y="25463"/>
                    <a:pt x="51955" y="25467"/>
                  </a:cubicBezTo>
                  <a:cubicBezTo>
                    <a:pt x="52014" y="25473"/>
                    <a:pt x="52072" y="25479"/>
                    <a:pt x="52129" y="25491"/>
                  </a:cubicBezTo>
                  <a:cubicBezTo>
                    <a:pt x="52203" y="25506"/>
                    <a:pt x="52271" y="25535"/>
                    <a:pt x="52337" y="25579"/>
                  </a:cubicBezTo>
                  <a:cubicBezTo>
                    <a:pt x="52351" y="25590"/>
                    <a:pt x="52368" y="25595"/>
                    <a:pt x="52382" y="25608"/>
                  </a:cubicBezTo>
                  <a:cubicBezTo>
                    <a:pt x="52524" y="25738"/>
                    <a:pt x="52629" y="25913"/>
                    <a:pt x="52744" y="26065"/>
                  </a:cubicBezTo>
                  <a:cubicBezTo>
                    <a:pt x="52973" y="26366"/>
                    <a:pt x="53204" y="26668"/>
                    <a:pt x="53380" y="27001"/>
                  </a:cubicBezTo>
                  <a:cubicBezTo>
                    <a:pt x="53413" y="27063"/>
                    <a:pt x="53442" y="27127"/>
                    <a:pt x="53469" y="27191"/>
                  </a:cubicBezTo>
                  <a:cubicBezTo>
                    <a:pt x="53385" y="27236"/>
                    <a:pt x="53298" y="27279"/>
                    <a:pt x="53214" y="27325"/>
                  </a:cubicBezTo>
                  <a:cubicBezTo>
                    <a:pt x="53198" y="27333"/>
                    <a:pt x="53182" y="27341"/>
                    <a:pt x="53165" y="27349"/>
                  </a:cubicBezTo>
                  <a:cubicBezTo>
                    <a:pt x="53136" y="27364"/>
                    <a:pt x="53107" y="27379"/>
                    <a:pt x="53078" y="27394"/>
                  </a:cubicBezTo>
                  <a:cubicBezTo>
                    <a:pt x="53046" y="27412"/>
                    <a:pt x="53013" y="27429"/>
                    <a:pt x="52980" y="27445"/>
                  </a:cubicBezTo>
                  <a:cubicBezTo>
                    <a:pt x="52968" y="27451"/>
                    <a:pt x="52957" y="27458"/>
                    <a:pt x="52945" y="27464"/>
                  </a:cubicBezTo>
                  <a:cubicBezTo>
                    <a:pt x="52481" y="27698"/>
                    <a:pt x="52010" y="27919"/>
                    <a:pt x="51533" y="28124"/>
                  </a:cubicBezTo>
                  <a:cubicBezTo>
                    <a:pt x="51587" y="27707"/>
                    <a:pt x="51636" y="27290"/>
                    <a:pt x="51672" y="26871"/>
                  </a:cubicBezTo>
                  <a:cubicBezTo>
                    <a:pt x="51712" y="26397"/>
                    <a:pt x="51739" y="25923"/>
                    <a:pt x="51757" y="25449"/>
                  </a:cubicBezTo>
                  <a:close/>
                  <a:moveTo>
                    <a:pt x="53575" y="27480"/>
                  </a:moveTo>
                  <a:cubicBezTo>
                    <a:pt x="53639" y="27677"/>
                    <a:pt x="53697" y="27893"/>
                    <a:pt x="53755" y="28146"/>
                  </a:cubicBezTo>
                  <a:cubicBezTo>
                    <a:pt x="53727" y="28160"/>
                    <a:pt x="53700" y="28173"/>
                    <a:pt x="53674" y="28188"/>
                  </a:cubicBezTo>
                  <a:cubicBezTo>
                    <a:pt x="53628" y="28211"/>
                    <a:pt x="53582" y="28234"/>
                    <a:pt x="53536" y="28258"/>
                  </a:cubicBezTo>
                  <a:cubicBezTo>
                    <a:pt x="53495" y="28280"/>
                    <a:pt x="53453" y="28299"/>
                    <a:pt x="53413" y="28320"/>
                  </a:cubicBezTo>
                  <a:cubicBezTo>
                    <a:pt x="53269" y="28392"/>
                    <a:pt x="53124" y="28466"/>
                    <a:pt x="52979" y="28536"/>
                  </a:cubicBezTo>
                  <a:cubicBezTo>
                    <a:pt x="52976" y="28477"/>
                    <a:pt x="52973" y="28415"/>
                    <a:pt x="52970" y="28357"/>
                  </a:cubicBezTo>
                  <a:cubicBezTo>
                    <a:pt x="52966" y="28279"/>
                    <a:pt x="52903" y="28240"/>
                    <a:pt x="52843" y="28240"/>
                  </a:cubicBezTo>
                  <a:cubicBezTo>
                    <a:pt x="52782" y="28240"/>
                    <a:pt x="52723" y="28279"/>
                    <a:pt x="52727" y="28357"/>
                  </a:cubicBezTo>
                  <a:cubicBezTo>
                    <a:pt x="52730" y="28454"/>
                    <a:pt x="52735" y="28550"/>
                    <a:pt x="52741" y="28648"/>
                  </a:cubicBezTo>
                  <a:cubicBezTo>
                    <a:pt x="52287" y="28862"/>
                    <a:pt x="51828" y="29064"/>
                    <a:pt x="51363" y="29252"/>
                  </a:cubicBezTo>
                  <a:cubicBezTo>
                    <a:pt x="51406" y="28995"/>
                    <a:pt x="51448" y="28735"/>
                    <a:pt x="51485" y="28475"/>
                  </a:cubicBezTo>
                  <a:cubicBezTo>
                    <a:pt x="52028" y="28245"/>
                    <a:pt x="52565" y="27995"/>
                    <a:pt x="53092" y="27728"/>
                  </a:cubicBezTo>
                  <a:cubicBezTo>
                    <a:pt x="53135" y="27706"/>
                    <a:pt x="53179" y="27683"/>
                    <a:pt x="53222" y="27661"/>
                  </a:cubicBezTo>
                  <a:cubicBezTo>
                    <a:pt x="53268" y="27638"/>
                    <a:pt x="53314" y="27615"/>
                    <a:pt x="53359" y="27591"/>
                  </a:cubicBezTo>
                  <a:cubicBezTo>
                    <a:pt x="53431" y="27554"/>
                    <a:pt x="53504" y="27519"/>
                    <a:pt x="53575" y="27480"/>
                  </a:cubicBezTo>
                  <a:close/>
                  <a:moveTo>
                    <a:pt x="46165" y="16253"/>
                  </a:moveTo>
                  <a:cubicBezTo>
                    <a:pt x="46465" y="16260"/>
                    <a:pt x="46760" y="16288"/>
                    <a:pt x="47058" y="16327"/>
                  </a:cubicBezTo>
                  <a:cubicBezTo>
                    <a:pt x="47051" y="16358"/>
                    <a:pt x="47041" y="16389"/>
                    <a:pt x="47036" y="16420"/>
                  </a:cubicBezTo>
                  <a:cubicBezTo>
                    <a:pt x="46972" y="16743"/>
                    <a:pt x="46958" y="17077"/>
                    <a:pt x="46967" y="17410"/>
                  </a:cubicBezTo>
                  <a:lnTo>
                    <a:pt x="46950" y="17497"/>
                  </a:lnTo>
                  <a:cubicBezTo>
                    <a:pt x="46849" y="18069"/>
                    <a:pt x="46752" y="18661"/>
                    <a:pt x="46755" y="19243"/>
                  </a:cubicBezTo>
                  <a:cubicBezTo>
                    <a:pt x="46756" y="19845"/>
                    <a:pt x="46832" y="20443"/>
                    <a:pt x="46824" y="21045"/>
                  </a:cubicBezTo>
                  <a:cubicBezTo>
                    <a:pt x="46802" y="22451"/>
                    <a:pt x="46743" y="23857"/>
                    <a:pt x="46654" y="25261"/>
                  </a:cubicBezTo>
                  <a:cubicBezTo>
                    <a:pt x="46648" y="25352"/>
                    <a:pt x="46729" y="25404"/>
                    <a:pt x="46807" y="25414"/>
                  </a:cubicBezTo>
                  <a:cubicBezTo>
                    <a:pt x="47024" y="25443"/>
                    <a:pt x="47242" y="25464"/>
                    <a:pt x="47460" y="25480"/>
                  </a:cubicBezTo>
                  <a:cubicBezTo>
                    <a:pt x="47413" y="26855"/>
                    <a:pt x="47289" y="28225"/>
                    <a:pt x="47089" y="29584"/>
                  </a:cubicBezTo>
                  <a:cubicBezTo>
                    <a:pt x="45467" y="29960"/>
                    <a:pt x="43808" y="30181"/>
                    <a:pt x="42142" y="30240"/>
                  </a:cubicBezTo>
                  <a:cubicBezTo>
                    <a:pt x="42091" y="30242"/>
                    <a:pt x="42041" y="30244"/>
                    <a:pt x="41991" y="30246"/>
                  </a:cubicBezTo>
                  <a:cubicBezTo>
                    <a:pt x="41983" y="30246"/>
                    <a:pt x="41977" y="30246"/>
                    <a:pt x="41970" y="30248"/>
                  </a:cubicBezTo>
                  <a:cubicBezTo>
                    <a:pt x="41964" y="30162"/>
                    <a:pt x="41956" y="30077"/>
                    <a:pt x="41948" y="29994"/>
                  </a:cubicBezTo>
                  <a:cubicBezTo>
                    <a:pt x="41841" y="28696"/>
                    <a:pt x="41637" y="27408"/>
                    <a:pt x="41365" y="26125"/>
                  </a:cubicBezTo>
                  <a:cubicBezTo>
                    <a:pt x="41356" y="26087"/>
                    <a:pt x="41349" y="26049"/>
                    <a:pt x="41342" y="26012"/>
                  </a:cubicBezTo>
                  <a:cubicBezTo>
                    <a:pt x="41327" y="25942"/>
                    <a:pt x="41313" y="25870"/>
                    <a:pt x="41298" y="25801"/>
                  </a:cubicBezTo>
                  <a:cubicBezTo>
                    <a:pt x="41292" y="25774"/>
                    <a:pt x="41286" y="25746"/>
                    <a:pt x="41281" y="25717"/>
                  </a:cubicBezTo>
                  <a:cubicBezTo>
                    <a:pt x="41028" y="24580"/>
                    <a:pt x="40869" y="23392"/>
                    <a:pt x="40451" y="22299"/>
                  </a:cubicBezTo>
                  <a:cubicBezTo>
                    <a:pt x="40228" y="21713"/>
                    <a:pt x="40007" y="21135"/>
                    <a:pt x="39851" y="20526"/>
                  </a:cubicBezTo>
                  <a:cubicBezTo>
                    <a:pt x="39780" y="20251"/>
                    <a:pt x="39718" y="19971"/>
                    <a:pt x="39670" y="19691"/>
                  </a:cubicBezTo>
                  <a:cubicBezTo>
                    <a:pt x="39641" y="19528"/>
                    <a:pt x="39615" y="19366"/>
                    <a:pt x="39594" y="19203"/>
                  </a:cubicBezTo>
                  <a:cubicBezTo>
                    <a:pt x="39585" y="19137"/>
                    <a:pt x="39563" y="19043"/>
                    <a:pt x="39546" y="18948"/>
                  </a:cubicBezTo>
                  <a:cubicBezTo>
                    <a:pt x="39530" y="18877"/>
                    <a:pt x="39525" y="18812"/>
                    <a:pt x="39526" y="18753"/>
                  </a:cubicBezTo>
                  <a:cubicBezTo>
                    <a:pt x="39527" y="18724"/>
                    <a:pt x="39526" y="18694"/>
                    <a:pt x="39533" y="18672"/>
                  </a:cubicBezTo>
                  <a:cubicBezTo>
                    <a:pt x="39571" y="18549"/>
                    <a:pt x="39772" y="18447"/>
                    <a:pt x="39880" y="18380"/>
                  </a:cubicBezTo>
                  <a:cubicBezTo>
                    <a:pt x="39952" y="18335"/>
                    <a:pt x="40024" y="18291"/>
                    <a:pt x="40096" y="18250"/>
                  </a:cubicBezTo>
                  <a:cubicBezTo>
                    <a:pt x="40097" y="18256"/>
                    <a:pt x="40099" y="18264"/>
                    <a:pt x="40100" y="18270"/>
                  </a:cubicBezTo>
                  <a:cubicBezTo>
                    <a:pt x="40112" y="18323"/>
                    <a:pt x="40123" y="18377"/>
                    <a:pt x="40136" y="18430"/>
                  </a:cubicBezTo>
                  <a:cubicBezTo>
                    <a:pt x="40489" y="19993"/>
                    <a:pt x="41030" y="21506"/>
                    <a:pt x="41753" y="22938"/>
                  </a:cubicBezTo>
                  <a:cubicBezTo>
                    <a:pt x="41776" y="22984"/>
                    <a:pt x="41832" y="23013"/>
                    <a:pt x="41883" y="23013"/>
                  </a:cubicBezTo>
                  <a:cubicBezTo>
                    <a:pt x="43488" y="22992"/>
                    <a:pt x="45080" y="22736"/>
                    <a:pt x="46610" y="22247"/>
                  </a:cubicBezTo>
                  <a:cubicBezTo>
                    <a:pt x="46694" y="22219"/>
                    <a:pt x="46728" y="22144"/>
                    <a:pt x="46715" y="22060"/>
                  </a:cubicBezTo>
                  <a:cubicBezTo>
                    <a:pt x="46561" y="21033"/>
                    <a:pt x="46432" y="20003"/>
                    <a:pt x="46329" y="18970"/>
                  </a:cubicBezTo>
                  <a:cubicBezTo>
                    <a:pt x="46281" y="18489"/>
                    <a:pt x="46239" y="18010"/>
                    <a:pt x="46201" y="17530"/>
                  </a:cubicBezTo>
                  <a:cubicBezTo>
                    <a:pt x="46172" y="17146"/>
                    <a:pt x="46094" y="16743"/>
                    <a:pt x="46147" y="16359"/>
                  </a:cubicBezTo>
                  <a:cubicBezTo>
                    <a:pt x="46151" y="16323"/>
                    <a:pt x="46158" y="16288"/>
                    <a:pt x="46165" y="16253"/>
                  </a:cubicBezTo>
                  <a:close/>
                  <a:moveTo>
                    <a:pt x="47036" y="29908"/>
                  </a:moveTo>
                  <a:cubicBezTo>
                    <a:pt x="47000" y="30148"/>
                    <a:pt x="46965" y="30387"/>
                    <a:pt x="46923" y="30625"/>
                  </a:cubicBezTo>
                  <a:cubicBezTo>
                    <a:pt x="46741" y="30662"/>
                    <a:pt x="46560" y="30700"/>
                    <a:pt x="46379" y="30735"/>
                  </a:cubicBezTo>
                  <a:cubicBezTo>
                    <a:pt x="46358" y="30637"/>
                    <a:pt x="46339" y="30538"/>
                    <a:pt x="46318" y="30438"/>
                  </a:cubicBezTo>
                  <a:cubicBezTo>
                    <a:pt x="46306" y="30377"/>
                    <a:pt x="46262" y="30350"/>
                    <a:pt x="46214" y="30350"/>
                  </a:cubicBezTo>
                  <a:cubicBezTo>
                    <a:pt x="46143" y="30350"/>
                    <a:pt x="46066" y="30410"/>
                    <a:pt x="46084" y="30503"/>
                  </a:cubicBezTo>
                  <a:cubicBezTo>
                    <a:pt x="46102" y="30596"/>
                    <a:pt x="46120" y="30688"/>
                    <a:pt x="46140" y="30781"/>
                  </a:cubicBezTo>
                  <a:cubicBezTo>
                    <a:pt x="45093" y="30974"/>
                    <a:pt x="44037" y="31108"/>
                    <a:pt x="42977" y="31177"/>
                  </a:cubicBezTo>
                  <a:cubicBezTo>
                    <a:pt x="42954" y="31027"/>
                    <a:pt x="42928" y="30875"/>
                    <a:pt x="42902" y="30720"/>
                  </a:cubicBezTo>
                  <a:cubicBezTo>
                    <a:pt x="42891" y="30659"/>
                    <a:pt x="42847" y="30633"/>
                    <a:pt x="42800" y="30633"/>
                  </a:cubicBezTo>
                  <a:cubicBezTo>
                    <a:pt x="42728" y="30633"/>
                    <a:pt x="42649" y="30693"/>
                    <a:pt x="42666" y="30786"/>
                  </a:cubicBezTo>
                  <a:cubicBezTo>
                    <a:pt x="42689" y="30920"/>
                    <a:pt x="42711" y="31056"/>
                    <a:pt x="42733" y="31194"/>
                  </a:cubicBezTo>
                  <a:cubicBezTo>
                    <a:pt x="42583" y="31202"/>
                    <a:pt x="42432" y="31208"/>
                    <a:pt x="42282" y="31213"/>
                  </a:cubicBezTo>
                  <a:cubicBezTo>
                    <a:pt x="42231" y="31216"/>
                    <a:pt x="42182" y="31218"/>
                    <a:pt x="42131" y="31222"/>
                  </a:cubicBezTo>
                  <a:cubicBezTo>
                    <a:pt x="42099" y="31223"/>
                    <a:pt x="42068" y="31224"/>
                    <a:pt x="42037" y="31225"/>
                  </a:cubicBezTo>
                  <a:cubicBezTo>
                    <a:pt x="42029" y="30999"/>
                    <a:pt x="42020" y="30775"/>
                    <a:pt x="42006" y="30554"/>
                  </a:cubicBezTo>
                  <a:cubicBezTo>
                    <a:pt x="42016" y="30554"/>
                    <a:pt x="42027" y="30552"/>
                    <a:pt x="42035" y="30552"/>
                  </a:cubicBezTo>
                  <a:cubicBezTo>
                    <a:pt x="42085" y="30551"/>
                    <a:pt x="42133" y="30548"/>
                    <a:pt x="42183" y="30545"/>
                  </a:cubicBezTo>
                  <a:cubicBezTo>
                    <a:pt x="43816" y="30485"/>
                    <a:pt x="45443" y="30270"/>
                    <a:pt x="47036" y="29908"/>
                  </a:cubicBezTo>
                  <a:close/>
                  <a:moveTo>
                    <a:pt x="46861" y="30947"/>
                  </a:moveTo>
                  <a:lnTo>
                    <a:pt x="46861" y="30947"/>
                  </a:lnTo>
                  <a:cubicBezTo>
                    <a:pt x="46793" y="31317"/>
                    <a:pt x="46721" y="31687"/>
                    <a:pt x="46642" y="32054"/>
                  </a:cubicBezTo>
                  <a:cubicBezTo>
                    <a:pt x="46572" y="31715"/>
                    <a:pt x="46505" y="31374"/>
                    <a:pt x="46438" y="31034"/>
                  </a:cubicBezTo>
                  <a:cubicBezTo>
                    <a:pt x="46578" y="31007"/>
                    <a:pt x="46721" y="30978"/>
                    <a:pt x="46861" y="30947"/>
                  </a:cubicBezTo>
                  <a:close/>
                  <a:moveTo>
                    <a:pt x="53835" y="28446"/>
                  </a:moveTo>
                  <a:cubicBezTo>
                    <a:pt x="53857" y="28560"/>
                    <a:pt x="53876" y="28677"/>
                    <a:pt x="53894" y="28791"/>
                  </a:cubicBezTo>
                  <a:cubicBezTo>
                    <a:pt x="53921" y="28898"/>
                    <a:pt x="53936" y="29005"/>
                    <a:pt x="53942" y="29112"/>
                  </a:cubicBezTo>
                  <a:cubicBezTo>
                    <a:pt x="53957" y="29209"/>
                    <a:pt x="53970" y="29304"/>
                    <a:pt x="53985" y="29400"/>
                  </a:cubicBezTo>
                  <a:cubicBezTo>
                    <a:pt x="54116" y="30285"/>
                    <a:pt x="54215" y="31177"/>
                    <a:pt x="54296" y="32070"/>
                  </a:cubicBezTo>
                  <a:cubicBezTo>
                    <a:pt x="54329" y="32429"/>
                    <a:pt x="54358" y="32788"/>
                    <a:pt x="54387" y="33148"/>
                  </a:cubicBezTo>
                  <a:cubicBezTo>
                    <a:pt x="53729" y="32481"/>
                    <a:pt x="53379" y="31500"/>
                    <a:pt x="53191" y="30488"/>
                  </a:cubicBezTo>
                  <a:cubicBezTo>
                    <a:pt x="53179" y="30429"/>
                    <a:pt x="53168" y="30369"/>
                    <a:pt x="53157" y="30308"/>
                  </a:cubicBezTo>
                  <a:cubicBezTo>
                    <a:pt x="53147" y="30249"/>
                    <a:pt x="53139" y="30191"/>
                    <a:pt x="53129" y="30132"/>
                  </a:cubicBezTo>
                  <a:cubicBezTo>
                    <a:pt x="53064" y="29701"/>
                    <a:pt x="53024" y="29272"/>
                    <a:pt x="52998" y="28866"/>
                  </a:cubicBezTo>
                  <a:cubicBezTo>
                    <a:pt x="53176" y="28780"/>
                    <a:pt x="53355" y="28693"/>
                    <a:pt x="53532" y="28602"/>
                  </a:cubicBezTo>
                  <a:cubicBezTo>
                    <a:pt x="53574" y="28581"/>
                    <a:pt x="53616" y="28559"/>
                    <a:pt x="53656" y="28538"/>
                  </a:cubicBezTo>
                  <a:cubicBezTo>
                    <a:pt x="53702" y="28515"/>
                    <a:pt x="53748" y="28492"/>
                    <a:pt x="53793" y="28469"/>
                  </a:cubicBezTo>
                  <a:cubicBezTo>
                    <a:pt x="53806" y="28460"/>
                    <a:pt x="53820" y="28454"/>
                    <a:pt x="53835" y="28446"/>
                  </a:cubicBezTo>
                  <a:close/>
                  <a:moveTo>
                    <a:pt x="42776" y="31495"/>
                  </a:moveTo>
                  <a:cubicBezTo>
                    <a:pt x="42832" y="31914"/>
                    <a:pt x="42866" y="32346"/>
                    <a:pt x="42865" y="32774"/>
                  </a:cubicBezTo>
                  <a:cubicBezTo>
                    <a:pt x="42865" y="32825"/>
                    <a:pt x="42862" y="32878"/>
                    <a:pt x="42860" y="32929"/>
                  </a:cubicBezTo>
                  <a:cubicBezTo>
                    <a:pt x="42859" y="32979"/>
                    <a:pt x="42859" y="33028"/>
                    <a:pt x="42856" y="33080"/>
                  </a:cubicBezTo>
                  <a:cubicBezTo>
                    <a:pt x="42810" y="34028"/>
                    <a:pt x="42549" y="34928"/>
                    <a:pt x="41876" y="35584"/>
                  </a:cubicBezTo>
                  <a:cubicBezTo>
                    <a:pt x="41912" y="34835"/>
                    <a:pt x="41951" y="34087"/>
                    <a:pt x="41995" y="33338"/>
                  </a:cubicBezTo>
                  <a:cubicBezTo>
                    <a:pt x="42031" y="32749"/>
                    <a:pt x="42039" y="32163"/>
                    <a:pt x="42029" y="31578"/>
                  </a:cubicBezTo>
                  <a:lnTo>
                    <a:pt x="42029" y="31527"/>
                  </a:lnTo>
                  <a:cubicBezTo>
                    <a:pt x="42078" y="31526"/>
                    <a:pt x="42125" y="31522"/>
                    <a:pt x="42173" y="31521"/>
                  </a:cubicBezTo>
                  <a:cubicBezTo>
                    <a:pt x="42224" y="31520"/>
                    <a:pt x="42275" y="31516"/>
                    <a:pt x="42325" y="31515"/>
                  </a:cubicBezTo>
                  <a:cubicBezTo>
                    <a:pt x="42476" y="31509"/>
                    <a:pt x="42626" y="31504"/>
                    <a:pt x="42776" y="31495"/>
                  </a:cubicBezTo>
                  <a:close/>
                  <a:moveTo>
                    <a:pt x="48418" y="37955"/>
                  </a:moveTo>
                  <a:cubicBezTo>
                    <a:pt x="48424" y="37996"/>
                    <a:pt x="48429" y="38037"/>
                    <a:pt x="48436" y="38078"/>
                  </a:cubicBezTo>
                  <a:lnTo>
                    <a:pt x="48340" y="38103"/>
                  </a:lnTo>
                  <a:cubicBezTo>
                    <a:pt x="48365" y="38054"/>
                    <a:pt x="48393" y="38005"/>
                    <a:pt x="48418" y="37955"/>
                  </a:cubicBezTo>
                  <a:close/>
                  <a:moveTo>
                    <a:pt x="37180" y="26231"/>
                  </a:moveTo>
                  <a:cubicBezTo>
                    <a:pt x="37595" y="26495"/>
                    <a:pt x="38030" y="26728"/>
                    <a:pt x="38477" y="26929"/>
                  </a:cubicBezTo>
                  <a:cubicBezTo>
                    <a:pt x="38853" y="27097"/>
                    <a:pt x="39238" y="27248"/>
                    <a:pt x="39635" y="27370"/>
                  </a:cubicBezTo>
                  <a:cubicBezTo>
                    <a:pt x="38849" y="30191"/>
                    <a:pt x="37838" y="32948"/>
                    <a:pt x="36600" y="35604"/>
                  </a:cubicBezTo>
                  <a:cubicBezTo>
                    <a:pt x="36482" y="35854"/>
                    <a:pt x="36358" y="36099"/>
                    <a:pt x="36237" y="36349"/>
                  </a:cubicBezTo>
                  <a:cubicBezTo>
                    <a:pt x="36132" y="36562"/>
                    <a:pt x="36033" y="36777"/>
                    <a:pt x="35925" y="36991"/>
                  </a:cubicBezTo>
                  <a:cubicBezTo>
                    <a:pt x="35922" y="36991"/>
                    <a:pt x="35919" y="36991"/>
                    <a:pt x="35917" y="36989"/>
                  </a:cubicBezTo>
                  <a:cubicBezTo>
                    <a:pt x="35911" y="36989"/>
                    <a:pt x="35906" y="36989"/>
                    <a:pt x="35901" y="36989"/>
                  </a:cubicBezTo>
                  <a:cubicBezTo>
                    <a:pt x="35843" y="36989"/>
                    <a:pt x="35788" y="37019"/>
                    <a:pt x="35776" y="37096"/>
                  </a:cubicBezTo>
                  <a:cubicBezTo>
                    <a:pt x="35773" y="37114"/>
                    <a:pt x="35766" y="37130"/>
                    <a:pt x="35762" y="37147"/>
                  </a:cubicBezTo>
                  <a:cubicBezTo>
                    <a:pt x="35730" y="37283"/>
                    <a:pt x="35660" y="37398"/>
                    <a:pt x="35568" y="37495"/>
                  </a:cubicBezTo>
                  <a:cubicBezTo>
                    <a:pt x="35486" y="37585"/>
                    <a:pt x="35385" y="37660"/>
                    <a:pt x="35279" y="37729"/>
                  </a:cubicBezTo>
                  <a:cubicBezTo>
                    <a:pt x="35277" y="37730"/>
                    <a:pt x="35275" y="37731"/>
                    <a:pt x="35272" y="37733"/>
                  </a:cubicBezTo>
                  <a:cubicBezTo>
                    <a:pt x="35209" y="37774"/>
                    <a:pt x="35144" y="37813"/>
                    <a:pt x="35078" y="37849"/>
                  </a:cubicBezTo>
                  <a:cubicBezTo>
                    <a:pt x="34984" y="37902"/>
                    <a:pt x="34892" y="37958"/>
                    <a:pt x="34799" y="38013"/>
                  </a:cubicBezTo>
                  <a:cubicBezTo>
                    <a:pt x="34549" y="38159"/>
                    <a:pt x="34305" y="38314"/>
                    <a:pt x="34071" y="38488"/>
                  </a:cubicBezTo>
                  <a:cubicBezTo>
                    <a:pt x="34013" y="38531"/>
                    <a:pt x="33955" y="38579"/>
                    <a:pt x="33896" y="38623"/>
                  </a:cubicBezTo>
                  <a:cubicBezTo>
                    <a:pt x="33873" y="38641"/>
                    <a:pt x="33851" y="38658"/>
                    <a:pt x="33826" y="38674"/>
                  </a:cubicBezTo>
                  <a:cubicBezTo>
                    <a:pt x="33798" y="38692"/>
                    <a:pt x="33781" y="38705"/>
                    <a:pt x="33771" y="38705"/>
                  </a:cubicBezTo>
                  <a:cubicBezTo>
                    <a:pt x="33761" y="38705"/>
                    <a:pt x="33760" y="38690"/>
                    <a:pt x="33765" y="38647"/>
                  </a:cubicBezTo>
                  <a:cubicBezTo>
                    <a:pt x="33766" y="38634"/>
                    <a:pt x="33772" y="38621"/>
                    <a:pt x="33775" y="38608"/>
                  </a:cubicBezTo>
                  <a:cubicBezTo>
                    <a:pt x="33803" y="38478"/>
                    <a:pt x="33886" y="38351"/>
                    <a:pt x="33954" y="38239"/>
                  </a:cubicBezTo>
                  <a:cubicBezTo>
                    <a:pt x="33960" y="38231"/>
                    <a:pt x="33966" y="38222"/>
                    <a:pt x="33969" y="38214"/>
                  </a:cubicBezTo>
                  <a:cubicBezTo>
                    <a:pt x="34003" y="38159"/>
                    <a:pt x="34037" y="38106"/>
                    <a:pt x="34070" y="38051"/>
                  </a:cubicBezTo>
                  <a:cubicBezTo>
                    <a:pt x="34108" y="37989"/>
                    <a:pt x="34146" y="37926"/>
                    <a:pt x="34183" y="37863"/>
                  </a:cubicBezTo>
                  <a:cubicBezTo>
                    <a:pt x="34291" y="37681"/>
                    <a:pt x="34386" y="37494"/>
                    <a:pt x="34430" y="37283"/>
                  </a:cubicBezTo>
                  <a:cubicBezTo>
                    <a:pt x="34433" y="37266"/>
                    <a:pt x="34431" y="37250"/>
                    <a:pt x="34430" y="37234"/>
                  </a:cubicBezTo>
                  <a:cubicBezTo>
                    <a:pt x="34421" y="37149"/>
                    <a:pt x="34341" y="37095"/>
                    <a:pt x="34266" y="37095"/>
                  </a:cubicBezTo>
                  <a:cubicBezTo>
                    <a:pt x="34207" y="37095"/>
                    <a:pt x="34152" y="37128"/>
                    <a:pt x="34136" y="37204"/>
                  </a:cubicBezTo>
                  <a:cubicBezTo>
                    <a:pt x="34077" y="37491"/>
                    <a:pt x="33913" y="37733"/>
                    <a:pt x="33759" y="37978"/>
                  </a:cubicBezTo>
                  <a:cubicBezTo>
                    <a:pt x="33428" y="38066"/>
                    <a:pt x="33090" y="38158"/>
                    <a:pt x="32745" y="38251"/>
                  </a:cubicBezTo>
                  <a:cubicBezTo>
                    <a:pt x="32730" y="38244"/>
                    <a:pt x="32714" y="38237"/>
                    <a:pt x="32698" y="38229"/>
                  </a:cubicBezTo>
                  <a:cubicBezTo>
                    <a:pt x="32747" y="38106"/>
                    <a:pt x="32795" y="37989"/>
                    <a:pt x="32843" y="37871"/>
                  </a:cubicBezTo>
                  <a:cubicBezTo>
                    <a:pt x="33040" y="37407"/>
                    <a:pt x="33232" y="36941"/>
                    <a:pt x="33424" y="36475"/>
                  </a:cubicBezTo>
                  <a:cubicBezTo>
                    <a:pt x="33430" y="36461"/>
                    <a:pt x="33438" y="36446"/>
                    <a:pt x="33443" y="36432"/>
                  </a:cubicBezTo>
                  <a:cubicBezTo>
                    <a:pt x="34610" y="33590"/>
                    <a:pt x="35687" y="30713"/>
                    <a:pt x="36664" y="27801"/>
                  </a:cubicBezTo>
                  <a:cubicBezTo>
                    <a:pt x="36839" y="27279"/>
                    <a:pt x="37010" y="26756"/>
                    <a:pt x="37180" y="26231"/>
                  </a:cubicBezTo>
                  <a:close/>
                  <a:moveTo>
                    <a:pt x="43142" y="39782"/>
                  </a:moveTo>
                  <a:cubicBezTo>
                    <a:pt x="43077" y="39852"/>
                    <a:pt x="43021" y="39931"/>
                    <a:pt x="42971" y="40014"/>
                  </a:cubicBezTo>
                  <a:cubicBezTo>
                    <a:pt x="42961" y="40028"/>
                    <a:pt x="42954" y="40043"/>
                    <a:pt x="42946" y="40057"/>
                  </a:cubicBezTo>
                  <a:cubicBezTo>
                    <a:pt x="42950" y="40044"/>
                    <a:pt x="42956" y="40030"/>
                    <a:pt x="42962" y="40016"/>
                  </a:cubicBezTo>
                  <a:cubicBezTo>
                    <a:pt x="43000" y="39923"/>
                    <a:pt x="43061" y="39842"/>
                    <a:pt x="43142" y="39782"/>
                  </a:cubicBezTo>
                  <a:close/>
                  <a:moveTo>
                    <a:pt x="32770" y="39659"/>
                  </a:moveTo>
                  <a:lnTo>
                    <a:pt x="32770" y="39659"/>
                  </a:lnTo>
                  <a:cubicBezTo>
                    <a:pt x="32736" y="39703"/>
                    <a:pt x="32701" y="39751"/>
                    <a:pt x="32664" y="39796"/>
                  </a:cubicBezTo>
                  <a:cubicBezTo>
                    <a:pt x="32629" y="39839"/>
                    <a:pt x="32456" y="40103"/>
                    <a:pt x="32408" y="40103"/>
                  </a:cubicBezTo>
                  <a:cubicBezTo>
                    <a:pt x="32407" y="40103"/>
                    <a:pt x="32407" y="40103"/>
                    <a:pt x="32406" y="40103"/>
                  </a:cubicBezTo>
                  <a:cubicBezTo>
                    <a:pt x="32400" y="40103"/>
                    <a:pt x="32480" y="39907"/>
                    <a:pt x="32561" y="39714"/>
                  </a:cubicBezTo>
                  <a:lnTo>
                    <a:pt x="32770" y="39659"/>
                  </a:lnTo>
                  <a:close/>
                  <a:moveTo>
                    <a:pt x="23935" y="35786"/>
                  </a:moveTo>
                  <a:cubicBezTo>
                    <a:pt x="24347" y="35792"/>
                    <a:pt x="24755" y="35803"/>
                    <a:pt x="25153" y="35815"/>
                  </a:cubicBezTo>
                  <a:cubicBezTo>
                    <a:pt x="26579" y="35858"/>
                    <a:pt x="28002" y="35966"/>
                    <a:pt x="29419" y="36134"/>
                  </a:cubicBezTo>
                  <a:cubicBezTo>
                    <a:pt x="28743" y="37148"/>
                    <a:pt x="28450" y="38303"/>
                    <a:pt x="28242" y="39487"/>
                  </a:cubicBezTo>
                  <a:cubicBezTo>
                    <a:pt x="28233" y="39543"/>
                    <a:pt x="28223" y="39598"/>
                    <a:pt x="28213" y="39654"/>
                  </a:cubicBezTo>
                  <a:cubicBezTo>
                    <a:pt x="28205" y="39708"/>
                    <a:pt x="28194" y="39764"/>
                    <a:pt x="28186" y="39819"/>
                  </a:cubicBezTo>
                  <a:cubicBezTo>
                    <a:pt x="28165" y="39941"/>
                    <a:pt x="28147" y="40061"/>
                    <a:pt x="28128" y="40183"/>
                  </a:cubicBezTo>
                  <a:cubicBezTo>
                    <a:pt x="27900" y="40132"/>
                    <a:pt x="27671" y="40082"/>
                    <a:pt x="27444" y="40032"/>
                  </a:cubicBezTo>
                  <a:cubicBezTo>
                    <a:pt x="27340" y="40009"/>
                    <a:pt x="27237" y="39987"/>
                    <a:pt x="27134" y="39964"/>
                  </a:cubicBezTo>
                  <a:cubicBezTo>
                    <a:pt x="27032" y="39941"/>
                    <a:pt x="26928" y="39920"/>
                    <a:pt x="26824" y="39896"/>
                  </a:cubicBezTo>
                  <a:cubicBezTo>
                    <a:pt x="25779" y="39666"/>
                    <a:pt x="24736" y="39435"/>
                    <a:pt x="23692" y="39204"/>
                  </a:cubicBezTo>
                  <a:cubicBezTo>
                    <a:pt x="24115" y="38881"/>
                    <a:pt x="24568" y="38598"/>
                    <a:pt x="25054" y="38376"/>
                  </a:cubicBezTo>
                  <a:cubicBezTo>
                    <a:pt x="25286" y="38270"/>
                    <a:pt x="25141" y="37959"/>
                    <a:pt x="24925" y="37959"/>
                  </a:cubicBezTo>
                  <a:cubicBezTo>
                    <a:pt x="24892" y="37959"/>
                    <a:pt x="24858" y="37966"/>
                    <a:pt x="24823" y="37982"/>
                  </a:cubicBezTo>
                  <a:cubicBezTo>
                    <a:pt x="24368" y="38191"/>
                    <a:pt x="23942" y="38448"/>
                    <a:pt x="23544" y="38743"/>
                  </a:cubicBezTo>
                  <a:cubicBezTo>
                    <a:pt x="23645" y="37752"/>
                    <a:pt x="23777" y="36767"/>
                    <a:pt x="23935" y="35786"/>
                  </a:cubicBezTo>
                  <a:close/>
                  <a:moveTo>
                    <a:pt x="46196" y="31076"/>
                  </a:moveTo>
                  <a:cubicBezTo>
                    <a:pt x="46297" y="31579"/>
                    <a:pt x="46398" y="32084"/>
                    <a:pt x="46498" y="32587"/>
                  </a:cubicBezTo>
                  <a:cubicBezTo>
                    <a:pt x="46502" y="32603"/>
                    <a:pt x="46504" y="32618"/>
                    <a:pt x="46507" y="32633"/>
                  </a:cubicBezTo>
                  <a:cubicBezTo>
                    <a:pt x="46498" y="32669"/>
                    <a:pt x="46491" y="32706"/>
                    <a:pt x="46483" y="32743"/>
                  </a:cubicBezTo>
                  <a:cubicBezTo>
                    <a:pt x="46472" y="32795"/>
                    <a:pt x="46460" y="32847"/>
                    <a:pt x="46447" y="32900"/>
                  </a:cubicBezTo>
                  <a:cubicBezTo>
                    <a:pt x="46335" y="33365"/>
                    <a:pt x="46216" y="33830"/>
                    <a:pt x="46086" y="34292"/>
                  </a:cubicBezTo>
                  <a:cubicBezTo>
                    <a:pt x="45834" y="35192"/>
                    <a:pt x="45545" y="36081"/>
                    <a:pt x="45229" y="36958"/>
                  </a:cubicBezTo>
                  <a:cubicBezTo>
                    <a:pt x="45214" y="36974"/>
                    <a:pt x="45202" y="36994"/>
                    <a:pt x="45195" y="37016"/>
                  </a:cubicBezTo>
                  <a:cubicBezTo>
                    <a:pt x="44999" y="37678"/>
                    <a:pt x="44665" y="38297"/>
                    <a:pt x="44203" y="38810"/>
                  </a:cubicBezTo>
                  <a:cubicBezTo>
                    <a:pt x="44048" y="38981"/>
                    <a:pt x="43880" y="39129"/>
                    <a:pt x="43706" y="39277"/>
                  </a:cubicBezTo>
                  <a:lnTo>
                    <a:pt x="43258" y="39390"/>
                  </a:lnTo>
                  <a:cubicBezTo>
                    <a:pt x="42917" y="39481"/>
                    <a:pt x="42675" y="39766"/>
                    <a:pt x="42623" y="40097"/>
                  </a:cubicBezTo>
                  <a:cubicBezTo>
                    <a:pt x="42327" y="40168"/>
                    <a:pt x="42028" y="40240"/>
                    <a:pt x="41725" y="40311"/>
                  </a:cubicBezTo>
                  <a:cubicBezTo>
                    <a:pt x="41745" y="38851"/>
                    <a:pt x="41791" y="37392"/>
                    <a:pt x="41858" y="35932"/>
                  </a:cubicBezTo>
                  <a:cubicBezTo>
                    <a:pt x="42730" y="35224"/>
                    <a:pt x="43071" y="34242"/>
                    <a:pt x="43113" y="33088"/>
                  </a:cubicBezTo>
                  <a:cubicBezTo>
                    <a:pt x="43114" y="33039"/>
                    <a:pt x="43114" y="32988"/>
                    <a:pt x="43114" y="32938"/>
                  </a:cubicBezTo>
                  <a:cubicBezTo>
                    <a:pt x="43115" y="32888"/>
                    <a:pt x="43115" y="32836"/>
                    <a:pt x="43115" y="32784"/>
                  </a:cubicBezTo>
                  <a:cubicBezTo>
                    <a:pt x="43113" y="32367"/>
                    <a:pt x="43077" y="31928"/>
                    <a:pt x="43017" y="31477"/>
                  </a:cubicBezTo>
                  <a:cubicBezTo>
                    <a:pt x="44083" y="31405"/>
                    <a:pt x="45145" y="31271"/>
                    <a:pt x="46196" y="31076"/>
                  </a:cubicBezTo>
                  <a:close/>
                  <a:moveTo>
                    <a:pt x="33778" y="39387"/>
                  </a:moveTo>
                  <a:lnTo>
                    <a:pt x="33778" y="39387"/>
                  </a:lnTo>
                  <a:cubicBezTo>
                    <a:pt x="33748" y="39514"/>
                    <a:pt x="33716" y="39639"/>
                    <a:pt x="33678" y="39763"/>
                  </a:cubicBezTo>
                  <a:cubicBezTo>
                    <a:pt x="33637" y="39898"/>
                    <a:pt x="33592" y="40031"/>
                    <a:pt x="33543" y="40163"/>
                  </a:cubicBezTo>
                  <a:cubicBezTo>
                    <a:pt x="33514" y="40242"/>
                    <a:pt x="33479" y="40366"/>
                    <a:pt x="33414" y="40445"/>
                  </a:cubicBezTo>
                  <a:cubicBezTo>
                    <a:pt x="33340" y="40224"/>
                    <a:pt x="33421" y="39887"/>
                    <a:pt x="33456" y="39696"/>
                  </a:cubicBezTo>
                  <a:cubicBezTo>
                    <a:pt x="33470" y="39616"/>
                    <a:pt x="33492" y="39538"/>
                    <a:pt x="33511" y="39458"/>
                  </a:cubicBezTo>
                  <a:cubicBezTo>
                    <a:pt x="33600" y="39435"/>
                    <a:pt x="33690" y="39410"/>
                    <a:pt x="33778" y="39387"/>
                  </a:cubicBezTo>
                  <a:close/>
                  <a:moveTo>
                    <a:pt x="34660" y="39150"/>
                  </a:moveTo>
                  <a:cubicBezTo>
                    <a:pt x="34618" y="39325"/>
                    <a:pt x="34584" y="39504"/>
                    <a:pt x="34563" y="39683"/>
                  </a:cubicBezTo>
                  <a:cubicBezTo>
                    <a:pt x="34550" y="39786"/>
                    <a:pt x="34543" y="40450"/>
                    <a:pt x="34379" y="40450"/>
                  </a:cubicBezTo>
                  <a:cubicBezTo>
                    <a:pt x="34376" y="40450"/>
                    <a:pt x="34372" y="40450"/>
                    <a:pt x="34368" y="40449"/>
                  </a:cubicBezTo>
                  <a:cubicBezTo>
                    <a:pt x="34279" y="40433"/>
                    <a:pt x="34223" y="40172"/>
                    <a:pt x="34207" y="40107"/>
                  </a:cubicBezTo>
                  <a:cubicBezTo>
                    <a:pt x="34180" y="39985"/>
                    <a:pt x="34172" y="39858"/>
                    <a:pt x="34171" y="39734"/>
                  </a:cubicBezTo>
                  <a:cubicBezTo>
                    <a:pt x="34172" y="39583"/>
                    <a:pt x="34177" y="39430"/>
                    <a:pt x="34178" y="39279"/>
                  </a:cubicBezTo>
                  <a:cubicBezTo>
                    <a:pt x="34341" y="39236"/>
                    <a:pt x="34502" y="39192"/>
                    <a:pt x="34660" y="39150"/>
                  </a:cubicBezTo>
                  <a:close/>
                  <a:moveTo>
                    <a:pt x="38868" y="36960"/>
                  </a:moveTo>
                  <a:cubicBezTo>
                    <a:pt x="38935" y="36960"/>
                    <a:pt x="39001" y="36977"/>
                    <a:pt x="39062" y="37014"/>
                  </a:cubicBezTo>
                  <a:cubicBezTo>
                    <a:pt x="39149" y="37066"/>
                    <a:pt x="39210" y="37148"/>
                    <a:pt x="39237" y="37247"/>
                  </a:cubicBezTo>
                  <a:cubicBezTo>
                    <a:pt x="39261" y="37346"/>
                    <a:pt x="39247" y="37449"/>
                    <a:pt x="39196" y="37536"/>
                  </a:cubicBezTo>
                  <a:cubicBezTo>
                    <a:pt x="39144" y="37623"/>
                    <a:pt x="39062" y="37686"/>
                    <a:pt x="38963" y="37711"/>
                  </a:cubicBezTo>
                  <a:cubicBezTo>
                    <a:pt x="38923" y="37722"/>
                    <a:pt x="37444" y="38103"/>
                    <a:pt x="35406" y="38643"/>
                  </a:cubicBezTo>
                  <a:lnTo>
                    <a:pt x="35275" y="38677"/>
                  </a:lnTo>
                  <a:cubicBezTo>
                    <a:pt x="35252" y="38683"/>
                    <a:pt x="35228" y="38688"/>
                    <a:pt x="35205" y="38696"/>
                  </a:cubicBezTo>
                  <a:cubicBezTo>
                    <a:pt x="35175" y="38705"/>
                    <a:pt x="35142" y="38713"/>
                    <a:pt x="35112" y="38721"/>
                  </a:cubicBezTo>
                  <a:cubicBezTo>
                    <a:pt x="35081" y="38730"/>
                    <a:pt x="35047" y="38738"/>
                    <a:pt x="35015" y="38746"/>
                  </a:cubicBezTo>
                  <a:cubicBezTo>
                    <a:pt x="34986" y="38755"/>
                    <a:pt x="34959" y="38761"/>
                    <a:pt x="34930" y="38771"/>
                  </a:cubicBezTo>
                  <a:cubicBezTo>
                    <a:pt x="34887" y="38782"/>
                    <a:pt x="34849" y="38792"/>
                    <a:pt x="34806" y="38803"/>
                  </a:cubicBezTo>
                  <a:cubicBezTo>
                    <a:pt x="34791" y="38808"/>
                    <a:pt x="34773" y="38813"/>
                    <a:pt x="34757" y="38817"/>
                  </a:cubicBezTo>
                  <a:cubicBezTo>
                    <a:pt x="34588" y="38861"/>
                    <a:pt x="34416" y="38908"/>
                    <a:pt x="34241" y="38954"/>
                  </a:cubicBezTo>
                  <a:lnTo>
                    <a:pt x="34176" y="38972"/>
                  </a:lnTo>
                  <a:cubicBezTo>
                    <a:pt x="34156" y="38976"/>
                    <a:pt x="34137" y="38982"/>
                    <a:pt x="34119" y="38987"/>
                  </a:cubicBezTo>
                  <a:cubicBezTo>
                    <a:pt x="34089" y="38995"/>
                    <a:pt x="34056" y="39003"/>
                    <a:pt x="34026" y="39011"/>
                  </a:cubicBezTo>
                  <a:cubicBezTo>
                    <a:pt x="34021" y="39012"/>
                    <a:pt x="34016" y="39013"/>
                    <a:pt x="34011" y="39016"/>
                  </a:cubicBezTo>
                  <a:cubicBezTo>
                    <a:pt x="33965" y="39027"/>
                    <a:pt x="33920" y="39040"/>
                    <a:pt x="33874" y="39052"/>
                  </a:cubicBezTo>
                  <a:cubicBezTo>
                    <a:pt x="33865" y="39054"/>
                    <a:pt x="33857" y="39056"/>
                    <a:pt x="33847" y="39059"/>
                  </a:cubicBezTo>
                  <a:cubicBezTo>
                    <a:pt x="33766" y="39081"/>
                    <a:pt x="33686" y="39103"/>
                    <a:pt x="33605" y="39124"/>
                  </a:cubicBezTo>
                  <a:cubicBezTo>
                    <a:pt x="33573" y="39133"/>
                    <a:pt x="33541" y="39141"/>
                    <a:pt x="33511" y="39150"/>
                  </a:cubicBezTo>
                  <a:cubicBezTo>
                    <a:pt x="33483" y="39157"/>
                    <a:pt x="33454" y="39165"/>
                    <a:pt x="33427" y="39173"/>
                  </a:cubicBezTo>
                  <a:cubicBezTo>
                    <a:pt x="33378" y="39186"/>
                    <a:pt x="33331" y="39200"/>
                    <a:pt x="33282" y="39213"/>
                  </a:cubicBezTo>
                  <a:cubicBezTo>
                    <a:pt x="33274" y="39214"/>
                    <a:pt x="33268" y="39215"/>
                    <a:pt x="33261" y="39219"/>
                  </a:cubicBezTo>
                  <a:cubicBezTo>
                    <a:pt x="33193" y="39237"/>
                    <a:pt x="33126" y="39255"/>
                    <a:pt x="33057" y="39273"/>
                  </a:cubicBezTo>
                  <a:cubicBezTo>
                    <a:pt x="32943" y="39305"/>
                    <a:pt x="32827" y="39336"/>
                    <a:pt x="32714" y="39366"/>
                  </a:cubicBezTo>
                  <a:cubicBezTo>
                    <a:pt x="32651" y="39384"/>
                    <a:pt x="32589" y="39400"/>
                    <a:pt x="32528" y="39416"/>
                  </a:cubicBezTo>
                  <a:cubicBezTo>
                    <a:pt x="32462" y="39433"/>
                    <a:pt x="32397" y="39451"/>
                    <a:pt x="32332" y="39469"/>
                  </a:cubicBezTo>
                  <a:cubicBezTo>
                    <a:pt x="31010" y="39828"/>
                    <a:pt x="29640" y="40205"/>
                    <a:pt x="28374" y="40565"/>
                  </a:cubicBezTo>
                  <a:cubicBezTo>
                    <a:pt x="28387" y="40485"/>
                    <a:pt x="28399" y="40405"/>
                    <a:pt x="28410" y="40328"/>
                  </a:cubicBezTo>
                  <a:cubicBezTo>
                    <a:pt x="28440" y="40131"/>
                    <a:pt x="28473" y="39934"/>
                    <a:pt x="28507" y="39735"/>
                  </a:cubicBezTo>
                  <a:cubicBezTo>
                    <a:pt x="29493" y="39450"/>
                    <a:pt x="30528" y="39162"/>
                    <a:pt x="31552" y="38883"/>
                  </a:cubicBezTo>
                  <a:cubicBezTo>
                    <a:pt x="31679" y="38849"/>
                    <a:pt x="31805" y="38814"/>
                    <a:pt x="31931" y="38780"/>
                  </a:cubicBezTo>
                  <a:cubicBezTo>
                    <a:pt x="32033" y="38753"/>
                    <a:pt x="32134" y="38726"/>
                    <a:pt x="32234" y="38698"/>
                  </a:cubicBezTo>
                  <a:cubicBezTo>
                    <a:pt x="32399" y="38652"/>
                    <a:pt x="32561" y="38609"/>
                    <a:pt x="32724" y="38565"/>
                  </a:cubicBezTo>
                  <a:cubicBezTo>
                    <a:pt x="32725" y="38565"/>
                    <a:pt x="32726" y="38565"/>
                    <a:pt x="32726" y="38564"/>
                  </a:cubicBezTo>
                  <a:cubicBezTo>
                    <a:pt x="32754" y="38557"/>
                    <a:pt x="32782" y="38549"/>
                    <a:pt x="32808" y="38542"/>
                  </a:cubicBezTo>
                  <a:cubicBezTo>
                    <a:pt x="32847" y="38532"/>
                    <a:pt x="32888" y="38520"/>
                    <a:pt x="32926" y="38511"/>
                  </a:cubicBezTo>
                  <a:cubicBezTo>
                    <a:pt x="32936" y="38507"/>
                    <a:pt x="32947" y="38505"/>
                    <a:pt x="32955" y="38503"/>
                  </a:cubicBezTo>
                  <a:cubicBezTo>
                    <a:pt x="33009" y="38489"/>
                    <a:pt x="33064" y="38474"/>
                    <a:pt x="33117" y="38460"/>
                  </a:cubicBezTo>
                  <a:cubicBezTo>
                    <a:pt x="33138" y="38454"/>
                    <a:pt x="33160" y="38448"/>
                    <a:pt x="33180" y="38442"/>
                  </a:cubicBezTo>
                  <a:cubicBezTo>
                    <a:pt x="33302" y="38411"/>
                    <a:pt x="33423" y="38377"/>
                    <a:pt x="33543" y="38345"/>
                  </a:cubicBezTo>
                  <a:lnTo>
                    <a:pt x="33543" y="38345"/>
                  </a:lnTo>
                  <a:cubicBezTo>
                    <a:pt x="33512" y="38409"/>
                    <a:pt x="33489" y="38476"/>
                    <a:pt x="33474" y="38542"/>
                  </a:cubicBezTo>
                  <a:cubicBezTo>
                    <a:pt x="33460" y="38597"/>
                    <a:pt x="33452" y="38650"/>
                    <a:pt x="33456" y="38702"/>
                  </a:cubicBezTo>
                  <a:cubicBezTo>
                    <a:pt x="33456" y="38705"/>
                    <a:pt x="33457" y="38707"/>
                    <a:pt x="33457" y="38709"/>
                  </a:cubicBezTo>
                  <a:cubicBezTo>
                    <a:pt x="33460" y="38748"/>
                    <a:pt x="33469" y="38784"/>
                    <a:pt x="33483" y="38818"/>
                  </a:cubicBezTo>
                  <a:cubicBezTo>
                    <a:pt x="33491" y="38835"/>
                    <a:pt x="33500" y="38849"/>
                    <a:pt x="33510" y="38864"/>
                  </a:cubicBezTo>
                  <a:cubicBezTo>
                    <a:pt x="33511" y="38865"/>
                    <a:pt x="33511" y="38866"/>
                    <a:pt x="33512" y="38867"/>
                  </a:cubicBezTo>
                  <a:cubicBezTo>
                    <a:pt x="33515" y="38873"/>
                    <a:pt x="33518" y="38879"/>
                    <a:pt x="33522" y="38884"/>
                  </a:cubicBezTo>
                  <a:cubicBezTo>
                    <a:pt x="33527" y="38890"/>
                    <a:pt x="33528" y="38896"/>
                    <a:pt x="33533" y="38902"/>
                  </a:cubicBezTo>
                  <a:cubicBezTo>
                    <a:pt x="33561" y="38936"/>
                    <a:pt x="33591" y="38959"/>
                    <a:pt x="33625" y="38975"/>
                  </a:cubicBezTo>
                  <a:cubicBezTo>
                    <a:pt x="33633" y="38980"/>
                    <a:pt x="33642" y="38980"/>
                    <a:pt x="33650" y="38983"/>
                  </a:cubicBezTo>
                  <a:cubicBezTo>
                    <a:pt x="33686" y="38997"/>
                    <a:pt x="33723" y="39003"/>
                    <a:pt x="33760" y="39003"/>
                  </a:cubicBezTo>
                  <a:cubicBezTo>
                    <a:pt x="33793" y="39003"/>
                    <a:pt x="33827" y="38998"/>
                    <a:pt x="33860" y="38988"/>
                  </a:cubicBezTo>
                  <a:cubicBezTo>
                    <a:pt x="33865" y="38987"/>
                    <a:pt x="33868" y="38985"/>
                    <a:pt x="33872" y="38983"/>
                  </a:cubicBezTo>
                  <a:cubicBezTo>
                    <a:pt x="33894" y="38976"/>
                    <a:pt x="33915" y="38968"/>
                    <a:pt x="33934" y="38958"/>
                  </a:cubicBezTo>
                  <a:cubicBezTo>
                    <a:pt x="33944" y="38953"/>
                    <a:pt x="33954" y="38951"/>
                    <a:pt x="33962" y="38946"/>
                  </a:cubicBezTo>
                  <a:cubicBezTo>
                    <a:pt x="33968" y="38943"/>
                    <a:pt x="33974" y="38937"/>
                    <a:pt x="33980" y="38934"/>
                  </a:cubicBezTo>
                  <a:cubicBezTo>
                    <a:pt x="34026" y="38905"/>
                    <a:pt x="34069" y="38872"/>
                    <a:pt x="34113" y="38838"/>
                  </a:cubicBezTo>
                  <a:cubicBezTo>
                    <a:pt x="34133" y="38824"/>
                    <a:pt x="34154" y="38811"/>
                    <a:pt x="34172" y="38795"/>
                  </a:cubicBezTo>
                  <a:cubicBezTo>
                    <a:pt x="34235" y="38745"/>
                    <a:pt x="34299" y="38698"/>
                    <a:pt x="34361" y="38651"/>
                  </a:cubicBezTo>
                  <a:cubicBezTo>
                    <a:pt x="34377" y="38640"/>
                    <a:pt x="34393" y="38626"/>
                    <a:pt x="34410" y="38614"/>
                  </a:cubicBezTo>
                  <a:cubicBezTo>
                    <a:pt x="34594" y="38485"/>
                    <a:pt x="34783" y="38373"/>
                    <a:pt x="34974" y="38261"/>
                  </a:cubicBezTo>
                  <a:cubicBezTo>
                    <a:pt x="35058" y="38213"/>
                    <a:pt x="35140" y="38165"/>
                    <a:pt x="35223" y="38116"/>
                  </a:cubicBezTo>
                  <a:cubicBezTo>
                    <a:pt x="35272" y="38087"/>
                    <a:pt x="35322" y="38058"/>
                    <a:pt x="35372" y="38029"/>
                  </a:cubicBezTo>
                  <a:cubicBezTo>
                    <a:pt x="35378" y="38026"/>
                    <a:pt x="35384" y="38021"/>
                    <a:pt x="35390" y="38018"/>
                  </a:cubicBezTo>
                  <a:cubicBezTo>
                    <a:pt x="35423" y="37997"/>
                    <a:pt x="35458" y="37976"/>
                    <a:pt x="35491" y="37954"/>
                  </a:cubicBezTo>
                  <a:cubicBezTo>
                    <a:pt x="35557" y="37908"/>
                    <a:pt x="35619" y="37861"/>
                    <a:pt x="35680" y="37809"/>
                  </a:cubicBezTo>
                  <a:cubicBezTo>
                    <a:pt x="35696" y="37796"/>
                    <a:pt x="35711" y="37782"/>
                    <a:pt x="35726" y="37768"/>
                  </a:cubicBezTo>
                  <a:cubicBezTo>
                    <a:pt x="35783" y="37753"/>
                    <a:pt x="35836" y="37739"/>
                    <a:pt x="35891" y="37724"/>
                  </a:cubicBezTo>
                  <a:cubicBezTo>
                    <a:pt x="37356" y="37339"/>
                    <a:pt x="38444" y="37057"/>
                    <a:pt x="38773" y="36972"/>
                  </a:cubicBezTo>
                  <a:cubicBezTo>
                    <a:pt x="38804" y="36963"/>
                    <a:pt x="38836" y="36960"/>
                    <a:pt x="38868" y="36960"/>
                  </a:cubicBezTo>
                  <a:close/>
                  <a:moveTo>
                    <a:pt x="50212" y="37954"/>
                  </a:moveTo>
                  <a:cubicBezTo>
                    <a:pt x="50311" y="37954"/>
                    <a:pt x="50408" y="37979"/>
                    <a:pt x="50495" y="38032"/>
                  </a:cubicBezTo>
                  <a:cubicBezTo>
                    <a:pt x="50623" y="38107"/>
                    <a:pt x="50713" y="38229"/>
                    <a:pt x="50750" y="38373"/>
                  </a:cubicBezTo>
                  <a:lnTo>
                    <a:pt x="50986" y="39295"/>
                  </a:lnTo>
                  <a:cubicBezTo>
                    <a:pt x="51022" y="39439"/>
                    <a:pt x="51000" y="39588"/>
                    <a:pt x="50924" y="39717"/>
                  </a:cubicBezTo>
                  <a:cubicBezTo>
                    <a:pt x="50849" y="39844"/>
                    <a:pt x="50727" y="39934"/>
                    <a:pt x="50583" y="39972"/>
                  </a:cubicBezTo>
                  <a:lnTo>
                    <a:pt x="49157" y="40337"/>
                  </a:lnTo>
                  <a:lnTo>
                    <a:pt x="49007" y="40375"/>
                  </a:lnTo>
                  <a:lnTo>
                    <a:pt x="48868" y="40409"/>
                  </a:lnTo>
                  <a:lnTo>
                    <a:pt x="47059" y="40869"/>
                  </a:lnTo>
                  <a:cubicBezTo>
                    <a:pt x="47104" y="40715"/>
                    <a:pt x="47152" y="40561"/>
                    <a:pt x="47203" y="40409"/>
                  </a:cubicBezTo>
                  <a:cubicBezTo>
                    <a:pt x="47221" y="40353"/>
                    <a:pt x="47241" y="40295"/>
                    <a:pt x="47262" y="40239"/>
                  </a:cubicBezTo>
                  <a:cubicBezTo>
                    <a:pt x="47276" y="40199"/>
                    <a:pt x="47290" y="40159"/>
                    <a:pt x="47304" y="40118"/>
                  </a:cubicBezTo>
                  <a:lnTo>
                    <a:pt x="47326" y="40066"/>
                  </a:lnTo>
                  <a:cubicBezTo>
                    <a:pt x="47446" y="39756"/>
                    <a:pt x="47598" y="39462"/>
                    <a:pt x="47766" y="39176"/>
                  </a:cubicBezTo>
                  <a:cubicBezTo>
                    <a:pt x="47800" y="39115"/>
                    <a:pt x="47835" y="39054"/>
                    <a:pt x="47871" y="38995"/>
                  </a:cubicBezTo>
                  <a:cubicBezTo>
                    <a:pt x="47909" y="38934"/>
                    <a:pt x="47947" y="38872"/>
                    <a:pt x="47985" y="38810"/>
                  </a:cubicBezTo>
                  <a:cubicBezTo>
                    <a:pt x="48008" y="38773"/>
                    <a:pt x="48030" y="38734"/>
                    <a:pt x="48056" y="38696"/>
                  </a:cubicBezTo>
                  <a:cubicBezTo>
                    <a:pt x="48075" y="38664"/>
                    <a:pt x="48079" y="38626"/>
                    <a:pt x="48072" y="38590"/>
                  </a:cubicBezTo>
                  <a:cubicBezTo>
                    <a:pt x="48095" y="38548"/>
                    <a:pt x="48116" y="38506"/>
                    <a:pt x="48139" y="38464"/>
                  </a:cubicBezTo>
                  <a:lnTo>
                    <a:pt x="48480" y="38377"/>
                  </a:lnTo>
                  <a:lnTo>
                    <a:pt x="48632" y="38338"/>
                  </a:lnTo>
                  <a:lnTo>
                    <a:pt x="48776" y="38302"/>
                  </a:lnTo>
                  <a:lnTo>
                    <a:pt x="50075" y="37971"/>
                  </a:lnTo>
                  <a:cubicBezTo>
                    <a:pt x="50121" y="37960"/>
                    <a:pt x="50165" y="37954"/>
                    <a:pt x="50212" y="37954"/>
                  </a:cubicBezTo>
                  <a:close/>
                  <a:moveTo>
                    <a:pt x="11208" y="36955"/>
                  </a:moveTo>
                  <a:cubicBezTo>
                    <a:pt x="11359" y="37884"/>
                    <a:pt x="11481" y="38817"/>
                    <a:pt x="11576" y="39755"/>
                  </a:cubicBezTo>
                  <a:cubicBezTo>
                    <a:pt x="11194" y="39476"/>
                    <a:pt x="10791" y="39231"/>
                    <a:pt x="10362" y="39034"/>
                  </a:cubicBezTo>
                  <a:cubicBezTo>
                    <a:pt x="10327" y="39018"/>
                    <a:pt x="10293" y="39011"/>
                    <a:pt x="10260" y="39011"/>
                  </a:cubicBezTo>
                  <a:cubicBezTo>
                    <a:pt x="10064" y="39011"/>
                    <a:pt x="9929" y="39269"/>
                    <a:pt x="10084" y="39394"/>
                  </a:cubicBezTo>
                  <a:cubicBezTo>
                    <a:pt x="10100" y="39406"/>
                    <a:pt x="10111" y="39418"/>
                    <a:pt x="10131" y="39428"/>
                  </a:cubicBezTo>
                  <a:cubicBezTo>
                    <a:pt x="10167" y="39444"/>
                    <a:pt x="10201" y="39464"/>
                    <a:pt x="10237" y="39480"/>
                  </a:cubicBezTo>
                  <a:lnTo>
                    <a:pt x="10271" y="39497"/>
                  </a:lnTo>
                  <a:lnTo>
                    <a:pt x="10376" y="39549"/>
                  </a:lnTo>
                  <a:lnTo>
                    <a:pt x="10378" y="39549"/>
                  </a:lnTo>
                  <a:cubicBezTo>
                    <a:pt x="10426" y="39574"/>
                    <a:pt x="10473" y="39597"/>
                    <a:pt x="10521" y="39621"/>
                  </a:cubicBezTo>
                  <a:cubicBezTo>
                    <a:pt x="10840" y="39794"/>
                    <a:pt x="11139" y="39995"/>
                    <a:pt x="11425" y="40213"/>
                  </a:cubicBezTo>
                  <a:cubicBezTo>
                    <a:pt x="11094" y="40286"/>
                    <a:pt x="10762" y="40361"/>
                    <a:pt x="10431" y="40433"/>
                  </a:cubicBezTo>
                  <a:cubicBezTo>
                    <a:pt x="10379" y="40444"/>
                    <a:pt x="10328" y="40456"/>
                    <a:pt x="10276" y="40467"/>
                  </a:cubicBezTo>
                  <a:cubicBezTo>
                    <a:pt x="10227" y="40478"/>
                    <a:pt x="10177" y="40490"/>
                    <a:pt x="10130" y="40500"/>
                  </a:cubicBezTo>
                  <a:cubicBezTo>
                    <a:pt x="9154" y="40716"/>
                    <a:pt x="8179" y="40931"/>
                    <a:pt x="7202" y="41146"/>
                  </a:cubicBezTo>
                  <a:cubicBezTo>
                    <a:pt x="7183" y="41029"/>
                    <a:pt x="7166" y="40912"/>
                    <a:pt x="7147" y="40797"/>
                  </a:cubicBezTo>
                  <a:lnTo>
                    <a:pt x="7130" y="40697"/>
                  </a:lnTo>
                  <a:cubicBezTo>
                    <a:pt x="7120" y="40646"/>
                    <a:pt x="7112" y="40596"/>
                    <a:pt x="7103" y="40546"/>
                  </a:cubicBezTo>
                  <a:lnTo>
                    <a:pt x="7078" y="40393"/>
                  </a:lnTo>
                  <a:cubicBezTo>
                    <a:pt x="6880" y="39305"/>
                    <a:pt x="6585" y="38214"/>
                    <a:pt x="5969" y="37281"/>
                  </a:cubicBezTo>
                  <a:cubicBezTo>
                    <a:pt x="7155" y="37140"/>
                    <a:pt x="8347" y="37043"/>
                    <a:pt x="9539" y="36995"/>
                  </a:cubicBezTo>
                  <a:cubicBezTo>
                    <a:pt x="10094" y="36973"/>
                    <a:pt x="10651" y="36956"/>
                    <a:pt x="11208" y="36955"/>
                  </a:cubicBezTo>
                  <a:close/>
                  <a:moveTo>
                    <a:pt x="44325" y="40043"/>
                  </a:moveTo>
                  <a:cubicBezTo>
                    <a:pt x="44214" y="40282"/>
                    <a:pt x="44104" y="40521"/>
                    <a:pt x="43995" y="40762"/>
                  </a:cubicBezTo>
                  <a:cubicBezTo>
                    <a:pt x="43978" y="40799"/>
                    <a:pt x="43959" y="40839"/>
                    <a:pt x="43942" y="40878"/>
                  </a:cubicBezTo>
                  <a:cubicBezTo>
                    <a:pt x="43914" y="40936"/>
                    <a:pt x="43886" y="40995"/>
                    <a:pt x="43859" y="41054"/>
                  </a:cubicBezTo>
                  <a:cubicBezTo>
                    <a:pt x="43831" y="41110"/>
                    <a:pt x="43810" y="41170"/>
                    <a:pt x="43786" y="41228"/>
                  </a:cubicBezTo>
                  <a:cubicBezTo>
                    <a:pt x="43763" y="41283"/>
                    <a:pt x="43737" y="41338"/>
                    <a:pt x="43718" y="41394"/>
                  </a:cubicBezTo>
                  <a:cubicBezTo>
                    <a:pt x="43683" y="41495"/>
                    <a:pt x="43670" y="41609"/>
                    <a:pt x="43712" y="41703"/>
                  </a:cubicBezTo>
                  <a:cubicBezTo>
                    <a:pt x="43710" y="41703"/>
                    <a:pt x="43707" y="41703"/>
                    <a:pt x="43705" y="41703"/>
                  </a:cubicBezTo>
                  <a:cubicBezTo>
                    <a:pt x="43607" y="41703"/>
                    <a:pt x="43510" y="41679"/>
                    <a:pt x="43424" y="41627"/>
                  </a:cubicBezTo>
                  <a:cubicBezTo>
                    <a:pt x="43322" y="41565"/>
                    <a:pt x="43245" y="41476"/>
                    <a:pt x="43199" y="41368"/>
                  </a:cubicBezTo>
                  <a:cubicBezTo>
                    <a:pt x="43187" y="41342"/>
                    <a:pt x="43177" y="41315"/>
                    <a:pt x="43170" y="41286"/>
                  </a:cubicBezTo>
                  <a:lnTo>
                    <a:pt x="43154" y="41222"/>
                  </a:lnTo>
                  <a:lnTo>
                    <a:pt x="43116" y="41076"/>
                  </a:lnTo>
                  <a:lnTo>
                    <a:pt x="42934" y="40363"/>
                  </a:lnTo>
                  <a:cubicBezTo>
                    <a:pt x="42933" y="40358"/>
                    <a:pt x="42933" y="40353"/>
                    <a:pt x="42933" y="40348"/>
                  </a:cubicBezTo>
                  <a:lnTo>
                    <a:pt x="42933" y="40348"/>
                  </a:lnTo>
                  <a:cubicBezTo>
                    <a:pt x="42956" y="40368"/>
                    <a:pt x="42985" y="40380"/>
                    <a:pt x="43024" y="40382"/>
                  </a:cubicBezTo>
                  <a:cubicBezTo>
                    <a:pt x="43049" y="40382"/>
                    <a:pt x="43075" y="40383"/>
                    <a:pt x="43100" y="40383"/>
                  </a:cubicBezTo>
                  <a:cubicBezTo>
                    <a:pt x="43534" y="40383"/>
                    <a:pt x="43956" y="40262"/>
                    <a:pt x="44325" y="40043"/>
                  </a:cubicBezTo>
                  <a:close/>
                  <a:moveTo>
                    <a:pt x="23516" y="35783"/>
                  </a:moveTo>
                  <a:cubicBezTo>
                    <a:pt x="23549" y="35783"/>
                    <a:pt x="23582" y="35783"/>
                    <a:pt x="23615" y="35784"/>
                  </a:cubicBezTo>
                  <a:cubicBezTo>
                    <a:pt x="23442" y="36854"/>
                    <a:pt x="23302" y="37929"/>
                    <a:pt x="23198" y="39010"/>
                  </a:cubicBezTo>
                  <a:cubicBezTo>
                    <a:pt x="22265" y="39776"/>
                    <a:pt x="21485" y="40744"/>
                    <a:pt x="20811" y="41760"/>
                  </a:cubicBezTo>
                  <a:cubicBezTo>
                    <a:pt x="20505" y="39916"/>
                    <a:pt x="20145" y="38084"/>
                    <a:pt x="19739" y="36262"/>
                  </a:cubicBezTo>
                  <a:cubicBezTo>
                    <a:pt x="20935" y="35874"/>
                    <a:pt x="22239" y="35783"/>
                    <a:pt x="23516" y="35783"/>
                  </a:cubicBezTo>
                  <a:close/>
                  <a:moveTo>
                    <a:pt x="51463" y="25122"/>
                  </a:moveTo>
                  <a:lnTo>
                    <a:pt x="51458" y="25244"/>
                  </a:lnTo>
                  <a:cubicBezTo>
                    <a:pt x="51457" y="25295"/>
                    <a:pt x="51456" y="25346"/>
                    <a:pt x="51454" y="25398"/>
                  </a:cubicBezTo>
                  <a:cubicBezTo>
                    <a:pt x="51419" y="26355"/>
                    <a:pt x="51336" y="27309"/>
                    <a:pt x="51208" y="28259"/>
                  </a:cubicBezTo>
                  <a:cubicBezTo>
                    <a:pt x="51198" y="28318"/>
                    <a:pt x="51191" y="28376"/>
                    <a:pt x="51183" y="28435"/>
                  </a:cubicBezTo>
                  <a:cubicBezTo>
                    <a:pt x="51174" y="28492"/>
                    <a:pt x="51167" y="28550"/>
                    <a:pt x="51158" y="28607"/>
                  </a:cubicBezTo>
                  <a:cubicBezTo>
                    <a:pt x="51119" y="28867"/>
                    <a:pt x="51076" y="29126"/>
                    <a:pt x="51032" y="29384"/>
                  </a:cubicBezTo>
                  <a:cubicBezTo>
                    <a:pt x="51022" y="29444"/>
                    <a:pt x="51011" y="29502"/>
                    <a:pt x="51000" y="29561"/>
                  </a:cubicBezTo>
                  <a:cubicBezTo>
                    <a:pt x="50989" y="29619"/>
                    <a:pt x="50977" y="29676"/>
                    <a:pt x="50966" y="29734"/>
                  </a:cubicBezTo>
                  <a:cubicBezTo>
                    <a:pt x="50852" y="30336"/>
                    <a:pt x="50719" y="30934"/>
                    <a:pt x="50568" y="31527"/>
                  </a:cubicBezTo>
                  <a:cubicBezTo>
                    <a:pt x="50553" y="31585"/>
                    <a:pt x="50539" y="31644"/>
                    <a:pt x="50524" y="31704"/>
                  </a:cubicBezTo>
                  <a:cubicBezTo>
                    <a:pt x="50508" y="31764"/>
                    <a:pt x="50493" y="31823"/>
                    <a:pt x="50475" y="31884"/>
                  </a:cubicBezTo>
                  <a:cubicBezTo>
                    <a:pt x="50153" y="33080"/>
                    <a:pt x="49756" y="34254"/>
                    <a:pt x="49282" y="35401"/>
                  </a:cubicBezTo>
                  <a:cubicBezTo>
                    <a:pt x="49065" y="35926"/>
                    <a:pt x="48831" y="36447"/>
                    <a:pt x="48581" y="36959"/>
                  </a:cubicBezTo>
                  <a:cubicBezTo>
                    <a:pt x="48543" y="37040"/>
                    <a:pt x="48500" y="37119"/>
                    <a:pt x="48462" y="37201"/>
                  </a:cubicBezTo>
                  <a:cubicBezTo>
                    <a:pt x="48422" y="37278"/>
                    <a:pt x="48382" y="37358"/>
                    <a:pt x="48342" y="37437"/>
                  </a:cubicBezTo>
                  <a:cubicBezTo>
                    <a:pt x="48212" y="37694"/>
                    <a:pt x="48077" y="37949"/>
                    <a:pt x="47940" y="38203"/>
                  </a:cubicBezTo>
                  <a:cubicBezTo>
                    <a:pt x="47906" y="38264"/>
                    <a:pt x="47873" y="38325"/>
                    <a:pt x="47841" y="38384"/>
                  </a:cubicBezTo>
                  <a:cubicBezTo>
                    <a:pt x="47814" y="38431"/>
                    <a:pt x="47791" y="38477"/>
                    <a:pt x="47766" y="38524"/>
                  </a:cubicBezTo>
                  <a:cubicBezTo>
                    <a:pt x="47757" y="38536"/>
                    <a:pt x="47755" y="38549"/>
                    <a:pt x="47752" y="38563"/>
                  </a:cubicBezTo>
                  <a:cubicBezTo>
                    <a:pt x="47748" y="38582"/>
                    <a:pt x="47746" y="38601"/>
                    <a:pt x="47749" y="38621"/>
                  </a:cubicBezTo>
                  <a:cubicBezTo>
                    <a:pt x="47690" y="38716"/>
                    <a:pt x="47632" y="38814"/>
                    <a:pt x="47574" y="38909"/>
                  </a:cubicBezTo>
                  <a:cubicBezTo>
                    <a:pt x="47537" y="38970"/>
                    <a:pt x="47500" y="39030"/>
                    <a:pt x="47465" y="39092"/>
                  </a:cubicBezTo>
                  <a:cubicBezTo>
                    <a:pt x="47431" y="39150"/>
                    <a:pt x="47403" y="39211"/>
                    <a:pt x="47372" y="39271"/>
                  </a:cubicBezTo>
                  <a:cubicBezTo>
                    <a:pt x="47309" y="39387"/>
                    <a:pt x="47246" y="39500"/>
                    <a:pt x="47189" y="39620"/>
                  </a:cubicBezTo>
                  <a:cubicBezTo>
                    <a:pt x="47107" y="39793"/>
                    <a:pt x="47038" y="39971"/>
                    <a:pt x="46974" y="40149"/>
                  </a:cubicBezTo>
                  <a:cubicBezTo>
                    <a:pt x="46953" y="40210"/>
                    <a:pt x="46932" y="40268"/>
                    <a:pt x="46914" y="40324"/>
                  </a:cubicBezTo>
                  <a:cubicBezTo>
                    <a:pt x="46895" y="40380"/>
                    <a:pt x="46875" y="40437"/>
                    <a:pt x="46858" y="40494"/>
                  </a:cubicBezTo>
                  <a:cubicBezTo>
                    <a:pt x="46825" y="40602"/>
                    <a:pt x="46792" y="40711"/>
                    <a:pt x="46759" y="40821"/>
                  </a:cubicBezTo>
                  <a:cubicBezTo>
                    <a:pt x="46747" y="40867"/>
                    <a:pt x="46736" y="40912"/>
                    <a:pt x="46723" y="40956"/>
                  </a:cubicBezTo>
                  <a:cubicBezTo>
                    <a:pt x="46707" y="41013"/>
                    <a:pt x="46693" y="41069"/>
                    <a:pt x="46678" y="41124"/>
                  </a:cubicBezTo>
                  <a:cubicBezTo>
                    <a:pt x="46664" y="41181"/>
                    <a:pt x="46648" y="41237"/>
                    <a:pt x="46634" y="41293"/>
                  </a:cubicBezTo>
                  <a:cubicBezTo>
                    <a:pt x="46620" y="41344"/>
                    <a:pt x="46606" y="41395"/>
                    <a:pt x="46593" y="41446"/>
                  </a:cubicBezTo>
                  <a:cubicBezTo>
                    <a:pt x="46588" y="41467"/>
                    <a:pt x="46583" y="41490"/>
                    <a:pt x="46577" y="41512"/>
                  </a:cubicBezTo>
                  <a:lnTo>
                    <a:pt x="46516" y="41760"/>
                  </a:lnTo>
                  <a:cubicBezTo>
                    <a:pt x="46504" y="41807"/>
                    <a:pt x="46495" y="41853"/>
                    <a:pt x="46483" y="41900"/>
                  </a:cubicBezTo>
                  <a:cubicBezTo>
                    <a:pt x="46481" y="41907"/>
                    <a:pt x="46477" y="41916"/>
                    <a:pt x="46474" y="41924"/>
                  </a:cubicBezTo>
                  <a:cubicBezTo>
                    <a:pt x="46473" y="41922"/>
                    <a:pt x="46472" y="41917"/>
                    <a:pt x="46469" y="41916"/>
                  </a:cubicBezTo>
                  <a:cubicBezTo>
                    <a:pt x="46451" y="41864"/>
                    <a:pt x="46434" y="41811"/>
                    <a:pt x="46422" y="41759"/>
                  </a:cubicBezTo>
                  <a:cubicBezTo>
                    <a:pt x="46420" y="41751"/>
                    <a:pt x="46419" y="41744"/>
                    <a:pt x="46417" y="41736"/>
                  </a:cubicBezTo>
                  <a:cubicBezTo>
                    <a:pt x="46393" y="41638"/>
                    <a:pt x="46374" y="41541"/>
                    <a:pt x="46364" y="41442"/>
                  </a:cubicBezTo>
                  <a:cubicBezTo>
                    <a:pt x="46361" y="41417"/>
                    <a:pt x="46364" y="41389"/>
                    <a:pt x="46362" y="41362"/>
                  </a:cubicBezTo>
                  <a:cubicBezTo>
                    <a:pt x="46359" y="41310"/>
                    <a:pt x="46358" y="41258"/>
                    <a:pt x="46359" y="41206"/>
                  </a:cubicBezTo>
                  <a:cubicBezTo>
                    <a:pt x="46361" y="41152"/>
                    <a:pt x="46362" y="41100"/>
                    <a:pt x="46368" y="41048"/>
                  </a:cubicBezTo>
                  <a:cubicBezTo>
                    <a:pt x="46376" y="40964"/>
                    <a:pt x="46386" y="40879"/>
                    <a:pt x="46403" y="40796"/>
                  </a:cubicBezTo>
                  <a:cubicBezTo>
                    <a:pt x="46420" y="40712"/>
                    <a:pt x="46375" y="40653"/>
                    <a:pt x="46317" y="40624"/>
                  </a:cubicBezTo>
                  <a:lnTo>
                    <a:pt x="46316" y="40624"/>
                  </a:lnTo>
                  <a:cubicBezTo>
                    <a:pt x="46294" y="40614"/>
                    <a:pt x="46269" y="40608"/>
                    <a:pt x="46246" y="40608"/>
                  </a:cubicBezTo>
                  <a:cubicBezTo>
                    <a:pt x="46202" y="40608"/>
                    <a:pt x="46160" y="40627"/>
                    <a:pt x="46133" y="40668"/>
                  </a:cubicBezTo>
                  <a:cubicBezTo>
                    <a:pt x="46125" y="40681"/>
                    <a:pt x="46115" y="40695"/>
                    <a:pt x="46112" y="40715"/>
                  </a:cubicBezTo>
                  <a:cubicBezTo>
                    <a:pt x="46073" y="40860"/>
                    <a:pt x="46032" y="41001"/>
                    <a:pt x="45986" y="41144"/>
                  </a:cubicBezTo>
                  <a:cubicBezTo>
                    <a:pt x="45969" y="41200"/>
                    <a:pt x="45950" y="41258"/>
                    <a:pt x="45932" y="41315"/>
                  </a:cubicBezTo>
                  <a:cubicBezTo>
                    <a:pt x="45912" y="41373"/>
                    <a:pt x="45891" y="41430"/>
                    <a:pt x="45870" y="41488"/>
                  </a:cubicBezTo>
                  <a:cubicBezTo>
                    <a:pt x="45841" y="41570"/>
                    <a:pt x="45814" y="41655"/>
                    <a:pt x="45782" y="41736"/>
                  </a:cubicBezTo>
                  <a:cubicBezTo>
                    <a:pt x="45720" y="41896"/>
                    <a:pt x="45679" y="42063"/>
                    <a:pt x="45619" y="42224"/>
                  </a:cubicBezTo>
                  <a:cubicBezTo>
                    <a:pt x="45616" y="42230"/>
                    <a:pt x="45607" y="42253"/>
                    <a:pt x="45595" y="42281"/>
                  </a:cubicBezTo>
                  <a:cubicBezTo>
                    <a:pt x="45595" y="42252"/>
                    <a:pt x="45593" y="42226"/>
                    <a:pt x="45593" y="42219"/>
                  </a:cubicBezTo>
                  <a:cubicBezTo>
                    <a:pt x="45595" y="42121"/>
                    <a:pt x="45598" y="42026"/>
                    <a:pt x="45602" y="41929"/>
                  </a:cubicBezTo>
                  <a:cubicBezTo>
                    <a:pt x="45608" y="41802"/>
                    <a:pt x="45616" y="41674"/>
                    <a:pt x="45626" y="41548"/>
                  </a:cubicBezTo>
                  <a:cubicBezTo>
                    <a:pt x="45630" y="41495"/>
                    <a:pt x="45631" y="41442"/>
                    <a:pt x="45636" y="41389"/>
                  </a:cubicBezTo>
                  <a:cubicBezTo>
                    <a:pt x="45639" y="41336"/>
                    <a:pt x="45645" y="41281"/>
                    <a:pt x="45651" y="41228"/>
                  </a:cubicBezTo>
                  <a:cubicBezTo>
                    <a:pt x="45663" y="41100"/>
                    <a:pt x="45674" y="40971"/>
                    <a:pt x="45689" y="40843"/>
                  </a:cubicBezTo>
                  <a:cubicBezTo>
                    <a:pt x="45692" y="40816"/>
                    <a:pt x="45686" y="40794"/>
                    <a:pt x="45678" y="40775"/>
                  </a:cubicBezTo>
                  <a:cubicBezTo>
                    <a:pt x="45654" y="40725"/>
                    <a:pt x="45598" y="40699"/>
                    <a:pt x="45541" y="40699"/>
                  </a:cubicBezTo>
                  <a:cubicBezTo>
                    <a:pt x="45476" y="40699"/>
                    <a:pt x="45411" y="40732"/>
                    <a:pt x="45390" y="40803"/>
                  </a:cubicBezTo>
                  <a:cubicBezTo>
                    <a:pt x="45386" y="40817"/>
                    <a:pt x="45381" y="40832"/>
                    <a:pt x="45375" y="40846"/>
                  </a:cubicBezTo>
                  <a:cubicBezTo>
                    <a:pt x="45319" y="41022"/>
                    <a:pt x="45239" y="41188"/>
                    <a:pt x="45154" y="41353"/>
                  </a:cubicBezTo>
                  <a:cubicBezTo>
                    <a:pt x="45122" y="41413"/>
                    <a:pt x="45092" y="41472"/>
                    <a:pt x="45059" y="41534"/>
                  </a:cubicBezTo>
                  <a:cubicBezTo>
                    <a:pt x="45044" y="41563"/>
                    <a:pt x="45028" y="41593"/>
                    <a:pt x="45012" y="41623"/>
                  </a:cubicBezTo>
                  <a:cubicBezTo>
                    <a:pt x="44995" y="41655"/>
                    <a:pt x="44978" y="41685"/>
                    <a:pt x="44963" y="41716"/>
                  </a:cubicBezTo>
                  <a:cubicBezTo>
                    <a:pt x="44900" y="41836"/>
                    <a:pt x="44836" y="41954"/>
                    <a:pt x="44771" y="42074"/>
                  </a:cubicBezTo>
                  <a:cubicBezTo>
                    <a:pt x="44768" y="42079"/>
                    <a:pt x="44692" y="42230"/>
                    <a:pt x="44676" y="42230"/>
                  </a:cubicBezTo>
                  <a:cubicBezTo>
                    <a:pt x="44676" y="42230"/>
                    <a:pt x="44676" y="42230"/>
                    <a:pt x="44676" y="42230"/>
                  </a:cubicBezTo>
                  <a:cubicBezTo>
                    <a:pt x="44640" y="42227"/>
                    <a:pt x="44667" y="42068"/>
                    <a:pt x="44670" y="42038"/>
                  </a:cubicBezTo>
                  <a:cubicBezTo>
                    <a:pt x="44681" y="41951"/>
                    <a:pt x="44699" y="41864"/>
                    <a:pt x="44723" y="41778"/>
                  </a:cubicBezTo>
                  <a:cubicBezTo>
                    <a:pt x="44738" y="41721"/>
                    <a:pt x="44755" y="41664"/>
                    <a:pt x="44774" y="41608"/>
                  </a:cubicBezTo>
                  <a:cubicBezTo>
                    <a:pt x="44792" y="41550"/>
                    <a:pt x="44814" y="41493"/>
                    <a:pt x="44835" y="41435"/>
                  </a:cubicBezTo>
                  <a:cubicBezTo>
                    <a:pt x="44870" y="41342"/>
                    <a:pt x="44905" y="41250"/>
                    <a:pt x="44937" y="41158"/>
                  </a:cubicBezTo>
                  <a:lnTo>
                    <a:pt x="45021" y="40932"/>
                  </a:lnTo>
                  <a:cubicBezTo>
                    <a:pt x="45041" y="40875"/>
                    <a:pt x="45063" y="40817"/>
                    <a:pt x="45085" y="40761"/>
                  </a:cubicBezTo>
                  <a:cubicBezTo>
                    <a:pt x="45106" y="40704"/>
                    <a:pt x="45126" y="40646"/>
                    <a:pt x="45149" y="40589"/>
                  </a:cubicBezTo>
                  <a:cubicBezTo>
                    <a:pt x="45190" y="40477"/>
                    <a:pt x="45231" y="40363"/>
                    <a:pt x="45273" y="40250"/>
                  </a:cubicBezTo>
                  <a:cubicBezTo>
                    <a:pt x="45313" y="40142"/>
                    <a:pt x="45216" y="40061"/>
                    <a:pt x="45121" y="40061"/>
                  </a:cubicBezTo>
                  <a:cubicBezTo>
                    <a:pt x="45072" y="40061"/>
                    <a:pt x="45024" y="40082"/>
                    <a:pt x="44995" y="40132"/>
                  </a:cubicBezTo>
                  <a:cubicBezTo>
                    <a:pt x="44885" y="40322"/>
                    <a:pt x="44777" y="40514"/>
                    <a:pt x="44667" y="40704"/>
                  </a:cubicBezTo>
                  <a:cubicBezTo>
                    <a:pt x="44632" y="40765"/>
                    <a:pt x="44597" y="40825"/>
                    <a:pt x="44562" y="40885"/>
                  </a:cubicBezTo>
                  <a:lnTo>
                    <a:pt x="44496" y="40999"/>
                  </a:lnTo>
                  <a:lnTo>
                    <a:pt x="44453" y="41069"/>
                  </a:lnTo>
                  <a:cubicBezTo>
                    <a:pt x="44401" y="41156"/>
                    <a:pt x="44345" y="41239"/>
                    <a:pt x="44282" y="41318"/>
                  </a:cubicBezTo>
                  <a:cubicBezTo>
                    <a:pt x="44232" y="41378"/>
                    <a:pt x="44168" y="41457"/>
                    <a:pt x="44096" y="41498"/>
                  </a:cubicBezTo>
                  <a:cubicBezTo>
                    <a:pt x="44067" y="41515"/>
                    <a:pt x="44043" y="41531"/>
                    <a:pt x="44028" y="41531"/>
                  </a:cubicBezTo>
                  <a:cubicBezTo>
                    <a:pt x="44014" y="41531"/>
                    <a:pt x="44008" y="41516"/>
                    <a:pt x="44012" y="41472"/>
                  </a:cubicBezTo>
                  <a:cubicBezTo>
                    <a:pt x="44018" y="41417"/>
                    <a:pt x="44083" y="41310"/>
                    <a:pt x="44106" y="41258"/>
                  </a:cubicBezTo>
                  <a:cubicBezTo>
                    <a:pt x="44124" y="41217"/>
                    <a:pt x="44142" y="41179"/>
                    <a:pt x="44160" y="41138"/>
                  </a:cubicBezTo>
                  <a:cubicBezTo>
                    <a:pt x="44177" y="41096"/>
                    <a:pt x="44197" y="41058"/>
                    <a:pt x="44214" y="41018"/>
                  </a:cubicBezTo>
                  <a:cubicBezTo>
                    <a:pt x="44222" y="40998"/>
                    <a:pt x="44229" y="40980"/>
                    <a:pt x="44239" y="40962"/>
                  </a:cubicBezTo>
                  <a:cubicBezTo>
                    <a:pt x="44264" y="40904"/>
                    <a:pt x="44291" y="40846"/>
                    <a:pt x="44316" y="40787"/>
                  </a:cubicBezTo>
                  <a:cubicBezTo>
                    <a:pt x="44349" y="40716"/>
                    <a:pt x="44380" y="40643"/>
                    <a:pt x="44414" y="40572"/>
                  </a:cubicBezTo>
                  <a:cubicBezTo>
                    <a:pt x="44514" y="40350"/>
                    <a:pt x="44617" y="40127"/>
                    <a:pt x="44720" y="39907"/>
                  </a:cubicBezTo>
                  <a:cubicBezTo>
                    <a:pt x="44748" y="39849"/>
                    <a:pt x="44774" y="39790"/>
                    <a:pt x="44802" y="39732"/>
                  </a:cubicBezTo>
                  <a:cubicBezTo>
                    <a:pt x="44819" y="39695"/>
                    <a:pt x="44836" y="39655"/>
                    <a:pt x="44854" y="39617"/>
                  </a:cubicBezTo>
                  <a:cubicBezTo>
                    <a:pt x="44862" y="39598"/>
                    <a:pt x="44867" y="39578"/>
                    <a:pt x="44868" y="39559"/>
                  </a:cubicBezTo>
                  <a:cubicBezTo>
                    <a:pt x="44874" y="39468"/>
                    <a:pt x="44801" y="39385"/>
                    <a:pt x="44718" y="39385"/>
                  </a:cubicBezTo>
                  <a:cubicBezTo>
                    <a:pt x="44684" y="39385"/>
                    <a:pt x="44647" y="39400"/>
                    <a:pt x="44615" y="39433"/>
                  </a:cubicBezTo>
                  <a:cubicBezTo>
                    <a:pt x="44520" y="39530"/>
                    <a:pt x="44417" y="39616"/>
                    <a:pt x="44308" y="39692"/>
                  </a:cubicBezTo>
                  <a:cubicBezTo>
                    <a:pt x="44011" y="39901"/>
                    <a:pt x="43667" y="40029"/>
                    <a:pt x="43304" y="40066"/>
                  </a:cubicBezTo>
                  <a:cubicBezTo>
                    <a:pt x="43351" y="40006"/>
                    <a:pt x="43400" y="39950"/>
                    <a:pt x="43454" y="39898"/>
                  </a:cubicBezTo>
                  <a:cubicBezTo>
                    <a:pt x="43566" y="39789"/>
                    <a:pt x="43692" y="39690"/>
                    <a:pt x="43815" y="39591"/>
                  </a:cubicBezTo>
                  <a:cubicBezTo>
                    <a:pt x="43829" y="39580"/>
                    <a:pt x="43843" y="39567"/>
                    <a:pt x="43857" y="39555"/>
                  </a:cubicBezTo>
                  <a:cubicBezTo>
                    <a:pt x="43944" y="39483"/>
                    <a:pt x="44029" y="39410"/>
                    <a:pt x="44111" y="39332"/>
                  </a:cubicBezTo>
                  <a:cubicBezTo>
                    <a:pt x="44185" y="39265"/>
                    <a:pt x="44255" y="39193"/>
                    <a:pt x="44325" y="39122"/>
                  </a:cubicBezTo>
                  <a:cubicBezTo>
                    <a:pt x="44398" y="39046"/>
                    <a:pt x="44475" y="38970"/>
                    <a:pt x="44545" y="38888"/>
                  </a:cubicBezTo>
                  <a:cubicBezTo>
                    <a:pt x="44966" y="38379"/>
                    <a:pt x="45279" y="37789"/>
                    <a:pt x="45473" y="37156"/>
                  </a:cubicBezTo>
                  <a:cubicBezTo>
                    <a:pt x="45486" y="37141"/>
                    <a:pt x="45498" y="37125"/>
                    <a:pt x="45504" y="37104"/>
                  </a:cubicBezTo>
                  <a:cubicBezTo>
                    <a:pt x="45952" y="35873"/>
                    <a:pt x="46335" y="34617"/>
                    <a:pt x="46654" y="33346"/>
                  </a:cubicBezTo>
                  <a:cubicBezTo>
                    <a:pt x="46694" y="33182"/>
                    <a:pt x="46730" y="33017"/>
                    <a:pt x="46770" y="32853"/>
                  </a:cubicBezTo>
                  <a:cubicBezTo>
                    <a:pt x="46776" y="32828"/>
                    <a:pt x="46781" y="32802"/>
                    <a:pt x="46787" y="32778"/>
                  </a:cubicBezTo>
                  <a:cubicBezTo>
                    <a:pt x="46794" y="32750"/>
                    <a:pt x="46800" y="32721"/>
                    <a:pt x="46808" y="32693"/>
                  </a:cubicBezTo>
                  <a:cubicBezTo>
                    <a:pt x="46820" y="32641"/>
                    <a:pt x="46832" y="32587"/>
                    <a:pt x="46845" y="32535"/>
                  </a:cubicBezTo>
                  <a:cubicBezTo>
                    <a:pt x="46971" y="31984"/>
                    <a:pt x="47087" y="31432"/>
                    <a:pt x="47186" y="30876"/>
                  </a:cubicBezTo>
                  <a:cubicBezTo>
                    <a:pt x="47197" y="30823"/>
                    <a:pt x="47204" y="30770"/>
                    <a:pt x="47212" y="30718"/>
                  </a:cubicBezTo>
                  <a:cubicBezTo>
                    <a:pt x="47222" y="30662"/>
                    <a:pt x="47229" y="30608"/>
                    <a:pt x="47240" y="30552"/>
                  </a:cubicBezTo>
                  <a:cubicBezTo>
                    <a:pt x="47280" y="30312"/>
                    <a:pt x="47322" y="30070"/>
                    <a:pt x="47360" y="29830"/>
                  </a:cubicBezTo>
                  <a:cubicBezTo>
                    <a:pt x="47369" y="29778"/>
                    <a:pt x="47378" y="29723"/>
                    <a:pt x="47385" y="29671"/>
                  </a:cubicBezTo>
                  <a:cubicBezTo>
                    <a:pt x="47394" y="29617"/>
                    <a:pt x="47400" y="29560"/>
                    <a:pt x="47407" y="29505"/>
                  </a:cubicBezTo>
                  <a:cubicBezTo>
                    <a:pt x="47517" y="28731"/>
                    <a:pt x="47607" y="27954"/>
                    <a:pt x="47669" y="27175"/>
                  </a:cubicBezTo>
                  <a:cubicBezTo>
                    <a:pt x="47714" y="26615"/>
                    <a:pt x="47742" y="26054"/>
                    <a:pt x="47761" y="25492"/>
                  </a:cubicBezTo>
                  <a:cubicBezTo>
                    <a:pt x="47971" y="25503"/>
                    <a:pt x="48182" y="25508"/>
                    <a:pt x="48392" y="25508"/>
                  </a:cubicBezTo>
                  <a:cubicBezTo>
                    <a:pt x="49244" y="25508"/>
                    <a:pt x="50093" y="25421"/>
                    <a:pt x="50929" y="25247"/>
                  </a:cubicBezTo>
                  <a:cubicBezTo>
                    <a:pt x="51024" y="25226"/>
                    <a:pt x="51119" y="25203"/>
                    <a:pt x="51213" y="25180"/>
                  </a:cubicBezTo>
                  <a:cubicBezTo>
                    <a:pt x="51296" y="25161"/>
                    <a:pt x="51381" y="25144"/>
                    <a:pt x="51463" y="25122"/>
                  </a:cubicBezTo>
                  <a:close/>
                  <a:moveTo>
                    <a:pt x="11517" y="36956"/>
                  </a:moveTo>
                  <a:cubicBezTo>
                    <a:pt x="12034" y="36958"/>
                    <a:pt x="12552" y="36973"/>
                    <a:pt x="13068" y="37015"/>
                  </a:cubicBezTo>
                  <a:cubicBezTo>
                    <a:pt x="13794" y="37073"/>
                    <a:pt x="14527" y="37189"/>
                    <a:pt x="15223" y="37409"/>
                  </a:cubicBezTo>
                  <a:cubicBezTo>
                    <a:pt x="14837" y="39139"/>
                    <a:pt x="14496" y="40877"/>
                    <a:pt x="14204" y="42625"/>
                  </a:cubicBezTo>
                  <a:cubicBezTo>
                    <a:pt x="13560" y="41656"/>
                    <a:pt x="12801" y="40736"/>
                    <a:pt x="11910" y="40010"/>
                  </a:cubicBezTo>
                  <a:cubicBezTo>
                    <a:pt x="11811" y="38988"/>
                    <a:pt x="11679" y="37970"/>
                    <a:pt x="11517" y="36956"/>
                  </a:cubicBezTo>
                  <a:close/>
                  <a:moveTo>
                    <a:pt x="6850" y="40809"/>
                  </a:moveTo>
                  <a:cubicBezTo>
                    <a:pt x="6939" y="41354"/>
                    <a:pt x="7016" y="41905"/>
                    <a:pt x="7111" y="42451"/>
                  </a:cubicBezTo>
                  <a:cubicBezTo>
                    <a:pt x="6964" y="42638"/>
                    <a:pt x="6829" y="42834"/>
                    <a:pt x="6707" y="43038"/>
                  </a:cubicBezTo>
                  <a:cubicBezTo>
                    <a:pt x="6509" y="42380"/>
                    <a:pt x="6339" y="41745"/>
                    <a:pt x="6177" y="41074"/>
                  </a:cubicBezTo>
                  <a:cubicBezTo>
                    <a:pt x="6403" y="40980"/>
                    <a:pt x="6627" y="40893"/>
                    <a:pt x="6850" y="40809"/>
                  </a:cubicBezTo>
                  <a:close/>
                  <a:moveTo>
                    <a:pt x="7198" y="42920"/>
                  </a:moveTo>
                  <a:cubicBezTo>
                    <a:pt x="7221" y="43033"/>
                    <a:pt x="7246" y="43147"/>
                    <a:pt x="7270" y="43260"/>
                  </a:cubicBezTo>
                  <a:cubicBezTo>
                    <a:pt x="7162" y="43279"/>
                    <a:pt x="7054" y="43299"/>
                    <a:pt x="6946" y="43318"/>
                  </a:cubicBezTo>
                  <a:cubicBezTo>
                    <a:pt x="7025" y="43182"/>
                    <a:pt x="7109" y="43048"/>
                    <a:pt x="7198" y="42920"/>
                  </a:cubicBezTo>
                  <a:close/>
                  <a:moveTo>
                    <a:pt x="23385" y="39453"/>
                  </a:moveTo>
                  <a:cubicBezTo>
                    <a:pt x="23397" y="39461"/>
                    <a:pt x="23408" y="39468"/>
                    <a:pt x="23425" y="39471"/>
                  </a:cubicBezTo>
                  <a:cubicBezTo>
                    <a:pt x="24348" y="39676"/>
                    <a:pt x="25271" y="39879"/>
                    <a:pt x="26195" y="40083"/>
                  </a:cubicBezTo>
                  <a:cubicBezTo>
                    <a:pt x="26298" y="40107"/>
                    <a:pt x="26400" y="40129"/>
                    <a:pt x="26502" y="40152"/>
                  </a:cubicBezTo>
                  <a:cubicBezTo>
                    <a:pt x="26605" y="40175"/>
                    <a:pt x="26708" y="40196"/>
                    <a:pt x="26809" y="40219"/>
                  </a:cubicBezTo>
                  <a:cubicBezTo>
                    <a:pt x="27232" y="40314"/>
                    <a:pt x="27656" y="40407"/>
                    <a:pt x="28080" y="40501"/>
                  </a:cubicBezTo>
                  <a:cubicBezTo>
                    <a:pt x="28073" y="40552"/>
                    <a:pt x="28063" y="40601"/>
                    <a:pt x="28056" y="40652"/>
                  </a:cubicBezTo>
                  <a:lnTo>
                    <a:pt x="28031" y="40817"/>
                  </a:lnTo>
                  <a:lnTo>
                    <a:pt x="28004" y="40983"/>
                  </a:lnTo>
                  <a:cubicBezTo>
                    <a:pt x="27900" y="41635"/>
                    <a:pt x="27784" y="42284"/>
                    <a:pt x="27603" y="42907"/>
                  </a:cubicBezTo>
                  <a:cubicBezTo>
                    <a:pt x="27539" y="43126"/>
                    <a:pt x="27464" y="43344"/>
                    <a:pt x="27384" y="43559"/>
                  </a:cubicBezTo>
                  <a:cubicBezTo>
                    <a:pt x="26023" y="43225"/>
                    <a:pt x="24656" y="42917"/>
                    <a:pt x="23284" y="42632"/>
                  </a:cubicBezTo>
                  <a:cubicBezTo>
                    <a:pt x="23215" y="42618"/>
                    <a:pt x="23145" y="42603"/>
                    <a:pt x="23077" y="42589"/>
                  </a:cubicBezTo>
                  <a:cubicBezTo>
                    <a:pt x="23010" y="42574"/>
                    <a:pt x="22943" y="42560"/>
                    <a:pt x="22875" y="42546"/>
                  </a:cubicBezTo>
                  <a:cubicBezTo>
                    <a:pt x="22562" y="42482"/>
                    <a:pt x="22249" y="42421"/>
                    <a:pt x="21938" y="42359"/>
                  </a:cubicBezTo>
                  <a:cubicBezTo>
                    <a:pt x="21880" y="42348"/>
                    <a:pt x="21822" y="42336"/>
                    <a:pt x="21764" y="42325"/>
                  </a:cubicBezTo>
                  <a:cubicBezTo>
                    <a:pt x="21702" y="42314"/>
                    <a:pt x="21643" y="42302"/>
                    <a:pt x="21582" y="42291"/>
                  </a:cubicBezTo>
                  <a:cubicBezTo>
                    <a:pt x="21410" y="42258"/>
                    <a:pt x="21237" y="42223"/>
                    <a:pt x="21063" y="42191"/>
                  </a:cubicBezTo>
                  <a:cubicBezTo>
                    <a:pt x="21712" y="41185"/>
                    <a:pt x="22475" y="40219"/>
                    <a:pt x="23385" y="39453"/>
                  </a:cubicBezTo>
                  <a:close/>
                  <a:moveTo>
                    <a:pt x="41180" y="26733"/>
                  </a:moveTo>
                  <a:cubicBezTo>
                    <a:pt x="41220" y="26943"/>
                    <a:pt x="41265" y="27155"/>
                    <a:pt x="41304" y="27365"/>
                  </a:cubicBezTo>
                  <a:cubicBezTo>
                    <a:pt x="41487" y="28367"/>
                    <a:pt x="41626" y="29377"/>
                    <a:pt x="41696" y="30393"/>
                  </a:cubicBezTo>
                  <a:cubicBezTo>
                    <a:pt x="41696" y="30400"/>
                    <a:pt x="41692" y="30407"/>
                    <a:pt x="41692" y="30415"/>
                  </a:cubicBezTo>
                  <a:cubicBezTo>
                    <a:pt x="41715" y="30729"/>
                    <a:pt x="41730" y="31056"/>
                    <a:pt x="41738" y="31384"/>
                  </a:cubicBezTo>
                  <a:cubicBezTo>
                    <a:pt x="41738" y="31392"/>
                    <a:pt x="41742" y="31399"/>
                    <a:pt x="41744" y="31407"/>
                  </a:cubicBezTo>
                  <a:cubicBezTo>
                    <a:pt x="41773" y="32713"/>
                    <a:pt x="41648" y="34018"/>
                    <a:pt x="41582" y="35321"/>
                  </a:cubicBezTo>
                  <a:cubicBezTo>
                    <a:pt x="41518" y="36619"/>
                    <a:pt x="41470" y="37919"/>
                    <a:pt x="41441" y="39219"/>
                  </a:cubicBezTo>
                  <a:cubicBezTo>
                    <a:pt x="41431" y="39606"/>
                    <a:pt x="41429" y="39995"/>
                    <a:pt x="41423" y="40384"/>
                  </a:cubicBezTo>
                  <a:cubicBezTo>
                    <a:pt x="36074" y="41655"/>
                    <a:pt x="29867" y="43109"/>
                    <a:pt x="28587" y="43318"/>
                  </a:cubicBezTo>
                  <a:cubicBezTo>
                    <a:pt x="28247" y="43375"/>
                    <a:pt x="27951" y="43467"/>
                    <a:pt x="27690" y="43582"/>
                  </a:cubicBezTo>
                  <a:cubicBezTo>
                    <a:pt x="28001" y="42714"/>
                    <a:pt x="28181" y="41778"/>
                    <a:pt x="28323" y="40889"/>
                  </a:cubicBezTo>
                  <a:cubicBezTo>
                    <a:pt x="29550" y="40538"/>
                    <a:pt x="30880" y="40172"/>
                    <a:pt x="32174" y="39819"/>
                  </a:cubicBezTo>
                  <a:lnTo>
                    <a:pt x="32174" y="39819"/>
                  </a:lnTo>
                  <a:cubicBezTo>
                    <a:pt x="32097" y="40024"/>
                    <a:pt x="32060" y="40246"/>
                    <a:pt x="32262" y="40372"/>
                  </a:cubicBezTo>
                  <a:cubicBezTo>
                    <a:pt x="32309" y="40402"/>
                    <a:pt x="32355" y="40415"/>
                    <a:pt x="32400" y="40415"/>
                  </a:cubicBezTo>
                  <a:cubicBezTo>
                    <a:pt x="32638" y="40415"/>
                    <a:pt x="32843" y="40055"/>
                    <a:pt x="32965" y="39900"/>
                  </a:cubicBezTo>
                  <a:cubicBezTo>
                    <a:pt x="33037" y="39811"/>
                    <a:pt x="33102" y="39718"/>
                    <a:pt x="33171" y="39626"/>
                  </a:cubicBezTo>
                  <a:lnTo>
                    <a:pt x="33171" y="39626"/>
                  </a:lnTo>
                  <a:cubicBezTo>
                    <a:pt x="33156" y="39705"/>
                    <a:pt x="33136" y="39782"/>
                    <a:pt x="33126" y="39859"/>
                  </a:cubicBezTo>
                  <a:cubicBezTo>
                    <a:pt x="33085" y="40173"/>
                    <a:pt x="33044" y="40503"/>
                    <a:pt x="33253" y="40767"/>
                  </a:cubicBezTo>
                  <a:cubicBezTo>
                    <a:pt x="33278" y="40797"/>
                    <a:pt x="33320" y="40811"/>
                    <a:pt x="33359" y="40811"/>
                  </a:cubicBezTo>
                  <a:cubicBezTo>
                    <a:pt x="33374" y="40811"/>
                    <a:pt x="33388" y="40809"/>
                    <a:pt x="33401" y="40805"/>
                  </a:cubicBezTo>
                  <a:cubicBezTo>
                    <a:pt x="33702" y="40722"/>
                    <a:pt x="33792" y="40373"/>
                    <a:pt x="33882" y="40111"/>
                  </a:cubicBezTo>
                  <a:cubicBezTo>
                    <a:pt x="33884" y="40108"/>
                    <a:pt x="33884" y="40105"/>
                    <a:pt x="33886" y="40102"/>
                  </a:cubicBezTo>
                  <a:cubicBezTo>
                    <a:pt x="33919" y="40315"/>
                    <a:pt x="33991" y="40512"/>
                    <a:pt x="34146" y="40654"/>
                  </a:cubicBezTo>
                  <a:cubicBezTo>
                    <a:pt x="34218" y="40723"/>
                    <a:pt x="34304" y="40755"/>
                    <a:pt x="34388" y="40755"/>
                  </a:cubicBezTo>
                  <a:cubicBezTo>
                    <a:pt x="34511" y="40755"/>
                    <a:pt x="34632" y="40686"/>
                    <a:pt x="34705" y="40565"/>
                  </a:cubicBezTo>
                  <a:cubicBezTo>
                    <a:pt x="34845" y="40332"/>
                    <a:pt x="34833" y="40014"/>
                    <a:pt x="34862" y="39751"/>
                  </a:cubicBezTo>
                  <a:cubicBezTo>
                    <a:pt x="34888" y="39515"/>
                    <a:pt x="34941" y="39285"/>
                    <a:pt x="35004" y="39057"/>
                  </a:cubicBezTo>
                  <a:cubicBezTo>
                    <a:pt x="37282" y="38452"/>
                    <a:pt x="38994" y="38011"/>
                    <a:pt x="39037" y="38000"/>
                  </a:cubicBezTo>
                  <a:cubicBezTo>
                    <a:pt x="39214" y="37955"/>
                    <a:pt x="39363" y="37842"/>
                    <a:pt x="39456" y="37686"/>
                  </a:cubicBezTo>
                  <a:cubicBezTo>
                    <a:pt x="39549" y="37527"/>
                    <a:pt x="39575" y="37343"/>
                    <a:pt x="39530" y="37166"/>
                  </a:cubicBezTo>
                  <a:cubicBezTo>
                    <a:pt x="39485" y="36989"/>
                    <a:pt x="39371" y="36840"/>
                    <a:pt x="39215" y="36747"/>
                  </a:cubicBezTo>
                  <a:cubicBezTo>
                    <a:pt x="39109" y="36685"/>
                    <a:pt x="38992" y="36652"/>
                    <a:pt x="38870" y="36652"/>
                  </a:cubicBezTo>
                  <a:cubicBezTo>
                    <a:pt x="38810" y="36652"/>
                    <a:pt x="38749" y="36660"/>
                    <a:pt x="38687" y="36676"/>
                  </a:cubicBezTo>
                  <a:cubicBezTo>
                    <a:pt x="38382" y="36754"/>
                    <a:pt x="37407" y="37007"/>
                    <a:pt x="36079" y="37356"/>
                  </a:cubicBezTo>
                  <a:cubicBezTo>
                    <a:pt x="37686" y="34190"/>
                    <a:pt x="38982" y="30868"/>
                    <a:pt x="39933" y="27446"/>
                  </a:cubicBezTo>
                  <a:cubicBezTo>
                    <a:pt x="40215" y="27521"/>
                    <a:pt x="40499" y="27584"/>
                    <a:pt x="40787" y="27620"/>
                  </a:cubicBezTo>
                  <a:cubicBezTo>
                    <a:pt x="40791" y="27621"/>
                    <a:pt x="40795" y="27621"/>
                    <a:pt x="40799" y="27621"/>
                  </a:cubicBezTo>
                  <a:cubicBezTo>
                    <a:pt x="40849" y="27621"/>
                    <a:pt x="40893" y="27583"/>
                    <a:pt x="40918" y="27545"/>
                  </a:cubicBezTo>
                  <a:cubicBezTo>
                    <a:pt x="41086" y="27302"/>
                    <a:pt x="41128" y="27016"/>
                    <a:pt x="41180" y="26733"/>
                  </a:cubicBezTo>
                  <a:close/>
                  <a:moveTo>
                    <a:pt x="19435" y="36365"/>
                  </a:moveTo>
                  <a:cubicBezTo>
                    <a:pt x="19863" y="38283"/>
                    <a:pt x="20240" y="40212"/>
                    <a:pt x="20557" y="42151"/>
                  </a:cubicBezTo>
                  <a:cubicBezTo>
                    <a:pt x="20339" y="42496"/>
                    <a:pt x="20133" y="42842"/>
                    <a:pt x="19937" y="43187"/>
                  </a:cubicBezTo>
                  <a:cubicBezTo>
                    <a:pt x="19851" y="43337"/>
                    <a:pt x="19769" y="43488"/>
                    <a:pt x="19688" y="43641"/>
                  </a:cubicBezTo>
                  <a:cubicBezTo>
                    <a:pt x="19171" y="43635"/>
                    <a:pt x="18665" y="43460"/>
                    <a:pt x="18208" y="43221"/>
                  </a:cubicBezTo>
                  <a:cubicBezTo>
                    <a:pt x="18163" y="43198"/>
                    <a:pt x="18119" y="43173"/>
                    <a:pt x="18074" y="43148"/>
                  </a:cubicBezTo>
                  <a:lnTo>
                    <a:pt x="18056" y="43140"/>
                  </a:lnTo>
                  <a:cubicBezTo>
                    <a:pt x="18017" y="43118"/>
                    <a:pt x="17980" y="43094"/>
                    <a:pt x="17940" y="43069"/>
                  </a:cubicBezTo>
                  <a:cubicBezTo>
                    <a:pt x="17418" y="42755"/>
                    <a:pt x="16932" y="42337"/>
                    <a:pt x="16619" y="41810"/>
                  </a:cubicBezTo>
                  <a:cubicBezTo>
                    <a:pt x="15978" y="40675"/>
                    <a:pt x="16240" y="39337"/>
                    <a:pt x="16933" y="38280"/>
                  </a:cubicBezTo>
                  <a:cubicBezTo>
                    <a:pt x="16962" y="38235"/>
                    <a:pt x="16990" y="38191"/>
                    <a:pt x="17020" y="38145"/>
                  </a:cubicBezTo>
                  <a:cubicBezTo>
                    <a:pt x="17049" y="38105"/>
                    <a:pt x="17081" y="38065"/>
                    <a:pt x="17111" y="38026"/>
                  </a:cubicBezTo>
                  <a:cubicBezTo>
                    <a:pt x="17441" y="37589"/>
                    <a:pt x="17843" y="37211"/>
                    <a:pt x="18282" y="36932"/>
                  </a:cubicBezTo>
                  <a:cubicBezTo>
                    <a:pt x="18649" y="36700"/>
                    <a:pt x="19037" y="36515"/>
                    <a:pt x="19435" y="36365"/>
                  </a:cubicBezTo>
                  <a:close/>
                  <a:moveTo>
                    <a:pt x="11722" y="40456"/>
                  </a:moveTo>
                  <a:cubicBezTo>
                    <a:pt x="12590" y="41192"/>
                    <a:pt x="13310" y="42112"/>
                    <a:pt x="13935" y="43074"/>
                  </a:cubicBezTo>
                  <a:cubicBezTo>
                    <a:pt x="12954" y="43259"/>
                    <a:pt x="11977" y="43456"/>
                    <a:pt x="11002" y="43666"/>
                  </a:cubicBezTo>
                  <a:cubicBezTo>
                    <a:pt x="10954" y="43676"/>
                    <a:pt x="10904" y="43688"/>
                    <a:pt x="10855" y="43698"/>
                  </a:cubicBezTo>
                  <a:cubicBezTo>
                    <a:pt x="10805" y="43708"/>
                    <a:pt x="10756" y="43720"/>
                    <a:pt x="10707" y="43732"/>
                  </a:cubicBezTo>
                  <a:cubicBezTo>
                    <a:pt x="9771" y="43936"/>
                    <a:pt x="8837" y="44152"/>
                    <a:pt x="7906" y="44378"/>
                  </a:cubicBezTo>
                  <a:cubicBezTo>
                    <a:pt x="7794" y="44076"/>
                    <a:pt x="7701" y="43761"/>
                    <a:pt x="7622" y="43442"/>
                  </a:cubicBezTo>
                  <a:cubicBezTo>
                    <a:pt x="7602" y="43363"/>
                    <a:pt x="7582" y="43285"/>
                    <a:pt x="7565" y="43206"/>
                  </a:cubicBezTo>
                  <a:cubicBezTo>
                    <a:pt x="7519" y="43003"/>
                    <a:pt x="7478" y="42799"/>
                    <a:pt x="7438" y="42595"/>
                  </a:cubicBezTo>
                  <a:cubicBezTo>
                    <a:pt x="7411" y="42447"/>
                    <a:pt x="7385" y="42301"/>
                    <a:pt x="7361" y="42155"/>
                  </a:cubicBezTo>
                  <a:cubicBezTo>
                    <a:pt x="7321" y="41917"/>
                    <a:pt x="7283" y="41681"/>
                    <a:pt x="7247" y="41452"/>
                  </a:cubicBezTo>
                  <a:cubicBezTo>
                    <a:pt x="8210" y="41238"/>
                    <a:pt x="9175" y="41025"/>
                    <a:pt x="10138" y="40813"/>
                  </a:cubicBezTo>
                  <a:cubicBezTo>
                    <a:pt x="10187" y="40803"/>
                    <a:pt x="10235" y="40791"/>
                    <a:pt x="10283" y="40781"/>
                  </a:cubicBezTo>
                  <a:cubicBezTo>
                    <a:pt x="10335" y="40769"/>
                    <a:pt x="10387" y="40758"/>
                    <a:pt x="10438" y="40746"/>
                  </a:cubicBezTo>
                  <a:cubicBezTo>
                    <a:pt x="10860" y="40653"/>
                    <a:pt x="11279" y="40560"/>
                    <a:pt x="11698" y="40467"/>
                  </a:cubicBezTo>
                  <a:cubicBezTo>
                    <a:pt x="11708" y="40465"/>
                    <a:pt x="11714" y="40460"/>
                    <a:pt x="11722" y="40456"/>
                  </a:cubicBezTo>
                  <a:close/>
                  <a:moveTo>
                    <a:pt x="15510" y="37506"/>
                  </a:moveTo>
                  <a:cubicBezTo>
                    <a:pt x="15758" y="37599"/>
                    <a:pt x="15999" y="37701"/>
                    <a:pt x="16231" y="37825"/>
                  </a:cubicBezTo>
                  <a:cubicBezTo>
                    <a:pt x="16390" y="37907"/>
                    <a:pt x="16540" y="38001"/>
                    <a:pt x="16686" y="38100"/>
                  </a:cubicBezTo>
                  <a:cubicBezTo>
                    <a:pt x="16529" y="38339"/>
                    <a:pt x="16391" y="38592"/>
                    <a:pt x="16279" y="38855"/>
                  </a:cubicBezTo>
                  <a:cubicBezTo>
                    <a:pt x="15858" y="39856"/>
                    <a:pt x="15813" y="41002"/>
                    <a:pt x="16358" y="41965"/>
                  </a:cubicBezTo>
                  <a:cubicBezTo>
                    <a:pt x="16686" y="42517"/>
                    <a:pt x="17187" y="42961"/>
                    <a:pt x="17731" y="43299"/>
                  </a:cubicBezTo>
                  <a:cubicBezTo>
                    <a:pt x="17464" y="43566"/>
                    <a:pt x="17152" y="43791"/>
                    <a:pt x="16828" y="43976"/>
                  </a:cubicBezTo>
                  <a:cubicBezTo>
                    <a:pt x="16357" y="44244"/>
                    <a:pt x="15821" y="44447"/>
                    <a:pt x="15272" y="44454"/>
                  </a:cubicBezTo>
                  <a:cubicBezTo>
                    <a:pt x="15215" y="44345"/>
                    <a:pt x="15159" y="44237"/>
                    <a:pt x="15101" y="44128"/>
                  </a:cubicBezTo>
                  <a:cubicBezTo>
                    <a:pt x="14898" y="43752"/>
                    <a:pt x="14680" y="43373"/>
                    <a:pt x="14446" y="42999"/>
                  </a:cubicBezTo>
                  <a:cubicBezTo>
                    <a:pt x="14745" y="41157"/>
                    <a:pt x="15104" y="39325"/>
                    <a:pt x="15510" y="37506"/>
                  </a:cubicBezTo>
                  <a:close/>
                  <a:moveTo>
                    <a:pt x="5953" y="41167"/>
                  </a:moveTo>
                  <a:cubicBezTo>
                    <a:pt x="6133" y="41905"/>
                    <a:pt x="6319" y="42598"/>
                    <a:pt x="6545" y="43328"/>
                  </a:cubicBezTo>
                  <a:cubicBezTo>
                    <a:pt x="6115" y="44138"/>
                    <a:pt x="5852" y="45042"/>
                    <a:pt x="5676" y="45952"/>
                  </a:cubicBezTo>
                  <a:cubicBezTo>
                    <a:pt x="4957" y="44802"/>
                    <a:pt x="4253" y="43725"/>
                    <a:pt x="3472" y="42614"/>
                  </a:cubicBezTo>
                  <a:cubicBezTo>
                    <a:pt x="4183" y="41988"/>
                    <a:pt x="5064" y="41540"/>
                    <a:pt x="5953" y="41167"/>
                  </a:cubicBezTo>
                  <a:close/>
                  <a:moveTo>
                    <a:pt x="7326" y="43493"/>
                  </a:moveTo>
                  <a:cubicBezTo>
                    <a:pt x="7397" y="43783"/>
                    <a:pt x="7479" y="44071"/>
                    <a:pt x="7579" y="44351"/>
                  </a:cubicBezTo>
                  <a:cubicBezTo>
                    <a:pt x="7752" y="44832"/>
                    <a:pt x="7977" y="45300"/>
                    <a:pt x="8261" y="45725"/>
                  </a:cubicBezTo>
                  <a:cubicBezTo>
                    <a:pt x="7498" y="45867"/>
                    <a:pt x="6736" y="46017"/>
                    <a:pt x="5976" y="46178"/>
                  </a:cubicBezTo>
                  <a:cubicBezTo>
                    <a:pt x="6136" y="45285"/>
                    <a:pt x="6389" y="44385"/>
                    <a:pt x="6804" y="43582"/>
                  </a:cubicBezTo>
                  <a:cubicBezTo>
                    <a:pt x="6809" y="43583"/>
                    <a:pt x="6815" y="43584"/>
                    <a:pt x="6821" y="43584"/>
                  </a:cubicBezTo>
                  <a:cubicBezTo>
                    <a:pt x="6826" y="43584"/>
                    <a:pt x="6831" y="43583"/>
                    <a:pt x="6836" y="43582"/>
                  </a:cubicBezTo>
                  <a:cubicBezTo>
                    <a:pt x="6999" y="43553"/>
                    <a:pt x="7161" y="43524"/>
                    <a:pt x="7326" y="43493"/>
                  </a:cubicBezTo>
                  <a:close/>
                  <a:moveTo>
                    <a:pt x="20880" y="42476"/>
                  </a:moveTo>
                  <a:cubicBezTo>
                    <a:pt x="21035" y="42505"/>
                    <a:pt x="21191" y="42538"/>
                    <a:pt x="21346" y="42568"/>
                  </a:cubicBezTo>
                  <a:cubicBezTo>
                    <a:pt x="21404" y="42580"/>
                    <a:pt x="21460" y="42590"/>
                    <a:pt x="21518" y="42602"/>
                  </a:cubicBezTo>
                  <a:cubicBezTo>
                    <a:pt x="21575" y="42612"/>
                    <a:pt x="21631" y="42624"/>
                    <a:pt x="21686" y="42633"/>
                  </a:cubicBezTo>
                  <a:cubicBezTo>
                    <a:pt x="21979" y="42690"/>
                    <a:pt x="22271" y="42747"/>
                    <a:pt x="22562" y="42805"/>
                  </a:cubicBezTo>
                  <a:lnTo>
                    <a:pt x="22750" y="42844"/>
                  </a:lnTo>
                  <a:cubicBezTo>
                    <a:pt x="22813" y="42857"/>
                    <a:pt x="22876" y="42870"/>
                    <a:pt x="22938" y="42883"/>
                  </a:cubicBezTo>
                  <a:cubicBezTo>
                    <a:pt x="24369" y="43177"/>
                    <a:pt x="25793" y="43496"/>
                    <a:pt x="27214" y="43842"/>
                  </a:cubicBezTo>
                  <a:cubicBezTo>
                    <a:pt x="26419" y="44373"/>
                    <a:pt x="26090" y="45140"/>
                    <a:pt x="26020" y="45642"/>
                  </a:cubicBezTo>
                  <a:cubicBezTo>
                    <a:pt x="25964" y="45693"/>
                    <a:pt x="25909" y="45746"/>
                    <a:pt x="25850" y="45792"/>
                  </a:cubicBezTo>
                  <a:cubicBezTo>
                    <a:pt x="25186" y="46307"/>
                    <a:pt x="24347" y="46580"/>
                    <a:pt x="23509" y="46580"/>
                  </a:cubicBezTo>
                  <a:cubicBezTo>
                    <a:pt x="23129" y="46580"/>
                    <a:pt x="22749" y="46524"/>
                    <a:pt x="22386" y="46409"/>
                  </a:cubicBezTo>
                  <a:cubicBezTo>
                    <a:pt x="22292" y="46379"/>
                    <a:pt x="22198" y="46344"/>
                    <a:pt x="22104" y="46306"/>
                  </a:cubicBezTo>
                  <a:cubicBezTo>
                    <a:pt x="22048" y="46283"/>
                    <a:pt x="21991" y="46260"/>
                    <a:pt x="21935" y="46234"/>
                  </a:cubicBezTo>
                  <a:cubicBezTo>
                    <a:pt x="21877" y="46207"/>
                    <a:pt x="21819" y="46178"/>
                    <a:pt x="21763" y="46149"/>
                  </a:cubicBezTo>
                  <a:cubicBezTo>
                    <a:pt x="21424" y="45973"/>
                    <a:pt x="21109" y="45743"/>
                    <a:pt x="20844" y="45473"/>
                  </a:cubicBezTo>
                  <a:cubicBezTo>
                    <a:pt x="20783" y="45410"/>
                    <a:pt x="20723" y="45345"/>
                    <a:pt x="20668" y="45277"/>
                  </a:cubicBezTo>
                  <a:cubicBezTo>
                    <a:pt x="20609" y="45204"/>
                    <a:pt x="20555" y="45129"/>
                    <a:pt x="20502" y="45053"/>
                  </a:cubicBezTo>
                  <a:cubicBezTo>
                    <a:pt x="20269" y="44705"/>
                    <a:pt x="20120" y="44306"/>
                    <a:pt x="20091" y="43871"/>
                  </a:cubicBezTo>
                  <a:cubicBezTo>
                    <a:pt x="20169" y="43720"/>
                    <a:pt x="20249" y="43570"/>
                    <a:pt x="20331" y="43419"/>
                  </a:cubicBezTo>
                  <a:cubicBezTo>
                    <a:pt x="20502" y="43105"/>
                    <a:pt x="20687" y="42790"/>
                    <a:pt x="20880" y="42476"/>
                  </a:cubicBezTo>
                  <a:close/>
                  <a:moveTo>
                    <a:pt x="25964" y="46086"/>
                  </a:moveTo>
                  <a:cubicBezTo>
                    <a:pt x="25938" y="46268"/>
                    <a:pt x="25906" y="46515"/>
                    <a:pt x="25866" y="46820"/>
                  </a:cubicBezTo>
                  <a:cubicBezTo>
                    <a:pt x="25704" y="46756"/>
                    <a:pt x="25530" y="46720"/>
                    <a:pt x="25348" y="46720"/>
                  </a:cubicBezTo>
                  <a:cubicBezTo>
                    <a:pt x="25271" y="46720"/>
                    <a:pt x="25193" y="46727"/>
                    <a:pt x="25113" y="46740"/>
                  </a:cubicBezTo>
                  <a:lnTo>
                    <a:pt x="22297" y="47225"/>
                  </a:lnTo>
                  <a:lnTo>
                    <a:pt x="22177" y="46652"/>
                  </a:lnTo>
                  <a:lnTo>
                    <a:pt x="22177" y="46652"/>
                  </a:lnTo>
                  <a:cubicBezTo>
                    <a:pt x="22612" y="46802"/>
                    <a:pt x="23069" y="46877"/>
                    <a:pt x="23526" y="46877"/>
                  </a:cubicBezTo>
                  <a:cubicBezTo>
                    <a:pt x="24093" y="46877"/>
                    <a:pt x="24662" y="46761"/>
                    <a:pt x="25192" y="46531"/>
                  </a:cubicBezTo>
                  <a:cubicBezTo>
                    <a:pt x="25474" y="46406"/>
                    <a:pt x="25729" y="46256"/>
                    <a:pt x="25964" y="46086"/>
                  </a:cubicBezTo>
                  <a:close/>
                  <a:moveTo>
                    <a:pt x="14110" y="43350"/>
                  </a:moveTo>
                  <a:cubicBezTo>
                    <a:pt x="14273" y="43609"/>
                    <a:pt x="14431" y="43870"/>
                    <a:pt x="14582" y="44131"/>
                  </a:cubicBezTo>
                  <a:cubicBezTo>
                    <a:pt x="14686" y="44311"/>
                    <a:pt x="14785" y="44493"/>
                    <a:pt x="14882" y="44678"/>
                  </a:cubicBezTo>
                  <a:cubicBezTo>
                    <a:pt x="14812" y="45732"/>
                    <a:pt x="13987" y="46553"/>
                    <a:pt x="13057" y="46965"/>
                  </a:cubicBezTo>
                  <a:cubicBezTo>
                    <a:pt x="12604" y="47166"/>
                    <a:pt x="12113" y="47264"/>
                    <a:pt x="11622" y="47264"/>
                  </a:cubicBezTo>
                  <a:cubicBezTo>
                    <a:pt x="11404" y="47264"/>
                    <a:pt x="11186" y="47244"/>
                    <a:pt x="10971" y="47207"/>
                  </a:cubicBezTo>
                  <a:cubicBezTo>
                    <a:pt x="10921" y="47198"/>
                    <a:pt x="10874" y="47186"/>
                    <a:pt x="10825" y="47175"/>
                  </a:cubicBezTo>
                  <a:cubicBezTo>
                    <a:pt x="10774" y="47164"/>
                    <a:pt x="10723" y="47151"/>
                    <a:pt x="10671" y="47137"/>
                  </a:cubicBezTo>
                  <a:cubicBezTo>
                    <a:pt x="10343" y="47051"/>
                    <a:pt x="10025" y="46926"/>
                    <a:pt x="9732" y="46752"/>
                  </a:cubicBezTo>
                  <a:cubicBezTo>
                    <a:pt x="9334" y="46515"/>
                    <a:pt x="9006" y="46220"/>
                    <a:pt x="8734" y="45886"/>
                  </a:cubicBezTo>
                  <a:cubicBezTo>
                    <a:pt x="8676" y="45816"/>
                    <a:pt x="8622" y="45743"/>
                    <a:pt x="8570" y="45670"/>
                  </a:cubicBezTo>
                  <a:cubicBezTo>
                    <a:pt x="8349" y="45360"/>
                    <a:pt x="8168" y="45023"/>
                    <a:pt x="8019" y="44664"/>
                  </a:cubicBezTo>
                  <a:cubicBezTo>
                    <a:pt x="8934" y="44442"/>
                    <a:pt x="9851" y="44231"/>
                    <a:pt x="10770" y="44029"/>
                  </a:cubicBezTo>
                  <a:cubicBezTo>
                    <a:pt x="10820" y="44017"/>
                    <a:pt x="10871" y="44006"/>
                    <a:pt x="10920" y="43995"/>
                  </a:cubicBezTo>
                  <a:cubicBezTo>
                    <a:pt x="10970" y="43985"/>
                    <a:pt x="11019" y="43973"/>
                    <a:pt x="11069" y="43964"/>
                  </a:cubicBezTo>
                  <a:cubicBezTo>
                    <a:pt x="12079" y="43746"/>
                    <a:pt x="13094" y="43541"/>
                    <a:pt x="14110" y="43350"/>
                  </a:cubicBezTo>
                  <a:close/>
                  <a:moveTo>
                    <a:pt x="20952" y="45976"/>
                  </a:moveTo>
                  <a:lnTo>
                    <a:pt x="20952" y="45976"/>
                  </a:lnTo>
                  <a:cubicBezTo>
                    <a:pt x="21166" y="46153"/>
                    <a:pt x="21401" y="46305"/>
                    <a:pt x="21647" y="46431"/>
                  </a:cubicBezTo>
                  <a:cubicBezTo>
                    <a:pt x="21711" y="46463"/>
                    <a:pt x="21776" y="46487"/>
                    <a:pt x="21841" y="46516"/>
                  </a:cubicBezTo>
                  <a:lnTo>
                    <a:pt x="21996" y="47276"/>
                  </a:lnTo>
                  <a:lnTo>
                    <a:pt x="21246" y="47406"/>
                  </a:lnTo>
                  <a:lnTo>
                    <a:pt x="20952" y="45976"/>
                  </a:lnTo>
                  <a:close/>
                  <a:moveTo>
                    <a:pt x="19860" y="44339"/>
                  </a:moveTo>
                  <a:cubicBezTo>
                    <a:pt x="19979" y="44816"/>
                    <a:pt x="20229" y="45245"/>
                    <a:pt x="20562" y="45609"/>
                  </a:cubicBezTo>
                  <a:cubicBezTo>
                    <a:pt x="20571" y="45662"/>
                    <a:pt x="20583" y="45715"/>
                    <a:pt x="20596" y="45765"/>
                  </a:cubicBezTo>
                  <a:lnTo>
                    <a:pt x="20946" y="47458"/>
                  </a:lnTo>
                  <a:lnTo>
                    <a:pt x="18700" y="47844"/>
                  </a:lnTo>
                  <a:cubicBezTo>
                    <a:pt x="18920" y="46633"/>
                    <a:pt x="19323" y="45462"/>
                    <a:pt x="19860" y="44339"/>
                  </a:cubicBezTo>
                  <a:close/>
                  <a:moveTo>
                    <a:pt x="3293" y="42778"/>
                  </a:moveTo>
                  <a:cubicBezTo>
                    <a:pt x="4115" y="43949"/>
                    <a:pt x="4855" y="45083"/>
                    <a:pt x="5611" y="46301"/>
                  </a:cubicBezTo>
                  <a:cubicBezTo>
                    <a:pt x="5558" y="46607"/>
                    <a:pt x="5515" y="46910"/>
                    <a:pt x="5478" y="47209"/>
                  </a:cubicBezTo>
                  <a:cubicBezTo>
                    <a:pt x="5455" y="47392"/>
                    <a:pt x="5441" y="47577"/>
                    <a:pt x="5426" y="47761"/>
                  </a:cubicBezTo>
                  <a:cubicBezTo>
                    <a:pt x="5210" y="47825"/>
                    <a:pt x="4980" y="47851"/>
                    <a:pt x="4752" y="47851"/>
                  </a:cubicBezTo>
                  <a:cubicBezTo>
                    <a:pt x="4603" y="47851"/>
                    <a:pt x="4454" y="47840"/>
                    <a:pt x="4310" y="47821"/>
                  </a:cubicBezTo>
                  <a:cubicBezTo>
                    <a:pt x="3830" y="47758"/>
                    <a:pt x="3349" y="47604"/>
                    <a:pt x="2958" y="47318"/>
                  </a:cubicBezTo>
                  <a:cubicBezTo>
                    <a:pt x="1801" y="46397"/>
                    <a:pt x="1916" y="44607"/>
                    <a:pt x="2692" y="43479"/>
                  </a:cubicBezTo>
                  <a:cubicBezTo>
                    <a:pt x="2870" y="43223"/>
                    <a:pt x="3073" y="42992"/>
                    <a:pt x="3293" y="42778"/>
                  </a:cubicBezTo>
                  <a:close/>
                  <a:moveTo>
                    <a:pt x="18004" y="43458"/>
                  </a:moveTo>
                  <a:cubicBezTo>
                    <a:pt x="18474" y="43712"/>
                    <a:pt x="19000" y="43905"/>
                    <a:pt x="19536" y="43940"/>
                  </a:cubicBezTo>
                  <a:cubicBezTo>
                    <a:pt x="18906" y="45198"/>
                    <a:pt x="18445" y="46543"/>
                    <a:pt x="18216" y="47927"/>
                  </a:cubicBezTo>
                  <a:lnTo>
                    <a:pt x="16619" y="48201"/>
                  </a:lnTo>
                  <a:cubicBezTo>
                    <a:pt x="16381" y="47008"/>
                    <a:pt x="15964" y="45855"/>
                    <a:pt x="15422" y="44751"/>
                  </a:cubicBezTo>
                  <a:cubicBezTo>
                    <a:pt x="15972" y="44715"/>
                    <a:pt x="16511" y="44507"/>
                    <a:pt x="16983" y="44239"/>
                  </a:cubicBezTo>
                  <a:cubicBezTo>
                    <a:pt x="17351" y="44029"/>
                    <a:pt x="17704" y="43769"/>
                    <a:pt x="18004" y="43458"/>
                  </a:cubicBezTo>
                  <a:close/>
                  <a:moveTo>
                    <a:pt x="8413" y="45944"/>
                  </a:moveTo>
                  <a:cubicBezTo>
                    <a:pt x="8737" y="46375"/>
                    <a:pt x="9128" y="46752"/>
                    <a:pt x="9606" y="47030"/>
                  </a:cubicBezTo>
                  <a:cubicBezTo>
                    <a:pt x="9896" y="47200"/>
                    <a:pt x="10211" y="47326"/>
                    <a:pt x="10535" y="47417"/>
                  </a:cubicBezTo>
                  <a:cubicBezTo>
                    <a:pt x="10449" y="47569"/>
                    <a:pt x="10353" y="47715"/>
                    <a:pt x="10235" y="47852"/>
                  </a:cubicBezTo>
                  <a:cubicBezTo>
                    <a:pt x="9697" y="48475"/>
                    <a:pt x="8902" y="48858"/>
                    <a:pt x="8076" y="48862"/>
                  </a:cubicBezTo>
                  <a:cubicBezTo>
                    <a:pt x="8074" y="48862"/>
                    <a:pt x="8073" y="48862"/>
                    <a:pt x="8072" y="48862"/>
                  </a:cubicBezTo>
                  <a:cubicBezTo>
                    <a:pt x="7224" y="48862"/>
                    <a:pt x="6334" y="48496"/>
                    <a:pt x="5966" y="47689"/>
                  </a:cubicBezTo>
                  <a:cubicBezTo>
                    <a:pt x="5943" y="47639"/>
                    <a:pt x="5892" y="47618"/>
                    <a:pt x="5840" y="47618"/>
                  </a:cubicBezTo>
                  <a:cubicBezTo>
                    <a:pt x="5824" y="47618"/>
                    <a:pt x="5809" y="47620"/>
                    <a:pt x="5794" y="47623"/>
                  </a:cubicBezTo>
                  <a:cubicBezTo>
                    <a:pt x="5803" y="47499"/>
                    <a:pt x="5811" y="47377"/>
                    <a:pt x="5824" y="47255"/>
                  </a:cubicBezTo>
                  <a:cubicBezTo>
                    <a:pt x="5853" y="46985"/>
                    <a:pt x="5889" y="46711"/>
                    <a:pt x="5934" y="46435"/>
                  </a:cubicBezTo>
                  <a:cubicBezTo>
                    <a:pt x="6758" y="46260"/>
                    <a:pt x="7585" y="46096"/>
                    <a:pt x="8413" y="45944"/>
                  </a:cubicBezTo>
                  <a:close/>
                  <a:moveTo>
                    <a:pt x="26838" y="49930"/>
                  </a:moveTo>
                  <a:lnTo>
                    <a:pt x="26842" y="49950"/>
                  </a:lnTo>
                  <a:cubicBezTo>
                    <a:pt x="26841" y="49950"/>
                    <a:pt x="26838" y="49952"/>
                    <a:pt x="26835" y="49952"/>
                  </a:cubicBezTo>
                  <a:cubicBezTo>
                    <a:pt x="26837" y="49944"/>
                    <a:pt x="26837" y="49937"/>
                    <a:pt x="26838" y="49930"/>
                  </a:cubicBezTo>
                  <a:close/>
                  <a:moveTo>
                    <a:pt x="15112" y="45139"/>
                  </a:moveTo>
                  <a:cubicBezTo>
                    <a:pt x="15596" y="46140"/>
                    <a:pt x="15963" y="47194"/>
                    <a:pt x="16174" y="48279"/>
                  </a:cubicBezTo>
                  <a:lnTo>
                    <a:pt x="5838" y="50057"/>
                  </a:lnTo>
                  <a:cubicBezTo>
                    <a:pt x="5745" y="49365"/>
                    <a:pt x="5727" y="48665"/>
                    <a:pt x="5766" y="47962"/>
                  </a:cubicBezTo>
                  <a:cubicBezTo>
                    <a:pt x="5767" y="47962"/>
                    <a:pt x="5768" y="47960"/>
                    <a:pt x="5771" y="47960"/>
                  </a:cubicBezTo>
                  <a:cubicBezTo>
                    <a:pt x="6132" y="48624"/>
                    <a:pt x="6838" y="49014"/>
                    <a:pt x="7573" y="49124"/>
                  </a:cubicBezTo>
                  <a:cubicBezTo>
                    <a:pt x="7732" y="49148"/>
                    <a:pt x="7891" y="49160"/>
                    <a:pt x="8050" y="49160"/>
                  </a:cubicBezTo>
                  <a:cubicBezTo>
                    <a:pt x="8737" y="49160"/>
                    <a:pt x="9409" y="48937"/>
                    <a:pt x="9964" y="48517"/>
                  </a:cubicBezTo>
                  <a:cubicBezTo>
                    <a:pt x="10335" y="48236"/>
                    <a:pt x="10624" y="47886"/>
                    <a:pt x="10834" y="47492"/>
                  </a:cubicBezTo>
                  <a:cubicBezTo>
                    <a:pt x="11092" y="47543"/>
                    <a:pt x="11356" y="47568"/>
                    <a:pt x="11619" y="47568"/>
                  </a:cubicBezTo>
                  <a:cubicBezTo>
                    <a:pt x="12098" y="47568"/>
                    <a:pt x="12577" y="47483"/>
                    <a:pt x="13024" y="47305"/>
                  </a:cubicBezTo>
                  <a:cubicBezTo>
                    <a:pt x="13990" y="46923"/>
                    <a:pt x="14855" y="46149"/>
                    <a:pt x="15112" y="45139"/>
                  </a:cubicBezTo>
                  <a:close/>
                  <a:moveTo>
                    <a:pt x="26904" y="50250"/>
                  </a:moveTo>
                  <a:lnTo>
                    <a:pt x="26964" y="50545"/>
                  </a:lnTo>
                  <a:cubicBezTo>
                    <a:pt x="26895" y="50558"/>
                    <a:pt x="26824" y="50571"/>
                    <a:pt x="26754" y="50586"/>
                  </a:cubicBezTo>
                  <a:cubicBezTo>
                    <a:pt x="26767" y="50480"/>
                    <a:pt x="26782" y="50374"/>
                    <a:pt x="26795" y="50269"/>
                  </a:cubicBezTo>
                  <a:cubicBezTo>
                    <a:pt x="26831" y="50262"/>
                    <a:pt x="26867" y="50255"/>
                    <a:pt x="26904" y="50250"/>
                  </a:cubicBezTo>
                  <a:close/>
                  <a:moveTo>
                    <a:pt x="25379" y="50540"/>
                  </a:moveTo>
                  <a:lnTo>
                    <a:pt x="25379" y="50540"/>
                  </a:lnTo>
                  <a:cubicBezTo>
                    <a:pt x="25366" y="50644"/>
                    <a:pt x="25351" y="50750"/>
                    <a:pt x="25338" y="50855"/>
                  </a:cubicBezTo>
                  <a:cubicBezTo>
                    <a:pt x="21861" y="51520"/>
                    <a:pt x="18376" y="52179"/>
                    <a:pt x="14898" y="52833"/>
                  </a:cubicBezTo>
                  <a:cubicBezTo>
                    <a:pt x="14792" y="52741"/>
                    <a:pt x="14685" y="52659"/>
                    <a:pt x="14579" y="52584"/>
                  </a:cubicBezTo>
                  <a:cubicBezTo>
                    <a:pt x="18168" y="51911"/>
                    <a:pt x="21772" y="51228"/>
                    <a:pt x="25379" y="50540"/>
                  </a:cubicBezTo>
                  <a:close/>
                  <a:moveTo>
                    <a:pt x="61224" y="51232"/>
                  </a:moveTo>
                  <a:cubicBezTo>
                    <a:pt x="61845" y="51590"/>
                    <a:pt x="62446" y="51986"/>
                    <a:pt x="63010" y="52428"/>
                  </a:cubicBezTo>
                  <a:cubicBezTo>
                    <a:pt x="63219" y="52593"/>
                    <a:pt x="63539" y="52814"/>
                    <a:pt x="63565" y="53106"/>
                  </a:cubicBezTo>
                  <a:cubicBezTo>
                    <a:pt x="63594" y="53451"/>
                    <a:pt x="63115" y="53564"/>
                    <a:pt x="62855" y="53581"/>
                  </a:cubicBezTo>
                  <a:cubicBezTo>
                    <a:pt x="62778" y="53587"/>
                    <a:pt x="62701" y="53589"/>
                    <a:pt x="62624" y="53589"/>
                  </a:cubicBezTo>
                  <a:cubicBezTo>
                    <a:pt x="62062" y="53589"/>
                    <a:pt x="61482" y="53456"/>
                    <a:pt x="60950" y="53307"/>
                  </a:cubicBezTo>
                  <a:cubicBezTo>
                    <a:pt x="60774" y="53258"/>
                    <a:pt x="60600" y="53203"/>
                    <a:pt x="60426" y="53144"/>
                  </a:cubicBezTo>
                  <a:cubicBezTo>
                    <a:pt x="60682" y="52502"/>
                    <a:pt x="60950" y="51867"/>
                    <a:pt x="61224" y="51232"/>
                  </a:cubicBezTo>
                  <a:close/>
                  <a:moveTo>
                    <a:pt x="25347" y="47022"/>
                  </a:moveTo>
                  <a:cubicBezTo>
                    <a:pt x="25515" y="47022"/>
                    <a:pt x="25676" y="47062"/>
                    <a:pt x="25821" y="47131"/>
                  </a:cubicBezTo>
                  <a:cubicBezTo>
                    <a:pt x="25717" y="47925"/>
                    <a:pt x="25575" y="49003"/>
                    <a:pt x="25416" y="50222"/>
                  </a:cubicBezTo>
                  <a:cubicBezTo>
                    <a:pt x="21665" y="50940"/>
                    <a:pt x="17912" y="51649"/>
                    <a:pt x="14180" y="52350"/>
                  </a:cubicBezTo>
                  <a:cubicBezTo>
                    <a:pt x="13836" y="52178"/>
                    <a:pt x="13491" y="52089"/>
                    <a:pt x="13146" y="52089"/>
                  </a:cubicBezTo>
                  <a:cubicBezTo>
                    <a:pt x="13009" y="52089"/>
                    <a:pt x="12873" y="52103"/>
                    <a:pt x="12736" y="52131"/>
                  </a:cubicBezTo>
                  <a:cubicBezTo>
                    <a:pt x="12223" y="52235"/>
                    <a:pt x="11803" y="52521"/>
                    <a:pt x="11470" y="52857"/>
                  </a:cubicBezTo>
                  <a:cubicBezTo>
                    <a:pt x="8875" y="53342"/>
                    <a:pt x="6291" y="53820"/>
                    <a:pt x="3731" y="54292"/>
                  </a:cubicBezTo>
                  <a:cubicBezTo>
                    <a:pt x="3177" y="53905"/>
                    <a:pt x="2455" y="53217"/>
                    <a:pt x="2227" y="52148"/>
                  </a:cubicBezTo>
                  <a:cubicBezTo>
                    <a:pt x="2163" y="51851"/>
                    <a:pt x="2221" y="51549"/>
                    <a:pt x="2391" y="51297"/>
                  </a:cubicBezTo>
                  <a:cubicBezTo>
                    <a:pt x="2560" y="51048"/>
                    <a:pt x="2815" y="50883"/>
                    <a:pt x="3111" y="50832"/>
                  </a:cubicBezTo>
                  <a:lnTo>
                    <a:pt x="5541" y="50414"/>
                  </a:lnTo>
                  <a:lnTo>
                    <a:pt x="5888" y="50355"/>
                  </a:lnTo>
                  <a:lnTo>
                    <a:pt x="16228" y="48576"/>
                  </a:lnTo>
                  <a:lnTo>
                    <a:pt x="16675" y="48499"/>
                  </a:lnTo>
                  <a:lnTo>
                    <a:pt x="18171" y="48243"/>
                  </a:lnTo>
                  <a:lnTo>
                    <a:pt x="18647" y="48162"/>
                  </a:lnTo>
                  <a:lnTo>
                    <a:pt x="21006" y="47756"/>
                  </a:lnTo>
                  <a:lnTo>
                    <a:pt x="21156" y="47729"/>
                  </a:lnTo>
                  <a:lnTo>
                    <a:pt x="21306" y="47703"/>
                  </a:lnTo>
                  <a:lnTo>
                    <a:pt x="22055" y="47575"/>
                  </a:lnTo>
                  <a:lnTo>
                    <a:pt x="22205" y="47548"/>
                  </a:lnTo>
                  <a:lnTo>
                    <a:pt x="22355" y="47522"/>
                  </a:lnTo>
                  <a:lnTo>
                    <a:pt x="25163" y="47038"/>
                  </a:lnTo>
                  <a:cubicBezTo>
                    <a:pt x="25225" y="47028"/>
                    <a:pt x="25286" y="47022"/>
                    <a:pt x="25347" y="47022"/>
                  </a:cubicBezTo>
                  <a:close/>
                  <a:moveTo>
                    <a:pt x="52763" y="28977"/>
                  </a:moveTo>
                  <a:cubicBezTo>
                    <a:pt x="52794" y="29413"/>
                    <a:pt x="52844" y="29868"/>
                    <a:pt x="52922" y="30323"/>
                  </a:cubicBezTo>
                  <a:cubicBezTo>
                    <a:pt x="52932" y="30379"/>
                    <a:pt x="52941" y="30437"/>
                    <a:pt x="52951" y="30494"/>
                  </a:cubicBezTo>
                  <a:cubicBezTo>
                    <a:pt x="52962" y="30553"/>
                    <a:pt x="52976" y="30611"/>
                    <a:pt x="52988" y="30669"/>
                  </a:cubicBezTo>
                  <a:cubicBezTo>
                    <a:pt x="53215" y="31770"/>
                    <a:pt x="53635" y="32816"/>
                    <a:pt x="54415" y="33492"/>
                  </a:cubicBezTo>
                  <a:cubicBezTo>
                    <a:pt x="54636" y="36324"/>
                    <a:pt x="54783" y="39170"/>
                    <a:pt x="55392" y="41954"/>
                  </a:cubicBezTo>
                  <a:cubicBezTo>
                    <a:pt x="55907" y="44298"/>
                    <a:pt x="56750" y="46625"/>
                    <a:pt x="58243" y="48533"/>
                  </a:cubicBezTo>
                  <a:cubicBezTo>
                    <a:pt x="58695" y="49112"/>
                    <a:pt x="59214" y="49636"/>
                    <a:pt x="59775" y="50106"/>
                  </a:cubicBezTo>
                  <a:lnTo>
                    <a:pt x="59692" y="50267"/>
                  </a:lnTo>
                  <a:cubicBezTo>
                    <a:pt x="59692" y="50268"/>
                    <a:pt x="59691" y="50268"/>
                    <a:pt x="59690" y="50269"/>
                  </a:cubicBezTo>
                  <a:cubicBezTo>
                    <a:pt x="59681" y="50287"/>
                    <a:pt x="59672" y="50305"/>
                    <a:pt x="59663" y="50325"/>
                  </a:cubicBezTo>
                  <a:cubicBezTo>
                    <a:pt x="59488" y="50671"/>
                    <a:pt x="59320" y="51022"/>
                    <a:pt x="59160" y="51378"/>
                  </a:cubicBezTo>
                  <a:cubicBezTo>
                    <a:pt x="59151" y="51398"/>
                    <a:pt x="59141" y="51419"/>
                    <a:pt x="59131" y="51440"/>
                  </a:cubicBezTo>
                  <a:cubicBezTo>
                    <a:pt x="58970" y="51802"/>
                    <a:pt x="58817" y="52170"/>
                    <a:pt x="58674" y="52540"/>
                  </a:cubicBezTo>
                  <a:cubicBezTo>
                    <a:pt x="58666" y="52559"/>
                    <a:pt x="58658" y="52576"/>
                    <a:pt x="58651" y="52595"/>
                  </a:cubicBezTo>
                  <a:cubicBezTo>
                    <a:pt x="58649" y="52598"/>
                    <a:pt x="58651" y="52601"/>
                    <a:pt x="58649" y="52605"/>
                  </a:cubicBezTo>
                  <a:cubicBezTo>
                    <a:pt x="58392" y="53274"/>
                    <a:pt x="58166" y="53953"/>
                    <a:pt x="57976" y="54643"/>
                  </a:cubicBezTo>
                  <a:cubicBezTo>
                    <a:pt x="56826" y="53969"/>
                    <a:pt x="55777" y="53126"/>
                    <a:pt x="54844" y="52149"/>
                  </a:cubicBezTo>
                  <a:cubicBezTo>
                    <a:pt x="54035" y="51307"/>
                    <a:pt x="53307" y="50385"/>
                    <a:pt x="52680" y="49401"/>
                  </a:cubicBezTo>
                  <a:cubicBezTo>
                    <a:pt x="52076" y="48447"/>
                    <a:pt x="51576" y="47425"/>
                    <a:pt x="51121" y="46393"/>
                  </a:cubicBezTo>
                  <a:cubicBezTo>
                    <a:pt x="50301" y="44536"/>
                    <a:pt x="49671" y="42609"/>
                    <a:pt x="49224" y="40632"/>
                  </a:cubicBezTo>
                  <a:lnTo>
                    <a:pt x="50661" y="40268"/>
                  </a:lnTo>
                  <a:cubicBezTo>
                    <a:pt x="50883" y="40211"/>
                    <a:pt x="51072" y="40072"/>
                    <a:pt x="51188" y="39874"/>
                  </a:cubicBezTo>
                  <a:cubicBezTo>
                    <a:pt x="51305" y="39677"/>
                    <a:pt x="51338" y="39445"/>
                    <a:pt x="51282" y="39223"/>
                  </a:cubicBezTo>
                  <a:lnTo>
                    <a:pt x="51046" y="38300"/>
                  </a:lnTo>
                  <a:cubicBezTo>
                    <a:pt x="50991" y="38078"/>
                    <a:pt x="50851" y="37891"/>
                    <a:pt x="50654" y="37774"/>
                  </a:cubicBezTo>
                  <a:cubicBezTo>
                    <a:pt x="50519" y="37693"/>
                    <a:pt x="50367" y="37652"/>
                    <a:pt x="50214" y="37652"/>
                  </a:cubicBezTo>
                  <a:cubicBezTo>
                    <a:pt x="50143" y="37652"/>
                    <a:pt x="50072" y="37661"/>
                    <a:pt x="50002" y="37679"/>
                  </a:cubicBezTo>
                  <a:lnTo>
                    <a:pt x="48731" y="38002"/>
                  </a:lnTo>
                  <a:cubicBezTo>
                    <a:pt x="48706" y="37832"/>
                    <a:pt x="48682" y="37659"/>
                    <a:pt x="48657" y="37487"/>
                  </a:cubicBezTo>
                  <a:cubicBezTo>
                    <a:pt x="49577" y="35657"/>
                    <a:pt x="50302" y="33732"/>
                    <a:pt x="50821" y="31753"/>
                  </a:cubicBezTo>
                  <a:lnTo>
                    <a:pt x="50870" y="31574"/>
                  </a:lnTo>
                  <a:cubicBezTo>
                    <a:pt x="50886" y="31514"/>
                    <a:pt x="50901" y="31451"/>
                    <a:pt x="50916" y="31391"/>
                  </a:cubicBezTo>
                  <a:cubicBezTo>
                    <a:pt x="51063" y="30800"/>
                    <a:pt x="51190" y="30207"/>
                    <a:pt x="51299" y="29610"/>
                  </a:cubicBezTo>
                  <a:cubicBezTo>
                    <a:pt x="51794" y="29413"/>
                    <a:pt x="52281" y="29201"/>
                    <a:pt x="52763" y="28977"/>
                  </a:cubicBezTo>
                  <a:close/>
                  <a:moveTo>
                    <a:pt x="11151" y="53226"/>
                  </a:moveTo>
                  <a:cubicBezTo>
                    <a:pt x="11059" y="53345"/>
                    <a:pt x="10977" y="53464"/>
                    <a:pt x="10904" y="53580"/>
                  </a:cubicBezTo>
                  <a:cubicBezTo>
                    <a:pt x="8767" y="53979"/>
                    <a:pt x="6635" y="54374"/>
                    <a:pt x="4517" y="54764"/>
                  </a:cubicBezTo>
                  <a:cubicBezTo>
                    <a:pt x="4512" y="54752"/>
                    <a:pt x="4502" y="54743"/>
                    <a:pt x="4495" y="54734"/>
                  </a:cubicBezTo>
                  <a:cubicBezTo>
                    <a:pt x="4492" y="54729"/>
                    <a:pt x="4490" y="54723"/>
                    <a:pt x="4485" y="54720"/>
                  </a:cubicBezTo>
                  <a:cubicBezTo>
                    <a:pt x="4472" y="54707"/>
                    <a:pt x="4456" y="54697"/>
                    <a:pt x="4437" y="54690"/>
                  </a:cubicBezTo>
                  <a:cubicBezTo>
                    <a:pt x="4437" y="54690"/>
                    <a:pt x="4428" y="54685"/>
                    <a:pt x="4420" y="54683"/>
                  </a:cubicBezTo>
                  <a:cubicBezTo>
                    <a:pt x="4384" y="54666"/>
                    <a:pt x="4275" y="54619"/>
                    <a:pt x="4119" y="54533"/>
                  </a:cubicBezTo>
                  <a:cubicBezTo>
                    <a:pt x="4118" y="54532"/>
                    <a:pt x="4116" y="54532"/>
                    <a:pt x="4115" y="54531"/>
                  </a:cubicBezTo>
                  <a:cubicBezTo>
                    <a:pt x="6444" y="54100"/>
                    <a:pt x="8794" y="53665"/>
                    <a:pt x="11151" y="53226"/>
                  </a:cubicBezTo>
                  <a:close/>
                  <a:moveTo>
                    <a:pt x="60311" y="49750"/>
                  </a:moveTo>
                  <a:cubicBezTo>
                    <a:pt x="60648" y="49915"/>
                    <a:pt x="60987" y="50078"/>
                    <a:pt x="61327" y="50239"/>
                  </a:cubicBezTo>
                  <a:cubicBezTo>
                    <a:pt x="61258" y="50397"/>
                    <a:pt x="61189" y="50555"/>
                    <a:pt x="61120" y="50714"/>
                  </a:cubicBezTo>
                  <a:cubicBezTo>
                    <a:pt x="61107" y="50743"/>
                    <a:pt x="61094" y="50772"/>
                    <a:pt x="61083" y="50801"/>
                  </a:cubicBezTo>
                  <a:cubicBezTo>
                    <a:pt x="61074" y="50818"/>
                    <a:pt x="61066" y="50837"/>
                    <a:pt x="61059" y="50854"/>
                  </a:cubicBezTo>
                  <a:lnTo>
                    <a:pt x="61020" y="50946"/>
                  </a:lnTo>
                  <a:cubicBezTo>
                    <a:pt x="61013" y="50961"/>
                    <a:pt x="61005" y="50977"/>
                    <a:pt x="60998" y="50995"/>
                  </a:cubicBezTo>
                  <a:cubicBezTo>
                    <a:pt x="60985" y="51025"/>
                    <a:pt x="60972" y="51056"/>
                    <a:pt x="60957" y="51086"/>
                  </a:cubicBezTo>
                  <a:cubicBezTo>
                    <a:pt x="60677" y="51735"/>
                    <a:pt x="60404" y="52385"/>
                    <a:pt x="60140" y="53041"/>
                  </a:cubicBezTo>
                  <a:cubicBezTo>
                    <a:pt x="60122" y="53088"/>
                    <a:pt x="60104" y="53136"/>
                    <a:pt x="60084" y="53183"/>
                  </a:cubicBezTo>
                  <a:cubicBezTo>
                    <a:pt x="60065" y="53230"/>
                    <a:pt x="60047" y="53276"/>
                    <a:pt x="60030" y="53323"/>
                  </a:cubicBezTo>
                  <a:cubicBezTo>
                    <a:pt x="59771" y="53978"/>
                    <a:pt x="59523" y="54640"/>
                    <a:pt x="59287" y="55306"/>
                  </a:cubicBezTo>
                  <a:cubicBezTo>
                    <a:pt x="59271" y="55355"/>
                    <a:pt x="59251" y="55405"/>
                    <a:pt x="59234" y="55456"/>
                  </a:cubicBezTo>
                  <a:cubicBezTo>
                    <a:pt x="59218" y="55501"/>
                    <a:pt x="59202" y="55544"/>
                    <a:pt x="59186" y="55589"/>
                  </a:cubicBezTo>
                  <a:cubicBezTo>
                    <a:pt x="59169" y="55638"/>
                    <a:pt x="59150" y="55689"/>
                    <a:pt x="59133" y="55739"/>
                  </a:cubicBezTo>
                  <a:cubicBezTo>
                    <a:pt x="58902" y="55656"/>
                    <a:pt x="58674" y="55567"/>
                    <a:pt x="58450" y="55471"/>
                  </a:cubicBezTo>
                  <a:cubicBezTo>
                    <a:pt x="58339" y="55421"/>
                    <a:pt x="58228" y="55370"/>
                    <a:pt x="58119" y="55315"/>
                  </a:cubicBezTo>
                  <a:lnTo>
                    <a:pt x="58119" y="55314"/>
                  </a:lnTo>
                  <a:cubicBezTo>
                    <a:pt x="58136" y="55242"/>
                    <a:pt x="58155" y="55171"/>
                    <a:pt x="58174" y="55099"/>
                  </a:cubicBezTo>
                  <a:cubicBezTo>
                    <a:pt x="58186" y="55054"/>
                    <a:pt x="58197" y="55008"/>
                    <a:pt x="58209" y="54962"/>
                  </a:cubicBezTo>
                  <a:cubicBezTo>
                    <a:pt x="58223" y="54909"/>
                    <a:pt x="58236" y="54856"/>
                    <a:pt x="58251" y="54801"/>
                  </a:cubicBezTo>
                  <a:cubicBezTo>
                    <a:pt x="58431" y="54137"/>
                    <a:pt x="58645" y="53483"/>
                    <a:pt x="58886" y="52840"/>
                  </a:cubicBezTo>
                  <a:cubicBezTo>
                    <a:pt x="58903" y="52792"/>
                    <a:pt x="58920" y="52746"/>
                    <a:pt x="58939" y="52698"/>
                  </a:cubicBezTo>
                  <a:cubicBezTo>
                    <a:pt x="58954" y="52661"/>
                    <a:pt x="58967" y="52625"/>
                    <a:pt x="58981" y="52589"/>
                  </a:cubicBezTo>
                  <a:cubicBezTo>
                    <a:pt x="58984" y="52578"/>
                    <a:pt x="58989" y="52566"/>
                    <a:pt x="58994" y="52555"/>
                  </a:cubicBezTo>
                  <a:cubicBezTo>
                    <a:pt x="59119" y="52234"/>
                    <a:pt x="59252" y="51913"/>
                    <a:pt x="59394" y="51597"/>
                  </a:cubicBezTo>
                  <a:cubicBezTo>
                    <a:pt x="59419" y="51539"/>
                    <a:pt x="59447" y="51481"/>
                    <a:pt x="59474" y="51423"/>
                  </a:cubicBezTo>
                  <a:cubicBezTo>
                    <a:pt x="59606" y="51128"/>
                    <a:pt x="59747" y="50837"/>
                    <a:pt x="59893" y="50547"/>
                  </a:cubicBezTo>
                  <a:cubicBezTo>
                    <a:pt x="59900" y="50532"/>
                    <a:pt x="59907" y="50519"/>
                    <a:pt x="59913" y="50505"/>
                  </a:cubicBezTo>
                  <a:cubicBezTo>
                    <a:pt x="59929" y="50473"/>
                    <a:pt x="59943" y="50442"/>
                    <a:pt x="59959" y="50412"/>
                  </a:cubicBezTo>
                  <a:cubicBezTo>
                    <a:pt x="59978" y="50377"/>
                    <a:pt x="59994" y="50341"/>
                    <a:pt x="60013" y="50304"/>
                  </a:cubicBezTo>
                  <a:cubicBezTo>
                    <a:pt x="60018" y="50295"/>
                    <a:pt x="60023" y="50285"/>
                    <a:pt x="60029" y="50275"/>
                  </a:cubicBezTo>
                  <a:cubicBezTo>
                    <a:pt x="60046" y="50240"/>
                    <a:pt x="60067" y="50208"/>
                    <a:pt x="60084" y="50173"/>
                  </a:cubicBezTo>
                  <a:cubicBezTo>
                    <a:pt x="60109" y="50126"/>
                    <a:pt x="60133" y="50081"/>
                    <a:pt x="60158" y="50035"/>
                  </a:cubicBezTo>
                  <a:cubicBezTo>
                    <a:pt x="60209" y="49941"/>
                    <a:pt x="60259" y="49844"/>
                    <a:pt x="60311" y="49750"/>
                  </a:cubicBezTo>
                  <a:close/>
                  <a:moveTo>
                    <a:pt x="42904" y="41438"/>
                  </a:moveTo>
                  <a:cubicBezTo>
                    <a:pt x="43027" y="41782"/>
                    <a:pt x="43354" y="42009"/>
                    <a:pt x="43711" y="42009"/>
                  </a:cubicBezTo>
                  <a:cubicBezTo>
                    <a:pt x="43780" y="42009"/>
                    <a:pt x="43851" y="41999"/>
                    <a:pt x="43923" y="41982"/>
                  </a:cubicBezTo>
                  <a:lnTo>
                    <a:pt x="44383" y="41865"/>
                  </a:lnTo>
                  <a:lnTo>
                    <a:pt x="44383" y="41865"/>
                  </a:lnTo>
                  <a:cubicBezTo>
                    <a:pt x="44326" y="42107"/>
                    <a:pt x="44313" y="42363"/>
                    <a:pt x="44472" y="42493"/>
                  </a:cubicBezTo>
                  <a:cubicBezTo>
                    <a:pt x="44534" y="42544"/>
                    <a:pt x="44593" y="42565"/>
                    <a:pt x="44649" y="42565"/>
                  </a:cubicBezTo>
                  <a:cubicBezTo>
                    <a:pt x="44878" y="42565"/>
                    <a:pt x="45050" y="42200"/>
                    <a:pt x="45139" y="42034"/>
                  </a:cubicBezTo>
                  <a:cubicBezTo>
                    <a:pt x="45196" y="41930"/>
                    <a:pt x="45254" y="41824"/>
                    <a:pt x="45312" y="41716"/>
                  </a:cubicBezTo>
                  <a:lnTo>
                    <a:pt x="45312" y="41716"/>
                  </a:lnTo>
                  <a:cubicBezTo>
                    <a:pt x="45301" y="41919"/>
                    <a:pt x="45290" y="42122"/>
                    <a:pt x="45290" y="42325"/>
                  </a:cubicBezTo>
                  <a:cubicBezTo>
                    <a:pt x="45291" y="42468"/>
                    <a:pt x="45318" y="42618"/>
                    <a:pt x="45462" y="42682"/>
                  </a:cubicBezTo>
                  <a:cubicBezTo>
                    <a:pt x="45494" y="42696"/>
                    <a:pt x="45526" y="42702"/>
                    <a:pt x="45557" y="42702"/>
                  </a:cubicBezTo>
                  <a:cubicBezTo>
                    <a:pt x="45624" y="42702"/>
                    <a:pt x="45687" y="42673"/>
                    <a:pt x="45738" y="42624"/>
                  </a:cubicBezTo>
                  <a:cubicBezTo>
                    <a:pt x="45894" y="42471"/>
                    <a:pt x="45939" y="42219"/>
                    <a:pt x="46002" y="42018"/>
                  </a:cubicBezTo>
                  <a:cubicBezTo>
                    <a:pt x="46032" y="41922"/>
                    <a:pt x="46065" y="41824"/>
                    <a:pt x="46099" y="41728"/>
                  </a:cubicBezTo>
                  <a:cubicBezTo>
                    <a:pt x="46128" y="41866"/>
                    <a:pt x="46169" y="41999"/>
                    <a:pt x="46228" y="42122"/>
                  </a:cubicBezTo>
                  <a:cubicBezTo>
                    <a:pt x="46235" y="42139"/>
                    <a:pt x="46244" y="42154"/>
                    <a:pt x="46253" y="42168"/>
                  </a:cubicBezTo>
                  <a:cubicBezTo>
                    <a:pt x="46242" y="42450"/>
                    <a:pt x="46228" y="42730"/>
                    <a:pt x="46220" y="43012"/>
                  </a:cubicBezTo>
                  <a:cubicBezTo>
                    <a:pt x="46149" y="45656"/>
                    <a:pt x="46271" y="48304"/>
                    <a:pt x="46456" y="50942"/>
                  </a:cubicBezTo>
                  <a:cubicBezTo>
                    <a:pt x="46592" y="52890"/>
                    <a:pt x="46783" y="54832"/>
                    <a:pt x="47036" y="56767"/>
                  </a:cubicBezTo>
                  <a:cubicBezTo>
                    <a:pt x="46810" y="56791"/>
                    <a:pt x="46588" y="56819"/>
                    <a:pt x="46364" y="56852"/>
                  </a:cubicBezTo>
                  <a:cubicBezTo>
                    <a:pt x="46335" y="56855"/>
                    <a:pt x="46304" y="56859"/>
                    <a:pt x="46275" y="56863"/>
                  </a:cubicBezTo>
                  <a:cubicBezTo>
                    <a:pt x="45889" y="56918"/>
                    <a:pt x="45505" y="56982"/>
                    <a:pt x="45122" y="57055"/>
                  </a:cubicBezTo>
                  <a:cubicBezTo>
                    <a:pt x="45097" y="57058"/>
                    <a:pt x="45073" y="57062"/>
                    <a:pt x="45050" y="57066"/>
                  </a:cubicBezTo>
                  <a:cubicBezTo>
                    <a:pt x="45045" y="57068"/>
                    <a:pt x="45042" y="57070"/>
                    <a:pt x="45038" y="57070"/>
                  </a:cubicBezTo>
                  <a:cubicBezTo>
                    <a:pt x="44390" y="57198"/>
                    <a:pt x="43748" y="57351"/>
                    <a:pt x="43113" y="57536"/>
                  </a:cubicBezTo>
                  <a:cubicBezTo>
                    <a:pt x="43010" y="57027"/>
                    <a:pt x="42910" y="56517"/>
                    <a:pt x="42822" y="56007"/>
                  </a:cubicBezTo>
                  <a:cubicBezTo>
                    <a:pt x="42385" y="53515"/>
                    <a:pt x="42098" y="50998"/>
                    <a:pt x="41927" y="48474"/>
                  </a:cubicBezTo>
                  <a:cubicBezTo>
                    <a:pt x="41773" y="46225"/>
                    <a:pt x="41715" y="43973"/>
                    <a:pt x="41718" y="41721"/>
                  </a:cubicBezTo>
                  <a:cubicBezTo>
                    <a:pt x="42120" y="41626"/>
                    <a:pt x="42514" y="41530"/>
                    <a:pt x="42904" y="41438"/>
                  </a:cubicBezTo>
                  <a:close/>
                  <a:moveTo>
                    <a:pt x="27023" y="50844"/>
                  </a:moveTo>
                  <a:lnTo>
                    <a:pt x="28163" y="56394"/>
                  </a:lnTo>
                  <a:cubicBezTo>
                    <a:pt x="28222" y="56682"/>
                    <a:pt x="28164" y="56977"/>
                    <a:pt x="27998" y="57224"/>
                  </a:cubicBezTo>
                  <a:cubicBezTo>
                    <a:pt x="27835" y="57469"/>
                    <a:pt x="27584" y="57635"/>
                    <a:pt x="27294" y="57690"/>
                  </a:cubicBezTo>
                  <a:lnTo>
                    <a:pt x="25849" y="57964"/>
                  </a:lnTo>
                  <a:cubicBezTo>
                    <a:pt x="26094" y="55791"/>
                    <a:pt x="26423" y="53154"/>
                    <a:pt x="26712" y="50903"/>
                  </a:cubicBezTo>
                  <a:cubicBezTo>
                    <a:pt x="26817" y="50883"/>
                    <a:pt x="26921" y="50865"/>
                    <a:pt x="27023" y="50844"/>
                  </a:cubicBezTo>
                  <a:close/>
                  <a:moveTo>
                    <a:pt x="25299" y="51173"/>
                  </a:moveTo>
                  <a:lnTo>
                    <a:pt x="25299" y="51173"/>
                  </a:lnTo>
                  <a:cubicBezTo>
                    <a:pt x="25004" y="53472"/>
                    <a:pt x="24679" y="56104"/>
                    <a:pt x="24444" y="58230"/>
                  </a:cubicBezTo>
                  <a:lnTo>
                    <a:pt x="20761" y="58929"/>
                  </a:lnTo>
                  <a:cubicBezTo>
                    <a:pt x="18871" y="56952"/>
                    <a:pt x="16534" y="54507"/>
                    <a:pt x="15270" y="53182"/>
                  </a:cubicBezTo>
                  <a:cubicBezTo>
                    <a:pt x="15237" y="53150"/>
                    <a:pt x="15207" y="53123"/>
                    <a:pt x="15175" y="53092"/>
                  </a:cubicBezTo>
                  <a:cubicBezTo>
                    <a:pt x="18548" y="52458"/>
                    <a:pt x="21926" y="51817"/>
                    <a:pt x="25299" y="51173"/>
                  </a:cubicBezTo>
                  <a:close/>
                  <a:moveTo>
                    <a:pt x="48335" y="56963"/>
                  </a:moveTo>
                  <a:cubicBezTo>
                    <a:pt x="48375" y="57337"/>
                    <a:pt x="48417" y="57712"/>
                    <a:pt x="48462" y="58084"/>
                  </a:cubicBezTo>
                  <a:cubicBezTo>
                    <a:pt x="48259" y="58113"/>
                    <a:pt x="48057" y="58146"/>
                    <a:pt x="47855" y="58176"/>
                  </a:cubicBezTo>
                  <a:cubicBezTo>
                    <a:pt x="47803" y="58183"/>
                    <a:pt x="47750" y="58192"/>
                    <a:pt x="47698" y="58199"/>
                  </a:cubicBezTo>
                  <a:cubicBezTo>
                    <a:pt x="47651" y="58206"/>
                    <a:pt x="47601" y="58213"/>
                    <a:pt x="47553" y="58221"/>
                  </a:cubicBezTo>
                  <a:lnTo>
                    <a:pt x="47548" y="58221"/>
                  </a:lnTo>
                  <a:cubicBezTo>
                    <a:pt x="47499" y="58228"/>
                    <a:pt x="47448" y="58235"/>
                    <a:pt x="47396" y="58244"/>
                  </a:cubicBezTo>
                  <a:lnTo>
                    <a:pt x="47249" y="58265"/>
                  </a:lnTo>
                  <a:cubicBezTo>
                    <a:pt x="46651" y="58358"/>
                    <a:pt x="46054" y="58457"/>
                    <a:pt x="45457" y="58565"/>
                  </a:cubicBezTo>
                  <a:cubicBezTo>
                    <a:pt x="45406" y="58573"/>
                    <a:pt x="45355" y="58584"/>
                    <a:pt x="45306" y="58594"/>
                  </a:cubicBezTo>
                  <a:cubicBezTo>
                    <a:pt x="45258" y="58602"/>
                    <a:pt x="45209" y="58612"/>
                    <a:pt x="45160" y="58622"/>
                  </a:cubicBezTo>
                  <a:cubicBezTo>
                    <a:pt x="44580" y="58728"/>
                    <a:pt x="44001" y="58846"/>
                    <a:pt x="43423" y="58970"/>
                  </a:cubicBezTo>
                  <a:cubicBezTo>
                    <a:pt x="43374" y="58979"/>
                    <a:pt x="43324" y="58991"/>
                    <a:pt x="43275" y="59001"/>
                  </a:cubicBezTo>
                  <a:cubicBezTo>
                    <a:pt x="43224" y="59013"/>
                    <a:pt x="43173" y="59023"/>
                    <a:pt x="43121" y="59035"/>
                  </a:cubicBezTo>
                  <a:cubicBezTo>
                    <a:pt x="42960" y="59071"/>
                    <a:pt x="42796" y="59104"/>
                    <a:pt x="42634" y="59141"/>
                  </a:cubicBezTo>
                  <a:cubicBezTo>
                    <a:pt x="42584" y="58904"/>
                    <a:pt x="42537" y="58666"/>
                    <a:pt x="42501" y="58427"/>
                  </a:cubicBezTo>
                  <a:cubicBezTo>
                    <a:pt x="42482" y="58304"/>
                    <a:pt x="42468" y="58181"/>
                    <a:pt x="42456" y="58056"/>
                  </a:cubicBezTo>
                  <a:lnTo>
                    <a:pt x="42457" y="58056"/>
                  </a:lnTo>
                  <a:cubicBezTo>
                    <a:pt x="42600" y="58009"/>
                    <a:pt x="42743" y="57966"/>
                    <a:pt x="42887" y="57921"/>
                  </a:cubicBezTo>
                  <a:cubicBezTo>
                    <a:pt x="42934" y="57905"/>
                    <a:pt x="42981" y="57890"/>
                    <a:pt x="43029" y="57875"/>
                  </a:cubicBezTo>
                  <a:cubicBezTo>
                    <a:pt x="43077" y="57861"/>
                    <a:pt x="43123" y="57847"/>
                    <a:pt x="43171" y="57834"/>
                  </a:cubicBezTo>
                  <a:cubicBezTo>
                    <a:pt x="43762" y="57661"/>
                    <a:pt x="44359" y="57516"/>
                    <a:pt x="44963" y="57394"/>
                  </a:cubicBezTo>
                  <a:lnTo>
                    <a:pt x="45110" y="57364"/>
                  </a:lnTo>
                  <a:cubicBezTo>
                    <a:pt x="45144" y="57357"/>
                    <a:pt x="45178" y="57348"/>
                    <a:pt x="45210" y="57343"/>
                  </a:cubicBezTo>
                  <a:cubicBezTo>
                    <a:pt x="45226" y="57340"/>
                    <a:pt x="45243" y="57336"/>
                    <a:pt x="45259" y="57333"/>
                  </a:cubicBezTo>
                  <a:cubicBezTo>
                    <a:pt x="45599" y="57270"/>
                    <a:pt x="45941" y="57213"/>
                    <a:pt x="46286" y="57163"/>
                  </a:cubicBezTo>
                  <a:cubicBezTo>
                    <a:pt x="46345" y="57155"/>
                    <a:pt x="46404" y="57148"/>
                    <a:pt x="46462" y="57140"/>
                  </a:cubicBezTo>
                  <a:cubicBezTo>
                    <a:pt x="46666" y="57113"/>
                    <a:pt x="46873" y="57086"/>
                    <a:pt x="47078" y="57064"/>
                  </a:cubicBezTo>
                  <a:cubicBezTo>
                    <a:pt x="47127" y="57063"/>
                    <a:pt x="47176" y="57058"/>
                    <a:pt x="47226" y="57052"/>
                  </a:cubicBezTo>
                  <a:cubicBezTo>
                    <a:pt x="47276" y="57047"/>
                    <a:pt x="47327" y="57043"/>
                    <a:pt x="47379" y="57037"/>
                  </a:cubicBezTo>
                  <a:cubicBezTo>
                    <a:pt x="47400" y="57035"/>
                    <a:pt x="47420" y="57033"/>
                    <a:pt x="47441" y="57032"/>
                  </a:cubicBezTo>
                  <a:cubicBezTo>
                    <a:pt x="47452" y="57029"/>
                    <a:pt x="47463" y="57028"/>
                    <a:pt x="47474" y="57028"/>
                  </a:cubicBezTo>
                  <a:cubicBezTo>
                    <a:pt x="47511" y="57026"/>
                    <a:pt x="47551" y="57020"/>
                    <a:pt x="47588" y="57017"/>
                  </a:cubicBezTo>
                  <a:cubicBezTo>
                    <a:pt x="47639" y="57012"/>
                    <a:pt x="47690" y="57008"/>
                    <a:pt x="47739" y="57004"/>
                  </a:cubicBezTo>
                  <a:cubicBezTo>
                    <a:pt x="47937" y="56988"/>
                    <a:pt x="48137" y="56975"/>
                    <a:pt x="48335" y="56963"/>
                  </a:cubicBezTo>
                  <a:close/>
                  <a:moveTo>
                    <a:pt x="10704" y="53928"/>
                  </a:moveTo>
                  <a:lnTo>
                    <a:pt x="10704" y="53928"/>
                  </a:lnTo>
                  <a:cubicBezTo>
                    <a:pt x="10590" y="54143"/>
                    <a:pt x="10519" y="54316"/>
                    <a:pt x="10486" y="54398"/>
                  </a:cubicBezTo>
                  <a:lnTo>
                    <a:pt x="7235" y="60668"/>
                  </a:lnTo>
                  <a:cubicBezTo>
                    <a:pt x="7233" y="60662"/>
                    <a:pt x="7230" y="60657"/>
                    <a:pt x="7227" y="60654"/>
                  </a:cubicBezTo>
                  <a:lnTo>
                    <a:pt x="4649" y="55049"/>
                  </a:lnTo>
                  <a:cubicBezTo>
                    <a:pt x="6659" y="54679"/>
                    <a:pt x="8679" y="54306"/>
                    <a:pt x="10704" y="53928"/>
                  </a:cubicBezTo>
                  <a:close/>
                  <a:moveTo>
                    <a:pt x="13184" y="53461"/>
                  </a:moveTo>
                  <a:cubicBezTo>
                    <a:pt x="13502" y="53477"/>
                    <a:pt x="13868" y="53697"/>
                    <a:pt x="14277" y="54126"/>
                  </a:cubicBezTo>
                  <a:cubicBezTo>
                    <a:pt x="15409" y="55311"/>
                    <a:pt x="17396" y="57391"/>
                    <a:pt x="19157" y="59232"/>
                  </a:cubicBezTo>
                  <a:lnTo>
                    <a:pt x="8470" y="61259"/>
                  </a:lnTo>
                  <a:lnTo>
                    <a:pt x="11715" y="54998"/>
                  </a:lnTo>
                  <a:cubicBezTo>
                    <a:pt x="11727" y="54975"/>
                    <a:pt x="11738" y="54951"/>
                    <a:pt x="11748" y="54926"/>
                  </a:cubicBezTo>
                  <a:cubicBezTo>
                    <a:pt x="11865" y="54618"/>
                    <a:pt x="12302" y="53760"/>
                    <a:pt x="12862" y="53522"/>
                  </a:cubicBezTo>
                  <a:cubicBezTo>
                    <a:pt x="12968" y="53501"/>
                    <a:pt x="13077" y="53482"/>
                    <a:pt x="13184" y="53461"/>
                  </a:cubicBezTo>
                  <a:close/>
                  <a:moveTo>
                    <a:pt x="47566" y="58525"/>
                  </a:moveTo>
                  <a:cubicBezTo>
                    <a:pt x="47572" y="58677"/>
                    <a:pt x="47576" y="58830"/>
                    <a:pt x="47579" y="58982"/>
                  </a:cubicBezTo>
                  <a:cubicBezTo>
                    <a:pt x="47580" y="59132"/>
                    <a:pt x="47580" y="59283"/>
                    <a:pt x="47579" y="59435"/>
                  </a:cubicBezTo>
                  <a:cubicBezTo>
                    <a:pt x="47576" y="59683"/>
                    <a:pt x="47568" y="59933"/>
                    <a:pt x="47552" y="60180"/>
                  </a:cubicBezTo>
                  <a:cubicBezTo>
                    <a:pt x="47535" y="60461"/>
                    <a:pt x="47506" y="60739"/>
                    <a:pt x="47453" y="61009"/>
                  </a:cubicBezTo>
                  <a:cubicBezTo>
                    <a:pt x="47415" y="61205"/>
                    <a:pt x="47342" y="61490"/>
                    <a:pt x="47123" y="61555"/>
                  </a:cubicBezTo>
                  <a:cubicBezTo>
                    <a:pt x="47089" y="61565"/>
                    <a:pt x="47056" y="61570"/>
                    <a:pt x="47023" y="61570"/>
                  </a:cubicBezTo>
                  <a:cubicBezTo>
                    <a:pt x="46754" y="61570"/>
                    <a:pt x="46503" y="61263"/>
                    <a:pt x="46375" y="61066"/>
                  </a:cubicBezTo>
                  <a:cubicBezTo>
                    <a:pt x="46040" y="60549"/>
                    <a:pt x="45818" y="59948"/>
                    <a:pt x="45649" y="59360"/>
                  </a:cubicBezTo>
                  <a:cubicBezTo>
                    <a:pt x="45601" y="59194"/>
                    <a:pt x="45559" y="59029"/>
                    <a:pt x="45520" y="58863"/>
                  </a:cubicBezTo>
                  <a:cubicBezTo>
                    <a:pt x="46108" y="58757"/>
                    <a:pt x="46699" y="58659"/>
                    <a:pt x="47290" y="58566"/>
                  </a:cubicBezTo>
                  <a:lnTo>
                    <a:pt x="47437" y="58544"/>
                  </a:lnTo>
                  <a:cubicBezTo>
                    <a:pt x="47481" y="58537"/>
                    <a:pt x="47524" y="58531"/>
                    <a:pt x="47566" y="58525"/>
                  </a:cubicBezTo>
                  <a:close/>
                  <a:moveTo>
                    <a:pt x="24409" y="58546"/>
                  </a:moveTo>
                  <a:lnTo>
                    <a:pt x="24409" y="58546"/>
                  </a:lnTo>
                  <a:cubicBezTo>
                    <a:pt x="24265" y="59866"/>
                    <a:pt x="24160" y="60963"/>
                    <a:pt x="24127" y="61624"/>
                  </a:cubicBezTo>
                  <a:cubicBezTo>
                    <a:pt x="24108" y="62007"/>
                    <a:pt x="24069" y="62256"/>
                    <a:pt x="24029" y="62416"/>
                  </a:cubicBezTo>
                  <a:cubicBezTo>
                    <a:pt x="23939" y="62321"/>
                    <a:pt x="23838" y="62202"/>
                    <a:pt x="23759" y="62080"/>
                  </a:cubicBezTo>
                  <a:cubicBezTo>
                    <a:pt x="23736" y="62043"/>
                    <a:pt x="23708" y="62010"/>
                    <a:pt x="23679" y="61978"/>
                  </a:cubicBezTo>
                  <a:cubicBezTo>
                    <a:pt x="23679" y="61978"/>
                    <a:pt x="22517" y="60763"/>
                    <a:pt x="21012" y="59190"/>
                  </a:cubicBezTo>
                  <a:lnTo>
                    <a:pt x="24409" y="58546"/>
                  </a:lnTo>
                  <a:close/>
                  <a:moveTo>
                    <a:pt x="61604" y="50367"/>
                  </a:moveTo>
                  <a:cubicBezTo>
                    <a:pt x="63247" y="51133"/>
                    <a:pt x="64915" y="51846"/>
                    <a:pt x="66553" y="52629"/>
                  </a:cubicBezTo>
                  <a:cubicBezTo>
                    <a:pt x="67605" y="53130"/>
                    <a:pt x="68644" y="53659"/>
                    <a:pt x="69701" y="54156"/>
                  </a:cubicBezTo>
                  <a:cubicBezTo>
                    <a:pt x="69769" y="54187"/>
                    <a:pt x="69843" y="54220"/>
                    <a:pt x="69916" y="54253"/>
                  </a:cubicBezTo>
                  <a:cubicBezTo>
                    <a:pt x="69961" y="54272"/>
                    <a:pt x="70003" y="54292"/>
                    <a:pt x="70048" y="54313"/>
                  </a:cubicBezTo>
                  <a:cubicBezTo>
                    <a:pt x="70094" y="54335"/>
                    <a:pt x="70142" y="54358"/>
                    <a:pt x="70187" y="54382"/>
                  </a:cubicBezTo>
                  <a:cubicBezTo>
                    <a:pt x="70458" y="54528"/>
                    <a:pt x="70685" y="54727"/>
                    <a:pt x="70673" y="55080"/>
                  </a:cubicBezTo>
                  <a:cubicBezTo>
                    <a:pt x="70664" y="55327"/>
                    <a:pt x="70519" y="55573"/>
                    <a:pt x="70437" y="55803"/>
                  </a:cubicBezTo>
                  <a:cubicBezTo>
                    <a:pt x="70340" y="56075"/>
                    <a:pt x="70255" y="56354"/>
                    <a:pt x="70172" y="56630"/>
                  </a:cubicBezTo>
                  <a:cubicBezTo>
                    <a:pt x="69808" y="57857"/>
                    <a:pt x="69503" y="59100"/>
                    <a:pt x="69008" y="60280"/>
                  </a:cubicBezTo>
                  <a:cubicBezTo>
                    <a:pt x="68492" y="61482"/>
                    <a:pt x="67819" y="62606"/>
                    <a:pt x="67072" y="63677"/>
                  </a:cubicBezTo>
                  <a:cubicBezTo>
                    <a:pt x="66913" y="63905"/>
                    <a:pt x="66766" y="64158"/>
                    <a:pt x="66464" y="64201"/>
                  </a:cubicBezTo>
                  <a:cubicBezTo>
                    <a:pt x="66438" y="64205"/>
                    <a:pt x="66412" y="64207"/>
                    <a:pt x="66387" y="64207"/>
                  </a:cubicBezTo>
                  <a:cubicBezTo>
                    <a:pt x="66303" y="64207"/>
                    <a:pt x="66226" y="64187"/>
                    <a:pt x="66154" y="64156"/>
                  </a:cubicBezTo>
                  <a:cubicBezTo>
                    <a:pt x="66098" y="64135"/>
                    <a:pt x="66051" y="64107"/>
                    <a:pt x="66004" y="64076"/>
                  </a:cubicBezTo>
                  <a:cubicBezTo>
                    <a:pt x="65959" y="64045"/>
                    <a:pt x="65917" y="64012"/>
                    <a:pt x="65875" y="63975"/>
                  </a:cubicBezTo>
                  <a:cubicBezTo>
                    <a:pt x="65837" y="63944"/>
                    <a:pt x="65800" y="63911"/>
                    <a:pt x="65764" y="63879"/>
                  </a:cubicBezTo>
                  <a:cubicBezTo>
                    <a:pt x="65329" y="63486"/>
                    <a:pt x="65000" y="62993"/>
                    <a:pt x="64890" y="62413"/>
                  </a:cubicBezTo>
                  <a:cubicBezTo>
                    <a:pt x="64766" y="61749"/>
                    <a:pt x="64902" y="61041"/>
                    <a:pt x="65056" y="60392"/>
                  </a:cubicBezTo>
                  <a:cubicBezTo>
                    <a:pt x="65133" y="60066"/>
                    <a:pt x="65227" y="59743"/>
                    <a:pt x="65336" y="59425"/>
                  </a:cubicBezTo>
                  <a:cubicBezTo>
                    <a:pt x="65428" y="59158"/>
                    <a:pt x="65576" y="58879"/>
                    <a:pt x="65575" y="58590"/>
                  </a:cubicBezTo>
                  <a:cubicBezTo>
                    <a:pt x="65573" y="58317"/>
                    <a:pt x="65402" y="58146"/>
                    <a:pt x="65168" y="58037"/>
                  </a:cubicBezTo>
                  <a:cubicBezTo>
                    <a:pt x="64872" y="57900"/>
                    <a:pt x="64570" y="57774"/>
                    <a:pt x="64268" y="57648"/>
                  </a:cubicBezTo>
                  <a:cubicBezTo>
                    <a:pt x="63634" y="57382"/>
                    <a:pt x="62994" y="57133"/>
                    <a:pt x="62352" y="56892"/>
                  </a:cubicBezTo>
                  <a:cubicBezTo>
                    <a:pt x="61629" y="56622"/>
                    <a:pt x="60903" y="56364"/>
                    <a:pt x="60175" y="56107"/>
                  </a:cubicBezTo>
                  <a:cubicBezTo>
                    <a:pt x="59924" y="56018"/>
                    <a:pt x="59670" y="55931"/>
                    <a:pt x="59417" y="55844"/>
                  </a:cubicBezTo>
                  <a:cubicBezTo>
                    <a:pt x="59432" y="55799"/>
                    <a:pt x="59450" y="55754"/>
                    <a:pt x="59465" y="55710"/>
                  </a:cubicBezTo>
                  <a:cubicBezTo>
                    <a:pt x="59481" y="55663"/>
                    <a:pt x="59498" y="55618"/>
                    <a:pt x="59513" y="55573"/>
                  </a:cubicBezTo>
                  <a:cubicBezTo>
                    <a:pt x="59531" y="55524"/>
                    <a:pt x="59551" y="55473"/>
                    <a:pt x="59568" y="55423"/>
                  </a:cubicBezTo>
                  <a:cubicBezTo>
                    <a:pt x="59806" y="54754"/>
                    <a:pt x="60053" y="54087"/>
                    <a:pt x="60317" y="53426"/>
                  </a:cubicBezTo>
                  <a:cubicBezTo>
                    <a:pt x="60477" y="53482"/>
                    <a:pt x="60639" y="53534"/>
                    <a:pt x="60804" y="53581"/>
                  </a:cubicBezTo>
                  <a:cubicBezTo>
                    <a:pt x="61366" y="53743"/>
                    <a:pt x="62000" y="53896"/>
                    <a:pt x="62603" y="53896"/>
                  </a:cubicBezTo>
                  <a:cubicBezTo>
                    <a:pt x="62720" y="53896"/>
                    <a:pt x="62837" y="53890"/>
                    <a:pt x="62951" y="53877"/>
                  </a:cubicBezTo>
                  <a:cubicBezTo>
                    <a:pt x="63246" y="53844"/>
                    <a:pt x="63572" y="53739"/>
                    <a:pt x="63754" y="53489"/>
                  </a:cubicBezTo>
                  <a:cubicBezTo>
                    <a:pt x="63926" y="53252"/>
                    <a:pt x="63890" y="52959"/>
                    <a:pt x="63738" y="52723"/>
                  </a:cubicBezTo>
                  <a:cubicBezTo>
                    <a:pt x="63557" y="52441"/>
                    <a:pt x="63271" y="52243"/>
                    <a:pt x="63007" y="52044"/>
                  </a:cubicBezTo>
                  <a:cubicBezTo>
                    <a:pt x="62918" y="51976"/>
                    <a:pt x="62826" y="51917"/>
                    <a:pt x="62736" y="51852"/>
                  </a:cubicBezTo>
                  <a:cubicBezTo>
                    <a:pt x="62542" y="51712"/>
                    <a:pt x="62350" y="51570"/>
                    <a:pt x="62150" y="51440"/>
                  </a:cubicBezTo>
                  <a:cubicBezTo>
                    <a:pt x="62139" y="51433"/>
                    <a:pt x="62127" y="51424"/>
                    <a:pt x="62115" y="51416"/>
                  </a:cubicBezTo>
                  <a:cubicBezTo>
                    <a:pt x="61865" y="51251"/>
                    <a:pt x="61607" y="51099"/>
                    <a:pt x="61348" y="50949"/>
                  </a:cubicBezTo>
                  <a:cubicBezTo>
                    <a:pt x="61360" y="50923"/>
                    <a:pt x="61371" y="50895"/>
                    <a:pt x="61384" y="50868"/>
                  </a:cubicBezTo>
                  <a:cubicBezTo>
                    <a:pt x="61456" y="50702"/>
                    <a:pt x="61529" y="50534"/>
                    <a:pt x="61604" y="50367"/>
                  </a:cubicBezTo>
                  <a:close/>
                  <a:moveTo>
                    <a:pt x="70592" y="54273"/>
                  </a:moveTo>
                  <a:lnTo>
                    <a:pt x="70592" y="54273"/>
                  </a:lnTo>
                  <a:cubicBezTo>
                    <a:pt x="70629" y="54279"/>
                    <a:pt x="70668" y="54286"/>
                    <a:pt x="70706" y="54296"/>
                  </a:cubicBezTo>
                  <a:cubicBezTo>
                    <a:pt x="70947" y="54357"/>
                    <a:pt x="71172" y="54463"/>
                    <a:pt x="71391" y="54575"/>
                  </a:cubicBezTo>
                  <a:cubicBezTo>
                    <a:pt x="71590" y="54673"/>
                    <a:pt x="71802" y="54762"/>
                    <a:pt x="71991" y="54877"/>
                  </a:cubicBezTo>
                  <a:cubicBezTo>
                    <a:pt x="72153" y="54974"/>
                    <a:pt x="72179" y="55073"/>
                    <a:pt x="72136" y="55262"/>
                  </a:cubicBezTo>
                  <a:cubicBezTo>
                    <a:pt x="72102" y="55413"/>
                    <a:pt x="72063" y="55561"/>
                    <a:pt x="72025" y="55711"/>
                  </a:cubicBezTo>
                  <a:cubicBezTo>
                    <a:pt x="71946" y="56010"/>
                    <a:pt x="71860" y="56307"/>
                    <a:pt x="71770" y="56602"/>
                  </a:cubicBezTo>
                  <a:cubicBezTo>
                    <a:pt x="71585" y="57194"/>
                    <a:pt x="71371" y="57777"/>
                    <a:pt x="71131" y="58350"/>
                  </a:cubicBezTo>
                  <a:cubicBezTo>
                    <a:pt x="70860" y="58321"/>
                    <a:pt x="70588" y="58285"/>
                    <a:pt x="70314" y="58280"/>
                  </a:cubicBezTo>
                  <a:cubicBezTo>
                    <a:pt x="70313" y="58280"/>
                    <a:pt x="70312" y="58280"/>
                    <a:pt x="70310" y="58280"/>
                  </a:cubicBezTo>
                  <a:cubicBezTo>
                    <a:pt x="70225" y="58280"/>
                    <a:pt x="70172" y="58352"/>
                    <a:pt x="70162" y="58432"/>
                  </a:cubicBezTo>
                  <a:cubicBezTo>
                    <a:pt x="70079" y="59138"/>
                    <a:pt x="69805" y="59838"/>
                    <a:pt x="69567" y="60503"/>
                  </a:cubicBezTo>
                  <a:cubicBezTo>
                    <a:pt x="69327" y="61176"/>
                    <a:pt x="69040" y="61835"/>
                    <a:pt x="68709" y="62471"/>
                  </a:cubicBezTo>
                  <a:cubicBezTo>
                    <a:pt x="68402" y="63063"/>
                    <a:pt x="68050" y="63636"/>
                    <a:pt x="67629" y="64156"/>
                  </a:cubicBezTo>
                  <a:cubicBezTo>
                    <a:pt x="67519" y="64294"/>
                    <a:pt x="67403" y="64428"/>
                    <a:pt x="67282" y="64558"/>
                  </a:cubicBezTo>
                  <a:cubicBezTo>
                    <a:pt x="67174" y="64675"/>
                    <a:pt x="67088" y="64781"/>
                    <a:pt x="66944" y="64781"/>
                  </a:cubicBezTo>
                  <a:cubicBezTo>
                    <a:pt x="66915" y="64781"/>
                    <a:pt x="66884" y="64777"/>
                    <a:pt x="66850" y="64768"/>
                  </a:cubicBezTo>
                  <a:cubicBezTo>
                    <a:pt x="66699" y="64727"/>
                    <a:pt x="66486" y="64639"/>
                    <a:pt x="66334" y="64509"/>
                  </a:cubicBezTo>
                  <a:lnTo>
                    <a:pt x="66334" y="64509"/>
                  </a:lnTo>
                  <a:cubicBezTo>
                    <a:pt x="66347" y="64509"/>
                    <a:pt x="66360" y="64510"/>
                    <a:pt x="66373" y="64510"/>
                  </a:cubicBezTo>
                  <a:cubicBezTo>
                    <a:pt x="66598" y="64510"/>
                    <a:pt x="66816" y="64425"/>
                    <a:pt x="66986" y="64277"/>
                  </a:cubicBezTo>
                  <a:cubicBezTo>
                    <a:pt x="67239" y="64056"/>
                    <a:pt x="67419" y="63709"/>
                    <a:pt x="67605" y="63433"/>
                  </a:cubicBezTo>
                  <a:cubicBezTo>
                    <a:pt x="67816" y="63119"/>
                    <a:pt x="68021" y="62799"/>
                    <a:pt x="68215" y="62473"/>
                  </a:cubicBezTo>
                  <a:cubicBezTo>
                    <a:pt x="68613" y="61814"/>
                    <a:pt x="68969" y="61131"/>
                    <a:pt x="69272" y="60423"/>
                  </a:cubicBezTo>
                  <a:cubicBezTo>
                    <a:pt x="69276" y="60416"/>
                    <a:pt x="69276" y="60410"/>
                    <a:pt x="69277" y="60403"/>
                  </a:cubicBezTo>
                  <a:cubicBezTo>
                    <a:pt x="69280" y="60397"/>
                    <a:pt x="69286" y="60392"/>
                    <a:pt x="69289" y="60387"/>
                  </a:cubicBezTo>
                  <a:cubicBezTo>
                    <a:pt x="69753" y="59287"/>
                    <a:pt x="70052" y="58132"/>
                    <a:pt x="70383" y="56988"/>
                  </a:cubicBezTo>
                  <a:cubicBezTo>
                    <a:pt x="70462" y="56709"/>
                    <a:pt x="70545" y="56432"/>
                    <a:pt x="70635" y="56157"/>
                  </a:cubicBezTo>
                  <a:cubicBezTo>
                    <a:pt x="70726" y="55876"/>
                    <a:pt x="70861" y="55603"/>
                    <a:pt x="70940" y="55321"/>
                  </a:cubicBezTo>
                  <a:cubicBezTo>
                    <a:pt x="71046" y="54936"/>
                    <a:pt x="70901" y="54520"/>
                    <a:pt x="70592" y="54273"/>
                  </a:cubicBezTo>
                  <a:close/>
                  <a:moveTo>
                    <a:pt x="42631" y="40413"/>
                  </a:moveTo>
                  <a:cubicBezTo>
                    <a:pt x="42634" y="40422"/>
                    <a:pt x="42633" y="40434"/>
                    <a:pt x="42636" y="40444"/>
                  </a:cubicBezTo>
                  <a:lnTo>
                    <a:pt x="42816" y="41152"/>
                  </a:lnTo>
                  <a:cubicBezTo>
                    <a:pt x="42453" y="41239"/>
                    <a:pt x="42085" y="41326"/>
                    <a:pt x="41712" y="41414"/>
                  </a:cubicBezTo>
                  <a:cubicBezTo>
                    <a:pt x="41661" y="41426"/>
                    <a:pt x="41610" y="41440"/>
                    <a:pt x="41560" y="41452"/>
                  </a:cubicBezTo>
                  <a:cubicBezTo>
                    <a:pt x="41513" y="41459"/>
                    <a:pt x="41463" y="41470"/>
                    <a:pt x="41412" y="41482"/>
                  </a:cubicBezTo>
                  <a:cubicBezTo>
                    <a:pt x="36116" y="42739"/>
                    <a:pt x="30070" y="44153"/>
                    <a:pt x="28761" y="44368"/>
                  </a:cubicBezTo>
                  <a:cubicBezTo>
                    <a:pt x="27209" y="44629"/>
                    <a:pt x="27078" y="45729"/>
                    <a:pt x="27066" y="45882"/>
                  </a:cubicBezTo>
                  <a:cubicBezTo>
                    <a:pt x="27062" y="45916"/>
                    <a:pt x="26946" y="46777"/>
                    <a:pt x="26773" y="48091"/>
                  </a:cubicBezTo>
                  <a:cubicBezTo>
                    <a:pt x="26754" y="48238"/>
                    <a:pt x="26733" y="48393"/>
                    <a:pt x="26712" y="48552"/>
                  </a:cubicBezTo>
                  <a:cubicBezTo>
                    <a:pt x="26692" y="48701"/>
                    <a:pt x="26673" y="48855"/>
                    <a:pt x="26651" y="49014"/>
                  </a:cubicBezTo>
                  <a:cubicBezTo>
                    <a:pt x="26609" y="49329"/>
                    <a:pt x="26567" y="49665"/>
                    <a:pt x="26522" y="50009"/>
                  </a:cubicBezTo>
                  <a:cubicBezTo>
                    <a:pt x="26515" y="50062"/>
                    <a:pt x="26509" y="50114"/>
                    <a:pt x="26501" y="50168"/>
                  </a:cubicBezTo>
                  <a:cubicBezTo>
                    <a:pt x="26494" y="50220"/>
                    <a:pt x="26488" y="50274"/>
                    <a:pt x="26482" y="50327"/>
                  </a:cubicBezTo>
                  <a:cubicBezTo>
                    <a:pt x="26469" y="50432"/>
                    <a:pt x="26454" y="50537"/>
                    <a:pt x="26441" y="50644"/>
                  </a:cubicBezTo>
                  <a:cubicBezTo>
                    <a:pt x="26434" y="50696"/>
                    <a:pt x="26428" y="50749"/>
                    <a:pt x="26420" y="50802"/>
                  </a:cubicBezTo>
                  <a:cubicBezTo>
                    <a:pt x="26413" y="50854"/>
                    <a:pt x="26407" y="50908"/>
                    <a:pt x="26400" y="50961"/>
                  </a:cubicBezTo>
                  <a:cubicBezTo>
                    <a:pt x="26110" y="53223"/>
                    <a:pt x="25782" y="55858"/>
                    <a:pt x="25538" y="58020"/>
                  </a:cubicBezTo>
                  <a:cubicBezTo>
                    <a:pt x="25532" y="58074"/>
                    <a:pt x="25526" y="58126"/>
                    <a:pt x="25521" y="58178"/>
                  </a:cubicBezTo>
                  <a:cubicBezTo>
                    <a:pt x="25515" y="58232"/>
                    <a:pt x="25509" y="58284"/>
                    <a:pt x="25503" y="58336"/>
                  </a:cubicBezTo>
                  <a:cubicBezTo>
                    <a:pt x="25344" y="59779"/>
                    <a:pt x="25227" y="60982"/>
                    <a:pt x="25192" y="61676"/>
                  </a:cubicBezTo>
                  <a:cubicBezTo>
                    <a:pt x="25152" y="62485"/>
                    <a:pt x="25019" y="63437"/>
                    <a:pt x="24358" y="63614"/>
                  </a:cubicBezTo>
                  <a:cubicBezTo>
                    <a:pt x="24294" y="63631"/>
                    <a:pt x="24231" y="63639"/>
                    <a:pt x="24168" y="63639"/>
                  </a:cubicBezTo>
                  <a:cubicBezTo>
                    <a:pt x="23577" y="63639"/>
                    <a:pt x="23051" y="62932"/>
                    <a:pt x="22878" y="62679"/>
                  </a:cubicBezTo>
                  <a:lnTo>
                    <a:pt x="22684" y="62477"/>
                  </a:lnTo>
                  <a:cubicBezTo>
                    <a:pt x="22218" y="61989"/>
                    <a:pt x="21083" y="60802"/>
                    <a:pt x="19767" y="59426"/>
                  </a:cubicBezTo>
                  <a:cubicBezTo>
                    <a:pt x="19724" y="59383"/>
                    <a:pt x="19683" y="59339"/>
                    <a:pt x="19641" y="59296"/>
                  </a:cubicBezTo>
                  <a:cubicBezTo>
                    <a:pt x="19600" y="59252"/>
                    <a:pt x="19559" y="59209"/>
                    <a:pt x="19517" y="59165"/>
                  </a:cubicBezTo>
                  <a:cubicBezTo>
                    <a:pt x="17724" y="57290"/>
                    <a:pt x="15661" y="55132"/>
                    <a:pt x="14501" y="53917"/>
                  </a:cubicBezTo>
                  <a:cubicBezTo>
                    <a:pt x="14260" y="53663"/>
                    <a:pt x="14024" y="53476"/>
                    <a:pt x="13798" y="53348"/>
                  </a:cubicBezTo>
                  <a:cubicBezTo>
                    <a:pt x="13717" y="53303"/>
                    <a:pt x="13639" y="53265"/>
                    <a:pt x="13560" y="53236"/>
                  </a:cubicBezTo>
                  <a:cubicBezTo>
                    <a:pt x="13426" y="53186"/>
                    <a:pt x="13293" y="53159"/>
                    <a:pt x="13166" y="53158"/>
                  </a:cubicBezTo>
                  <a:cubicBezTo>
                    <a:pt x="13158" y="53158"/>
                    <a:pt x="13150" y="53158"/>
                    <a:pt x="13142" y="53158"/>
                  </a:cubicBezTo>
                  <a:cubicBezTo>
                    <a:pt x="13080" y="53158"/>
                    <a:pt x="13019" y="53162"/>
                    <a:pt x="12960" y="53175"/>
                  </a:cubicBezTo>
                  <a:cubicBezTo>
                    <a:pt x="12896" y="53188"/>
                    <a:pt x="12835" y="53207"/>
                    <a:pt x="12775" y="53232"/>
                  </a:cubicBezTo>
                  <a:cubicBezTo>
                    <a:pt x="12643" y="53284"/>
                    <a:pt x="12522" y="53361"/>
                    <a:pt x="12407" y="53453"/>
                  </a:cubicBezTo>
                  <a:cubicBezTo>
                    <a:pt x="12331" y="53513"/>
                    <a:pt x="12259" y="53578"/>
                    <a:pt x="12191" y="53651"/>
                  </a:cubicBezTo>
                  <a:cubicBezTo>
                    <a:pt x="11731" y="54138"/>
                    <a:pt x="11470" y="54812"/>
                    <a:pt x="11467" y="54820"/>
                  </a:cubicBezTo>
                  <a:cubicBezTo>
                    <a:pt x="11461" y="54835"/>
                    <a:pt x="11455" y="54848"/>
                    <a:pt x="11448" y="54860"/>
                  </a:cubicBezTo>
                  <a:lnTo>
                    <a:pt x="8117" y="61280"/>
                  </a:lnTo>
                  <a:lnTo>
                    <a:pt x="8042" y="61427"/>
                  </a:lnTo>
                  <a:lnTo>
                    <a:pt x="7970" y="61567"/>
                  </a:lnTo>
                  <a:lnTo>
                    <a:pt x="7769" y="61953"/>
                  </a:lnTo>
                  <a:lnTo>
                    <a:pt x="7700" y="62087"/>
                  </a:lnTo>
                  <a:lnTo>
                    <a:pt x="7629" y="62223"/>
                  </a:lnTo>
                  <a:lnTo>
                    <a:pt x="6544" y="64315"/>
                  </a:lnTo>
                  <a:lnTo>
                    <a:pt x="6474" y="64451"/>
                  </a:lnTo>
                  <a:lnTo>
                    <a:pt x="6403" y="64589"/>
                  </a:lnTo>
                  <a:lnTo>
                    <a:pt x="5434" y="66457"/>
                  </a:lnTo>
                  <a:cubicBezTo>
                    <a:pt x="5367" y="66585"/>
                    <a:pt x="5231" y="66661"/>
                    <a:pt x="5091" y="66661"/>
                  </a:cubicBezTo>
                  <a:cubicBezTo>
                    <a:pt x="5033" y="66661"/>
                    <a:pt x="4974" y="66648"/>
                    <a:pt x="4920" y="66620"/>
                  </a:cubicBezTo>
                  <a:cubicBezTo>
                    <a:pt x="4734" y="66524"/>
                    <a:pt x="4660" y="66294"/>
                    <a:pt x="4758" y="66107"/>
                  </a:cubicBezTo>
                  <a:lnTo>
                    <a:pt x="5728" y="64235"/>
                  </a:lnTo>
                  <a:lnTo>
                    <a:pt x="5800" y="64099"/>
                  </a:lnTo>
                  <a:lnTo>
                    <a:pt x="5869" y="63963"/>
                  </a:lnTo>
                  <a:lnTo>
                    <a:pt x="6956" y="61868"/>
                  </a:lnTo>
                  <a:lnTo>
                    <a:pt x="7026" y="61732"/>
                  </a:lnTo>
                  <a:lnTo>
                    <a:pt x="7096" y="61598"/>
                  </a:lnTo>
                  <a:lnTo>
                    <a:pt x="7286" y="61230"/>
                  </a:lnTo>
                  <a:lnTo>
                    <a:pt x="7358" y="61090"/>
                  </a:lnTo>
                  <a:lnTo>
                    <a:pt x="7432" y="60951"/>
                  </a:lnTo>
                  <a:lnTo>
                    <a:pt x="10763" y="54523"/>
                  </a:lnTo>
                  <a:cubicBezTo>
                    <a:pt x="10805" y="54416"/>
                    <a:pt x="10915" y="54157"/>
                    <a:pt x="11093" y="53855"/>
                  </a:cubicBezTo>
                  <a:cubicBezTo>
                    <a:pt x="11128" y="53797"/>
                    <a:pt x="11164" y="53737"/>
                    <a:pt x="11204" y="53675"/>
                  </a:cubicBezTo>
                  <a:cubicBezTo>
                    <a:pt x="11243" y="53620"/>
                    <a:pt x="11281" y="53562"/>
                    <a:pt x="11324" y="53504"/>
                  </a:cubicBezTo>
                  <a:cubicBezTo>
                    <a:pt x="11412" y="53379"/>
                    <a:pt x="11512" y="53256"/>
                    <a:pt x="11622" y="53139"/>
                  </a:cubicBezTo>
                  <a:cubicBezTo>
                    <a:pt x="11686" y="53071"/>
                    <a:pt x="11754" y="53006"/>
                    <a:pt x="11825" y="52943"/>
                  </a:cubicBezTo>
                  <a:cubicBezTo>
                    <a:pt x="11905" y="52872"/>
                    <a:pt x="11991" y="52807"/>
                    <a:pt x="12081" y="52746"/>
                  </a:cubicBezTo>
                  <a:cubicBezTo>
                    <a:pt x="12295" y="52600"/>
                    <a:pt x="12534" y="52485"/>
                    <a:pt x="12804" y="52429"/>
                  </a:cubicBezTo>
                  <a:cubicBezTo>
                    <a:pt x="12921" y="52406"/>
                    <a:pt x="13038" y="52393"/>
                    <a:pt x="13155" y="52393"/>
                  </a:cubicBezTo>
                  <a:cubicBezTo>
                    <a:pt x="13311" y="52393"/>
                    <a:pt x="13467" y="52414"/>
                    <a:pt x="13624" y="52456"/>
                  </a:cubicBezTo>
                  <a:cubicBezTo>
                    <a:pt x="13718" y="52480"/>
                    <a:pt x="13813" y="52515"/>
                    <a:pt x="13907" y="52555"/>
                  </a:cubicBezTo>
                  <a:cubicBezTo>
                    <a:pt x="13984" y="52588"/>
                    <a:pt x="14063" y="52625"/>
                    <a:pt x="14139" y="52669"/>
                  </a:cubicBezTo>
                  <a:cubicBezTo>
                    <a:pt x="14261" y="52735"/>
                    <a:pt x="14383" y="52817"/>
                    <a:pt x="14506" y="52908"/>
                  </a:cubicBezTo>
                  <a:cubicBezTo>
                    <a:pt x="14558" y="52948"/>
                    <a:pt x="14611" y="52990"/>
                    <a:pt x="14663" y="53034"/>
                  </a:cubicBezTo>
                  <a:cubicBezTo>
                    <a:pt x="14713" y="53075"/>
                    <a:pt x="14763" y="53115"/>
                    <a:pt x="14812" y="53161"/>
                  </a:cubicBezTo>
                  <a:cubicBezTo>
                    <a:pt x="14890" y="53233"/>
                    <a:pt x="14970" y="53311"/>
                    <a:pt x="15049" y="53395"/>
                  </a:cubicBezTo>
                  <a:cubicBezTo>
                    <a:pt x="16283" y="54689"/>
                    <a:pt x="18540" y="57049"/>
                    <a:pt x="20405" y="58999"/>
                  </a:cubicBezTo>
                  <a:cubicBezTo>
                    <a:pt x="20447" y="59042"/>
                    <a:pt x="20489" y="59086"/>
                    <a:pt x="20529" y="59129"/>
                  </a:cubicBezTo>
                  <a:cubicBezTo>
                    <a:pt x="20571" y="59173"/>
                    <a:pt x="20614" y="59216"/>
                    <a:pt x="20653" y="59260"/>
                  </a:cubicBezTo>
                  <a:cubicBezTo>
                    <a:pt x="22224" y="60900"/>
                    <a:pt x="23458" y="62190"/>
                    <a:pt x="23458" y="62190"/>
                  </a:cubicBezTo>
                  <a:cubicBezTo>
                    <a:pt x="23475" y="62208"/>
                    <a:pt x="23490" y="62226"/>
                    <a:pt x="23504" y="62246"/>
                  </a:cubicBezTo>
                  <a:cubicBezTo>
                    <a:pt x="23644" y="62463"/>
                    <a:pt x="23859" y="62698"/>
                    <a:pt x="24014" y="62809"/>
                  </a:cubicBezTo>
                  <a:cubicBezTo>
                    <a:pt x="24040" y="62827"/>
                    <a:pt x="24071" y="62837"/>
                    <a:pt x="24102" y="62837"/>
                  </a:cubicBezTo>
                  <a:cubicBezTo>
                    <a:pt x="24116" y="62837"/>
                    <a:pt x="24129" y="62835"/>
                    <a:pt x="24142" y="62832"/>
                  </a:cubicBezTo>
                  <a:cubicBezTo>
                    <a:pt x="24185" y="62820"/>
                    <a:pt x="24221" y="62789"/>
                    <a:pt x="24241" y="62748"/>
                  </a:cubicBezTo>
                  <a:cubicBezTo>
                    <a:pt x="24308" y="62596"/>
                    <a:pt x="24397" y="62281"/>
                    <a:pt x="24429" y="61641"/>
                  </a:cubicBezTo>
                  <a:cubicBezTo>
                    <a:pt x="24463" y="60972"/>
                    <a:pt x="24571" y="59842"/>
                    <a:pt x="24719" y="58489"/>
                  </a:cubicBezTo>
                  <a:cubicBezTo>
                    <a:pt x="24724" y="58437"/>
                    <a:pt x="24730" y="58384"/>
                    <a:pt x="24736" y="58331"/>
                  </a:cubicBezTo>
                  <a:cubicBezTo>
                    <a:pt x="24742" y="58279"/>
                    <a:pt x="24748" y="58227"/>
                    <a:pt x="24753" y="58172"/>
                  </a:cubicBezTo>
                  <a:cubicBezTo>
                    <a:pt x="24991" y="56035"/>
                    <a:pt x="25318" y="53405"/>
                    <a:pt x="25611" y="51115"/>
                  </a:cubicBezTo>
                  <a:cubicBezTo>
                    <a:pt x="25618" y="51062"/>
                    <a:pt x="25624" y="51008"/>
                    <a:pt x="25631" y="50956"/>
                  </a:cubicBezTo>
                  <a:cubicBezTo>
                    <a:pt x="25639" y="50904"/>
                    <a:pt x="25645" y="50852"/>
                    <a:pt x="25652" y="50800"/>
                  </a:cubicBezTo>
                  <a:cubicBezTo>
                    <a:pt x="25665" y="50692"/>
                    <a:pt x="25680" y="50587"/>
                    <a:pt x="25692" y="50483"/>
                  </a:cubicBezTo>
                  <a:cubicBezTo>
                    <a:pt x="25699" y="50429"/>
                    <a:pt x="25706" y="50376"/>
                    <a:pt x="25712" y="50324"/>
                  </a:cubicBezTo>
                  <a:cubicBezTo>
                    <a:pt x="25720" y="50272"/>
                    <a:pt x="25726" y="50219"/>
                    <a:pt x="25733" y="50167"/>
                  </a:cubicBezTo>
                  <a:cubicBezTo>
                    <a:pt x="25875" y="49065"/>
                    <a:pt x="26005" y="48085"/>
                    <a:pt x="26104" y="47331"/>
                  </a:cubicBezTo>
                  <a:cubicBezTo>
                    <a:pt x="26111" y="47272"/>
                    <a:pt x="26121" y="47211"/>
                    <a:pt x="26128" y="47156"/>
                  </a:cubicBezTo>
                  <a:cubicBezTo>
                    <a:pt x="26136" y="47093"/>
                    <a:pt x="26144" y="47035"/>
                    <a:pt x="26151" y="46976"/>
                  </a:cubicBezTo>
                  <a:cubicBezTo>
                    <a:pt x="26237" y="46335"/>
                    <a:pt x="26292" y="45914"/>
                    <a:pt x="26306" y="45809"/>
                  </a:cubicBezTo>
                  <a:cubicBezTo>
                    <a:pt x="26306" y="45806"/>
                    <a:pt x="26307" y="45799"/>
                    <a:pt x="26307" y="45795"/>
                  </a:cubicBezTo>
                  <a:cubicBezTo>
                    <a:pt x="26313" y="45722"/>
                    <a:pt x="26325" y="45641"/>
                    <a:pt x="26345" y="45552"/>
                  </a:cubicBezTo>
                  <a:cubicBezTo>
                    <a:pt x="26369" y="45445"/>
                    <a:pt x="26406" y="45329"/>
                    <a:pt x="26456" y="45208"/>
                  </a:cubicBezTo>
                  <a:cubicBezTo>
                    <a:pt x="26564" y="44948"/>
                    <a:pt x="26737" y="44669"/>
                    <a:pt x="26993" y="44414"/>
                  </a:cubicBezTo>
                  <a:cubicBezTo>
                    <a:pt x="27083" y="44325"/>
                    <a:pt x="27185" y="44239"/>
                    <a:pt x="27296" y="44158"/>
                  </a:cubicBezTo>
                  <a:cubicBezTo>
                    <a:pt x="27367" y="44107"/>
                    <a:pt x="27441" y="44058"/>
                    <a:pt x="27521" y="44012"/>
                  </a:cubicBezTo>
                  <a:cubicBezTo>
                    <a:pt x="27822" y="43838"/>
                    <a:pt x="28187" y="43698"/>
                    <a:pt x="28632" y="43624"/>
                  </a:cubicBezTo>
                  <a:cubicBezTo>
                    <a:pt x="29912" y="43415"/>
                    <a:pt x="36076" y="41971"/>
                    <a:pt x="41414" y="40703"/>
                  </a:cubicBezTo>
                  <a:cubicBezTo>
                    <a:pt x="41465" y="40691"/>
                    <a:pt x="41516" y="40678"/>
                    <a:pt x="41566" y="40666"/>
                  </a:cubicBezTo>
                  <a:cubicBezTo>
                    <a:pt x="41617" y="40654"/>
                    <a:pt x="41667" y="40642"/>
                    <a:pt x="41717" y="40630"/>
                  </a:cubicBezTo>
                  <a:cubicBezTo>
                    <a:pt x="42027" y="40556"/>
                    <a:pt x="42331" y="40484"/>
                    <a:pt x="42631" y="40413"/>
                  </a:cubicBezTo>
                  <a:close/>
                  <a:moveTo>
                    <a:pt x="5095" y="64137"/>
                  </a:moveTo>
                  <a:cubicBezTo>
                    <a:pt x="5206" y="64137"/>
                    <a:pt x="5315" y="64149"/>
                    <a:pt x="5420" y="64165"/>
                  </a:cubicBezTo>
                  <a:lnTo>
                    <a:pt x="4488" y="65965"/>
                  </a:lnTo>
                  <a:cubicBezTo>
                    <a:pt x="4314" y="66302"/>
                    <a:pt x="4445" y="66716"/>
                    <a:pt x="4781" y="66890"/>
                  </a:cubicBezTo>
                  <a:cubicBezTo>
                    <a:pt x="4878" y="66940"/>
                    <a:pt x="4987" y="66967"/>
                    <a:pt x="5095" y="66967"/>
                  </a:cubicBezTo>
                  <a:cubicBezTo>
                    <a:pt x="5353" y="66967"/>
                    <a:pt x="5586" y="66824"/>
                    <a:pt x="5703" y="66597"/>
                  </a:cubicBezTo>
                  <a:lnTo>
                    <a:pt x="6637" y="64797"/>
                  </a:lnTo>
                  <a:cubicBezTo>
                    <a:pt x="7008" y="65182"/>
                    <a:pt x="7239" y="65704"/>
                    <a:pt x="7239" y="66281"/>
                  </a:cubicBezTo>
                  <a:cubicBezTo>
                    <a:pt x="7239" y="67461"/>
                    <a:pt x="6278" y="68423"/>
                    <a:pt x="5095" y="68423"/>
                  </a:cubicBezTo>
                  <a:cubicBezTo>
                    <a:pt x="3915" y="68423"/>
                    <a:pt x="2953" y="67462"/>
                    <a:pt x="2953" y="66281"/>
                  </a:cubicBezTo>
                  <a:cubicBezTo>
                    <a:pt x="2953" y="65100"/>
                    <a:pt x="3914" y="64137"/>
                    <a:pt x="5095" y="64137"/>
                  </a:cubicBezTo>
                  <a:close/>
                  <a:moveTo>
                    <a:pt x="48498" y="58385"/>
                  </a:moveTo>
                  <a:cubicBezTo>
                    <a:pt x="48728" y="60224"/>
                    <a:pt x="49014" y="62057"/>
                    <a:pt x="49222" y="63897"/>
                  </a:cubicBezTo>
                  <a:cubicBezTo>
                    <a:pt x="49354" y="65065"/>
                    <a:pt x="49460" y="66235"/>
                    <a:pt x="49601" y="67402"/>
                  </a:cubicBezTo>
                  <a:cubicBezTo>
                    <a:pt x="49605" y="67428"/>
                    <a:pt x="49610" y="67455"/>
                    <a:pt x="49612" y="67483"/>
                  </a:cubicBezTo>
                  <a:cubicBezTo>
                    <a:pt x="49618" y="67532"/>
                    <a:pt x="49624" y="67583"/>
                    <a:pt x="49629" y="67634"/>
                  </a:cubicBezTo>
                  <a:cubicBezTo>
                    <a:pt x="49635" y="67685"/>
                    <a:pt x="49640" y="67734"/>
                    <a:pt x="49642" y="67785"/>
                  </a:cubicBezTo>
                  <a:cubicBezTo>
                    <a:pt x="49664" y="68110"/>
                    <a:pt x="49619" y="68423"/>
                    <a:pt x="49275" y="68593"/>
                  </a:cubicBezTo>
                  <a:cubicBezTo>
                    <a:pt x="49059" y="68701"/>
                    <a:pt x="48781" y="68709"/>
                    <a:pt x="48547" y="68762"/>
                  </a:cubicBezTo>
                  <a:cubicBezTo>
                    <a:pt x="48253" y="68829"/>
                    <a:pt x="47960" y="68907"/>
                    <a:pt x="47669" y="68988"/>
                  </a:cubicBezTo>
                  <a:cubicBezTo>
                    <a:pt x="46454" y="69330"/>
                    <a:pt x="45251" y="69723"/>
                    <a:pt x="44001" y="69925"/>
                  </a:cubicBezTo>
                  <a:cubicBezTo>
                    <a:pt x="43124" y="70061"/>
                    <a:pt x="42237" y="70115"/>
                    <a:pt x="41350" y="70115"/>
                  </a:cubicBezTo>
                  <a:cubicBezTo>
                    <a:pt x="40863" y="70115"/>
                    <a:pt x="40375" y="70099"/>
                    <a:pt x="39889" y="70071"/>
                  </a:cubicBezTo>
                  <a:cubicBezTo>
                    <a:pt x="39619" y="70055"/>
                    <a:pt x="39370" y="69960"/>
                    <a:pt x="39257" y="69693"/>
                  </a:cubicBezTo>
                  <a:cubicBezTo>
                    <a:pt x="39239" y="69650"/>
                    <a:pt x="39228" y="69606"/>
                    <a:pt x="39221" y="69561"/>
                  </a:cubicBezTo>
                  <a:cubicBezTo>
                    <a:pt x="39212" y="69507"/>
                    <a:pt x="39208" y="69453"/>
                    <a:pt x="39208" y="69397"/>
                  </a:cubicBezTo>
                  <a:cubicBezTo>
                    <a:pt x="39209" y="69341"/>
                    <a:pt x="39214" y="69287"/>
                    <a:pt x="39222" y="69231"/>
                  </a:cubicBezTo>
                  <a:cubicBezTo>
                    <a:pt x="39241" y="69099"/>
                    <a:pt x="39274" y="68969"/>
                    <a:pt x="39302" y="68853"/>
                  </a:cubicBezTo>
                  <a:cubicBezTo>
                    <a:pt x="39446" y="68265"/>
                    <a:pt x="39759" y="67746"/>
                    <a:pt x="40252" y="67386"/>
                  </a:cubicBezTo>
                  <a:cubicBezTo>
                    <a:pt x="40762" y="67014"/>
                    <a:pt x="41372" y="66781"/>
                    <a:pt x="41966" y="66589"/>
                  </a:cubicBezTo>
                  <a:cubicBezTo>
                    <a:pt x="42286" y="66485"/>
                    <a:pt x="42610" y="66397"/>
                    <a:pt x="42940" y="66325"/>
                  </a:cubicBezTo>
                  <a:cubicBezTo>
                    <a:pt x="43184" y="66273"/>
                    <a:pt x="43454" y="66245"/>
                    <a:pt x="43663" y="66098"/>
                  </a:cubicBezTo>
                  <a:cubicBezTo>
                    <a:pt x="43870" y="65951"/>
                    <a:pt x="43920" y="65730"/>
                    <a:pt x="43891" y="65487"/>
                  </a:cubicBezTo>
                  <a:cubicBezTo>
                    <a:pt x="43851" y="65158"/>
                    <a:pt x="43794" y="64828"/>
                    <a:pt x="43741" y="64502"/>
                  </a:cubicBezTo>
                  <a:cubicBezTo>
                    <a:pt x="43629" y="63829"/>
                    <a:pt x="43503" y="63157"/>
                    <a:pt x="43365" y="62488"/>
                  </a:cubicBezTo>
                  <a:cubicBezTo>
                    <a:pt x="43213" y="61748"/>
                    <a:pt x="43050" y="61010"/>
                    <a:pt x="42886" y="60272"/>
                  </a:cubicBezTo>
                  <a:cubicBezTo>
                    <a:pt x="42823" y="59996"/>
                    <a:pt x="42758" y="59717"/>
                    <a:pt x="42694" y="59441"/>
                  </a:cubicBezTo>
                  <a:cubicBezTo>
                    <a:pt x="42858" y="59403"/>
                    <a:pt x="43022" y="59369"/>
                    <a:pt x="43188" y="59332"/>
                  </a:cubicBezTo>
                  <a:cubicBezTo>
                    <a:pt x="43239" y="59320"/>
                    <a:pt x="43289" y="59310"/>
                    <a:pt x="43342" y="59298"/>
                  </a:cubicBezTo>
                  <a:cubicBezTo>
                    <a:pt x="43391" y="59288"/>
                    <a:pt x="43440" y="59276"/>
                    <a:pt x="43489" y="59267"/>
                  </a:cubicBezTo>
                  <a:cubicBezTo>
                    <a:pt x="44065" y="59141"/>
                    <a:pt x="44641" y="59025"/>
                    <a:pt x="45222" y="58919"/>
                  </a:cubicBezTo>
                  <a:cubicBezTo>
                    <a:pt x="45260" y="59081"/>
                    <a:pt x="45301" y="59244"/>
                    <a:pt x="45347" y="59404"/>
                  </a:cubicBezTo>
                  <a:cubicBezTo>
                    <a:pt x="45535" y="60064"/>
                    <a:pt x="45784" y="60782"/>
                    <a:pt x="46200" y="61338"/>
                  </a:cubicBezTo>
                  <a:cubicBezTo>
                    <a:pt x="46403" y="61611"/>
                    <a:pt x="46744" y="61856"/>
                    <a:pt x="47064" y="61856"/>
                  </a:cubicBezTo>
                  <a:cubicBezTo>
                    <a:pt x="47251" y="61856"/>
                    <a:pt x="47431" y="61772"/>
                    <a:pt x="47571" y="61559"/>
                  </a:cubicBezTo>
                  <a:cubicBezTo>
                    <a:pt x="47668" y="61411"/>
                    <a:pt x="47716" y="61242"/>
                    <a:pt x="47748" y="61069"/>
                  </a:cubicBezTo>
                  <a:cubicBezTo>
                    <a:pt x="47767" y="60968"/>
                    <a:pt x="47781" y="60865"/>
                    <a:pt x="47791" y="60765"/>
                  </a:cubicBezTo>
                  <a:cubicBezTo>
                    <a:pt x="47797" y="60712"/>
                    <a:pt x="47800" y="60656"/>
                    <a:pt x="47806" y="60603"/>
                  </a:cubicBezTo>
                  <a:cubicBezTo>
                    <a:pt x="47824" y="60419"/>
                    <a:pt x="47839" y="60237"/>
                    <a:pt x="47850" y="60054"/>
                  </a:cubicBezTo>
                  <a:cubicBezTo>
                    <a:pt x="47861" y="59883"/>
                    <a:pt x="47871" y="59711"/>
                    <a:pt x="47876" y="59541"/>
                  </a:cubicBezTo>
                  <a:cubicBezTo>
                    <a:pt x="47885" y="59187"/>
                    <a:pt x="47879" y="58833"/>
                    <a:pt x="47865" y="58480"/>
                  </a:cubicBezTo>
                  <a:cubicBezTo>
                    <a:pt x="48075" y="58449"/>
                    <a:pt x="48287" y="58415"/>
                    <a:pt x="48498" y="58385"/>
                  </a:cubicBezTo>
                  <a:close/>
                  <a:moveTo>
                    <a:pt x="49958" y="68066"/>
                  </a:moveTo>
                  <a:cubicBezTo>
                    <a:pt x="49995" y="68158"/>
                    <a:pt x="50022" y="68255"/>
                    <a:pt x="50040" y="68332"/>
                  </a:cubicBezTo>
                  <a:cubicBezTo>
                    <a:pt x="50094" y="68552"/>
                    <a:pt x="50116" y="68778"/>
                    <a:pt x="50135" y="69005"/>
                  </a:cubicBezTo>
                  <a:cubicBezTo>
                    <a:pt x="50153" y="69209"/>
                    <a:pt x="50201" y="69428"/>
                    <a:pt x="50190" y="69633"/>
                  </a:cubicBezTo>
                  <a:cubicBezTo>
                    <a:pt x="50181" y="69800"/>
                    <a:pt x="50094" y="69858"/>
                    <a:pt x="49941" y="69910"/>
                  </a:cubicBezTo>
                  <a:cubicBezTo>
                    <a:pt x="49792" y="69961"/>
                    <a:pt x="49642" y="70010"/>
                    <a:pt x="49491" y="70056"/>
                  </a:cubicBezTo>
                  <a:cubicBezTo>
                    <a:pt x="49192" y="70151"/>
                    <a:pt x="48888" y="70238"/>
                    <a:pt x="48583" y="70317"/>
                  </a:cubicBezTo>
                  <a:cubicBezTo>
                    <a:pt x="47991" y="70473"/>
                    <a:pt x="47391" y="70596"/>
                    <a:pt x="46787" y="70697"/>
                  </a:cubicBezTo>
                  <a:cubicBezTo>
                    <a:pt x="46669" y="70453"/>
                    <a:pt x="46555" y="70206"/>
                    <a:pt x="46415" y="69973"/>
                  </a:cubicBezTo>
                  <a:cubicBezTo>
                    <a:pt x="46384" y="69923"/>
                    <a:pt x="46336" y="69899"/>
                    <a:pt x="46284" y="69899"/>
                  </a:cubicBezTo>
                  <a:cubicBezTo>
                    <a:pt x="46259" y="69899"/>
                    <a:pt x="46232" y="69905"/>
                    <a:pt x="46207" y="69917"/>
                  </a:cubicBezTo>
                  <a:cubicBezTo>
                    <a:pt x="45606" y="70204"/>
                    <a:pt x="44923" y="70334"/>
                    <a:pt x="44278" y="70482"/>
                  </a:cubicBezTo>
                  <a:cubicBezTo>
                    <a:pt x="43560" y="70646"/>
                    <a:pt x="42829" y="70763"/>
                    <a:pt x="42095" y="70826"/>
                  </a:cubicBezTo>
                  <a:cubicBezTo>
                    <a:pt x="41757" y="70855"/>
                    <a:pt x="41416" y="70872"/>
                    <a:pt x="41076" y="70872"/>
                  </a:cubicBezTo>
                  <a:cubicBezTo>
                    <a:pt x="40672" y="70872"/>
                    <a:pt x="40268" y="70848"/>
                    <a:pt x="39868" y="70793"/>
                  </a:cubicBezTo>
                  <a:cubicBezTo>
                    <a:pt x="39699" y="70770"/>
                    <a:pt x="39528" y="70743"/>
                    <a:pt x="39360" y="70706"/>
                  </a:cubicBezTo>
                  <a:cubicBezTo>
                    <a:pt x="39172" y="70664"/>
                    <a:pt x="39102" y="70606"/>
                    <a:pt x="39064" y="70415"/>
                  </a:cubicBezTo>
                  <a:cubicBezTo>
                    <a:pt x="39037" y="70274"/>
                    <a:pt x="39002" y="70074"/>
                    <a:pt x="39022" y="69896"/>
                  </a:cubicBezTo>
                  <a:lnTo>
                    <a:pt x="39022" y="69896"/>
                  </a:lnTo>
                  <a:cubicBezTo>
                    <a:pt x="39120" y="70068"/>
                    <a:pt x="39267" y="70209"/>
                    <a:pt x="39450" y="70288"/>
                  </a:cubicBezTo>
                  <a:cubicBezTo>
                    <a:pt x="39758" y="70425"/>
                    <a:pt x="40147" y="70390"/>
                    <a:pt x="40476" y="70402"/>
                  </a:cubicBezTo>
                  <a:cubicBezTo>
                    <a:pt x="40775" y="70412"/>
                    <a:pt x="41074" y="70418"/>
                    <a:pt x="41374" y="70418"/>
                  </a:cubicBezTo>
                  <a:cubicBezTo>
                    <a:pt x="41479" y="70418"/>
                    <a:pt x="41585" y="70417"/>
                    <a:pt x="41690" y="70416"/>
                  </a:cubicBezTo>
                  <a:cubicBezTo>
                    <a:pt x="42490" y="70403"/>
                    <a:pt x="43287" y="70340"/>
                    <a:pt x="44077" y="70217"/>
                  </a:cubicBezTo>
                  <a:cubicBezTo>
                    <a:pt x="45244" y="70029"/>
                    <a:pt x="46372" y="69673"/>
                    <a:pt x="47504" y="69351"/>
                  </a:cubicBezTo>
                  <a:cubicBezTo>
                    <a:pt x="47771" y="69273"/>
                    <a:pt x="48038" y="69197"/>
                    <a:pt x="48306" y="69131"/>
                  </a:cubicBezTo>
                  <a:cubicBezTo>
                    <a:pt x="48601" y="69057"/>
                    <a:pt x="48903" y="69014"/>
                    <a:pt x="49198" y="68941"/>
                  </a:cubicBezTo>
                  <a:cubicBezTo>
                    <a:pt x="49601" y="68842"/>
                    <a:pt x="49901" y="68503"/>
                    <a:pt x="49955" y="68095"/>
                  </a:cubicBezTo>
                  <a:cubicBezTo>
                    <a:pt x="49958" y="68086"/>
                    <a:pt x="49955" y="68076"/>
                    <a:pt x="49958" y="68066"/>
                  </a:cubicBezTo>
                  <a:close/>
                  <a:moveTo>
                    <a:pt x="5095" y="61492"/>
                  </a:moveTo>
                  <a:cubicBezTo>
                    <a:pt x="5647" y="61492"/>
                    <a:pt x="6175" y="61590"/>
                    <a:pt x="6668" y="61762"/>
                  </a:cubicBezTo>
                  <a:lnTo>
                    <a:pt x="5569" y="63882"/>
                  </a:lnTo>
                  <a:cubicBezTo>
                    <a:pt x="5415" y="63852"/>
                    <a:pt x="5258" y="63836"/>
                    <a:pt x="5095" y="63836"/>
                  </a:cubicBezTo>
                  <a:cubicBezTo>
                    <a:pt x="3747" y="63836"/>
                    <a:pt x="2650" y="64932"/>
                    <a:pt x="2650" y="66282"/>
                  </a:cubicBezTo>
                  <a:cubicBezTo>
                    <a:pt x="2650" y="67631"/>
                    <a:pt x="3747" y="68727"/>
                    <a:pt x="5095" y="68727"/>
                  </a:cubicBezTo>
                  <a:cubicBezTo>
                    <a:pt x="6445" y="68727"/>
                    <a:pt x="7542" y="67631"/>
                    <a:pt x="7542" y="66282"/>
                  </a:cubicBezTo>
                  <a:cubicBezTo>
                    <a:pt x="7542" y="65587"/>
                    <a:pt x="7248" y="64960"/>
                    <a:pt x="6783" y="64515"/>
                  </a:cubicBezTo>
                  <a:lnTo>
                    <a:pt x="7883" y="62393"/>
                  </a:lnTo>
                  <a:cubicBezTo>
                    <a:pt x="9093" y="63264"/>
                    <a:pt x="9886" y="64681"/>
                    <a:pt x="9886" y="66282"/>
                  </a:cubicBezTo>
                  <a:cubicBezTo>
                    <a:pt x="9886" y="68923"/>
                    <a:pt x="7738" y="71072"/>
                    <a:pt x="5095" y="71072"/>
                  </a:cubicBezTo>
                  <a:cubicBezTo>
                    <a:pt x="2454" y="71072"/>
                    <a:pt x="306" y="68923"/>
                    <a:pt x="306" y="66282"/>
                  </a:cubicBezTo>
                  <a:cubicBezTo>
                    <a:pt x="306" y="63641"/>
                    <a:pt x="2454" y="61492"/>
                    <a:pt x="5095" y="61492"/>
                  </a:cubicBezTo>
                  <a:close/>
                  <a:moveTo>
                    <a:pt x="38449" y="0"/>
                  </a:moveTo>
                  <a:cubicBezTo>
                    <a:pt x="37933" y="0"/>
                    <a:pt x="37453" y="269"/>
                    <a:pt x="37117" y="680"/>
                  </a:cubicBezTo>
                  <a:cubicBezTo>
                    <a:pt x="36932" y="905"/>
                    <a:pt x="36763" y="1148"/>
                    <a:pt x="36620" y="1402"/>
                  </a:cubicBezTo>
                  <a:cubicBezTo>
                    <a:pt x="36590" y="1458"/>
                    <a:pt x="36554" y="1521"/>
                    <a:pt x="36521" y="1590"/>
                  </a:cubicBezTo>
                  <a:cubicBezTo>
                    <a:pt x="36250" y="1242"/>
                    <a:pt x="35929" y="924"/>
                    <a:pt x="35523" y="747"/>
                  </a:cubicBezTo>
                  <a:cubicBezTo>
                    <a:pt x="35330" y="663"/>
                    <a:pt x="35134" y="625"/>
                    <a:pt x="34941" y="625"/>
                  </a:cubicBezTo>
                  <a:cubicBezTo>
                    <a:pt x="34600" y="625"/>
                    <a:pt x="34264" y="743"/>
                    <a:pt x="33961" y="939"/>
                  </a:cubicBezTo>
                  <a:cubicBezTo>
                    <a:pt x="33470" y="1253"/>
                    <a:pt x="33113" y="1722"/>
                    <a:pt x="32812" y="2214"/>
                  </a:cubicBezTo>
                  <a:cubicBezTo>
                    <a:pt x="32478" y="2761"/>
                    <a:pt x="32180" y="3331"/>
                    <a:pt x="31937" y="3924"/>
                  </a:cubicBezTo>
                  <a:cubicBezTo>
                    <a:pt x="31704" y="4497"/>
                    <a:pt x="31529" y="5090"/>
                    <a:pt x="31404" y="5697"/>
                  </a:cubicBezTo>
                  <a:cubicBezTo>
                    <a:pt x="28409" y="7217"/>
                    <a:pt x="26658" y="9167"/>
                    <a:pt x="26861" y="10355"/>
                  </a:cubicBezTo>
                  <a:cubicBezTo>
                    <a:pt x="26873" y="10421"/>
                    <a:pt x="26890" y="10489"/>
                    <a:pt x="26913" y="10553"/>
                  </a:cubicBezTo>
                  <a:cubicBezTo>
                    <a:pt x="27279" y="11568"/>
                    <a:pt x="29082" y="12185"/>
                    <a:pt x="31688" y="12338"/>
                  </a:cubicBezTo>
                  <a:cubicBezTo>
                    <a:pt x="31767" y="12534"/>
                    <a:pt x="31869" y="12723"/>
                    <a:pt x="32002" y="12891"/>
                  </a:cubicBezTo>
                  <a:cubicBezTo>
                    <a:pt x="32391" y="13384"/>
                    <a:pt x="32977" y="13678"/>
                    <a:pt x="33592" y="13741"/>
                  </a:cubicBezTo>
                  <a:cubicBezTo>
                    <a:pt x="33900" y="14380"/>
                    <a:pt x="34294" y="14977"/>
                    <a:pt x="34816" y="15448"/>
                  </a:cubicBezTo>
                  <a:cubicBezTo>
                    <a:pt x="35608" y="16162"/>
                    <a:pt x="36659" y="16434"/>
                    <a:pt x="37704" y="16434"/>
                  </a:cubicBezTo>
                  <a:cubicBezTo>
                    <a:pt x="37836" y="16434"/>
                    <a:pt x="37967" y="16430"/>
                    <a:pt x="38098" y="16421"/>
                  </a:cubicBezTo>
                  <a:cubicBezTo>
                    <a:pt x="38749" y="16381"/>
                    <a:pt x="39416" y="16262"/>
                    <a:pt x="40055" y="16072"/>
                  </a:cubicBezTo>
                  <a:cubicBezTo>
                    <a:pt x="40265" y="16457"/>
                    <a:pt x="40476" y="16843"/>
                    <a:pt x="40686" y="17228"/>
                  </a:cubicBezTo>
                  <a:cubicBezTo>
                    <a:pt x="40755" y="17354"/>
                    <a:pt x="40824" y="17481"/>
                    <a:pt x="40892" y="17606"/>
                  </a:cubicBezTo>
                  <a:cubicBezTo>
                    <a:pt x="40699" y="17708"/>
                    <a:pt x="40511" y="17815"/>
                    <a:pt x="40327" y="17931"/>
                  </a:cubicBezTo>
                  <a:cubicBezTo>
                    <a:pt x="40297" y="17896"/>
                    <a:pt x="40251" y="17870"/>
                    <a:pt x="40206" y="17870"/>
                  </a:cubicBezTo>
                  <a:cubicBezTo>
                    <a:pt x="40192" y="17870"/>
                    <a:pt x="40178" y="17873"/>
                    <a:pt x="40165" y="17878"/>
                  </a:cubicBezTo>
                  <a:cubicBezTo>
                    <a:pt x="39903" y="17983"/>
                    <a:pt x="39627" y="18138"/>
                    <a:pt x="39426" y="18336"/>
                  </a:cubicBezTo>
                  <a:cubicBezTo>
                    <a:pt x="39362" y="18400"/>
                    <a:pt x="39259" y="18487"/>
                    <a:pt x="39234" y="18578"/>
                  </a:cubicBezTo>
                  <a:cubicBezTo>
                    <a:pt x="39215" y="18645"/>
                    <a:pt x="39221" y="18732"/>
                    <a:pt x="39234" y="18819"/>
                  </a:cubicBezTo>
                  <a:cubicBezTo>
                    <a:pt x="39225" y="18828"/>
                    <a:pt x="39217" y="18836"/>
                    <a:pt x="39209" y="18846"/>
                  </a:cubicBezTo>
                  <a:cubicBezTo>
                    <a:pt x="38445" y="19687"/>
                    <a:pt x="38098" y="20802"/>
                    <a:pt x="37698" y="21842"/>
                  </a:cubicBezTo>
                  <a:cubicBezTo>
                    <a:pt x="37234" y="23049"/>
                    <a:pt x="36747" y="24249"/>
                    <a:pt x="36306" y="25465"/>
                  </a:cubicBezTo>
                  <a:cubicBezTo>
                    <a:pt x="36289" y="25512"/>
                    <a:pt x="36308" y="25581"/>
                    <a:pt x="36346" y="25613"/>
                  </a:cubicBezTo>
                  <a:cubicBezTo>
                    <a:pt x="36528" y="25768"/>
                    <a:pt x="36720" y="25912"/>
                    <a:pt x="36917" y="26048"/>
                  </a:cubicBezTo>
                  <a:cubicBezTo>
                    <a:pt x="36855" y="26244"/>
                    <a:pt x="36793" y="26438"/>
                    <a:pt x="36729" y="26634"/>
                  </a:cubicBezTo>
                  <a:cubicBezTo>
                    <a:pt x="36486" y="27377"/>
                    <a:pt x="36238" y="28118"/>
                    <a:pt x="35983" y="28856"/>
                  </a:cubicBezTo>
                  <a:cubicBezTo>
                    <a:pt x="35474" y="30334"/>
                    <a:pt x="34938" y="31803"/>
                    <a:pt x="34380" y="33262"/>
                  </a:cubicBezTo>
                  <a:cubicBezTo>
                    <a:pt x="33810" y="34750"/>
                    <a:pt x="33213" y="36225"/>
                    <a:pt x="32592" y="37689"/>
                  </a:cubicBezTo>
                  <a:cubicBezTo>
                    <a:pt x="32556" y="37753"/>
                    <a:pt x="32521" y="37817"/>
                    <a:pt x="32483" y="37879"/>
                  </a:cubicBezTo>
                  <a:cubicBezTo>
                    <a:pt x="32362" y="38072"/>
                    <a:pt x="32225" y="38252"/>
                    <a:pt x="32072" y="38420"/>
                  </a:cubicBezTo>
                  <a:cubicBezTo>
                    <a:pt x="30909" y="38736"/>
                    <a:pt x="29709" y="39067"/>
                    <a:pt x="28572" y="39387"/>
                  </a:cubicBezTo>
                  <a:cubicBezTo>
                    <a:pt x="28786" y="38215"/>
                    <a:pt x="29105" y="37056"/>
                    <a:pt x="29818" y="36081"/>
                  </a:cubicBezTo>
                  <a:cubicBezTo>
                    <a:pt x="29895" y="35976"/>
                    <a:pt x="29788" y="35865"/>
                    <a:pt x="29687" y="35852"/>
                  </a:cubicBezTo>
                  <a:cubicBezTo>
                    <a:pt x="28283" y="35678"/>
                    <a:pt x="26871" y="35563"/>
                    <a:pt x="25457" y="35512"/>
                  </a:cubicBezTo>
                  <a:cubicBezTo>
                    <a:pt x="24893" y="35492"/>
                    <a:pt x="24326" y="35476"/>
                    <a:pt x="23760" y="35476"/>
                  </a:cubicBezTo>
                  <a:cubicBezTo>
                    <a:pt x="23027" y="35476"/>
                    <a:pt x="22295" y="35502"/>
                    <a:pt x="21569" y="35582"/>
                  </a:cubicBezTo>
                  <a:cubicBezTo>
                    <a:pt x="20400" y="35709"/>
                    <a:pt x="19227" y="35994"/>
                    <a:pt x="18213" y="36612"/>
                  </a:cubicBezTo>
                  <a:cubicBezTo>
                    <a:pt x="17687" y="36931"/>
                    <a:pt x="17231" y="37350"/>
                    <a:pt x="16863" y="37839"/>
                  </a:cubicBezTo>
                  <a:cubicBezTo>
                    <a:pt x="15337" y="36810"/>
                    <a:pt x="13404" y="36639"/>
                    <a:pt x="11567" y="36639"/>
                  </a:cubicBezTo>
                  <a:cubicBezTo>
                    <a:pt x="11133" y="36639"/>
                    <a:pt x="10705" y="36649"/>
                    <a:pt x="10289" y="36659"/>
                  </a:cubicBezTo>
                  <a:cubicBezTo>
                    <a:pt x="8759" y="36695"/>
                    <a:pt x="7230" y="36809"/>
                    <a:pt x="5709" y="36999"/>
                  </a:cubicBezTo>
                  <a:cubicBezTo>
                    <a:pt x="5609" y="37013"/>
                    <a:pt x="5502" y="37124"/>
                    <a:pt x="5579" y="37228"/>
                  </a:cubicBezTo>
                  <a:cubicBezTo>
                    <a:pt x="6293" y="38206"/>
                    <a:pt x="6592" y="39335"/>
                    <a:pt x="6800" y="40498"/>
                  </a:cubicBezTo>
                  <a:cubicBezTo>
                    <a:pt x="6024" y="40798"/>
                    <a:pt x="5251" y="41121"/>
                    <a:pt x="4526" y="41525"/>
                  </a:cubicBezTo>
                  <a:cubicBezTo>
                    <a:pt x="3751" y="41956"/>
                    <a:pt x="3030" y="42500"/>
                    <a:pt x="2502" y="43221"/>
                  </a:cubicBezTo>
                  <a:cubicBezTo>
                    <a:pt x="2051" y="43839"/>
                    <a:pt x="1802" y="44598"/>
                    <a:pt x="1797" y="45364"/>
                  </a:cubicBezTo>
                  <a:cubicBezTo>
                    <a:pt x="1793" y="46190"/>
                    <a:pt x="2098" y="47023"/>
                    <a:pt x="2762" y="47541"/>
                  </a:cubicBezTo>
                  <a:cubicBezTo>
                    <a:pt x="2767" y="47545"/>
                    <a:pt x="2773" y="47547"/>
                    <a:pt x="2779" y="47550"/>
                  </a:cubicBezTo>
                  <a:cubicBezTo>
                    <a:pt x="2785" y="47554"/>
                    <a:pt x="2786" y="47559"/>
                    <a:pt x="2794" y="47565"/>
                  </a:cubicBezTo>
                  <a:cubicBezTo>
                    <a:pt x="3233" y="47890"/>
                    <a:pt x="3782" y="48055"/>
                    <a:pt x="4320" y="48120"/>
                  </a:cubicBezTo>
                  <a:cubicBezTo>
                    <a:pt x="4461" y="48137"/>
                    <a:pt x="4605" y="48146"/>
                    <a:pt x="4749" y="48146"/>
                  </a:cubicBezTo>
                  <a:cubicBezTo>
                    <a:pt x="4971" y="48146"/>
                    <a:pt x="5195" y="48124"/>
                    <a:pt x="5411" y="48072"/>
                  </a:cubicBezTo>
                  <a:lnTo>
                    <a:pt x="5411" y="48072"/>
                  </a:lnTo>
                  <a:cubicBezTo>
                    <a:pt x="5376" y="48754"/>
                    <a:pt x="5399" y="49437"/>
                    <a:pt x="5492" y="50110"/>
                  </a:cubicBezTo>
                  <a:lnTo>
                    <a:pt x="3061" y="50528"/>
                  </a:lnTo>
                  <a:cubicBezTo>
                    <a:pt x="2681" y="50593"/>
                    <a:pt x="2355" y="50803"/>
                    <a:pt x="2141" y="51122"/>
                  </a:cubicBezTo>
                  <a:cubicBezTo>
                    <a:pt x="1925" y="51444"/>
                    <a:pt x="1849" y="51828"/>
                    <a:pt x="1931" y="52206"/>
                  </a:cubicBezTo>
                  <a:cubicBezTo>
                    <a:pt x="2316" y="54005"/>
                    <a:pt x="3934" y="54798"/>
                    <a:pt x="4269" y="54943"/>
                  </a:cubicBezTo>
                  <a:lnTo>
                    <a:pt x="4292" y="54991"/>
                  </a:lnTo>
                  <a:lnTo>
                    <a:pt x="6952" y="60771"/>
                  </a:lnTo>
                  <a:cubicBezTo>
                    <a:pt x="6986" y="60845"/>
                    <a:pt x="7028" y="60914"/>
                    <a:pt x="7072" y="60977"/>
                  </a:cubicBezTo>
                  <a:lnTo>
                    <a:pt x="6809" y="61482"/>
                  </a:lnTo>
                  <a:cubicBezTo>
                    <a:pt x="6272" y="61288"/>
                    <a:pt x="5698" y="61178"/>
                    <a:pt x="5095" y="61178"/>
                  </a:cubicBezTo>
                  <a:cubicBezTo>
                    <a:pt x="2287" y="61178"/>
                    <a:pt x="1" y="63463"/>
                    <a:pt x="1" y="66273"/>
                  </a:cubicBezTo>
                  <a:cubicBezTo>
                    <a:pt x="1" y="69084"/>
                    <a:pt x="2286" y="71368"/>
                    <a:pt x="5095" y="71368"/>
                  </a:cubicBezTo>
                  <a:cubicBezTo>
                    <a:pt x="7906" y="71368"/>
                    <a:pt x="10190" y="69084"/>
                    <a:pt x="10190" y="66273"/>
                  </a:cubicBezTo>
                  <a:cubicBezTo>
                    <a:pt x="10190" y="64554"/>
                    <a:pt x="9334" y="63035"/>
                    <a:pt x="8025" y="62111"/>
                  </a:cubicBezTo>
                  <a:lnTo>
                    <a:pt x="8303" y="61576"/>
                  </a:lnTo>
                  <a:cubicBezTo>
                    <a:pt x="8362" y="61573"/>
                    <a:pt x="8424" y="61570"/>
                    <a:pt x="8483" y="61559"/>
                  </a:cubicBezTo>
                  <a:lnTo>
                    <a:pt x="19408" y="59486"/>
                  </a:lnTo>
                  <a:cubicBezTo>
                    <a:pt x="20782" y="60922"/>
                    <a:pt x="21980" y="62175"/>
                    <a:pt x="22463" y="62679"/>
                  </a:cubicBezTo>
                  <a:lnTo>
                    <a:pt x="22640" y="62861"/>
                  </a:lnTo>
                  <a:cubicBezTo>
                    <a:pt x="22873" y="63206"/>
                    <a:pt x="23450" y="63938"/>
                    <a:pt x="24163" y="63938"/>
                  </a:cubicBezTo>
                  <a:cubicBezTo>
                    <a:pt x="24252" y="63938"/>
                    <a:pt x="24342" y="63926"/>
                    <a:pt x="24434" y="63902"/>
                  </a:cubicBezTo>
                  <a:cubicBezTo>
                    <a:pt x="25286" y="63673"/>
                    <a:pt x="25447" y="62597"/>
                    <a:pt x="25494" y="61685"/>
                  </a:cubicBezTo>
                  <a:cubicBezTo>
                    <a:pt x="25530" y="60980"/>
                    <a:pt x="25651" y="59747"/>
                    <a:pt x="25814" y="58270"/>
                  </a:cubicBezTo>
                  <a:lnTo>
                    <a:pt x="27351" y="57979"/>
                  </a:lnTo>
                  <a:cubicBezTo>
                    <a:pt x="27722" y="57909"/>
                    <a:pt x="28041" y="57697"/>
                    <a:pt x="28251" y="57383"/>
                  </a:cubicBezTo>
                  <a:cubicBezTo>
                    <a:pt x="28461" y="57070"/>
                    <a:pt x="28536" y="56695"/>
                    <a:pt x="28460" y="56325"/>
                  </a:cubicBezTo>
                  <a:lnTo>
                    <a:pt x="26958" y="48996"/>
                  </a:lnTo>
                  <a:cubicBezTo>
                    <a:pt x="27192" y="47204"/>
                    <a:pt x="27360" y="45956"/>
                    <a:pt x="27366" y="45916"/>
                  </a:cubicBezTo>
                  <a:lnTo>
                    <a:pt x="27370" y="45871"/>
                  </a:lnTo>
                  <a:cubicBezTo>
                    <a:pt x="27377" y="45771"/>
                    <a:pt x="27487" y="44883"/>
                    <a:pt x="28810" y="44662"/>
                  </a:cubicBezTo>
                  <a:cubicBezTo>
                    <a:pt x="30120" y="44447"/>
                    <a:pt x="36127" y="43043"/>
                    <a:pt x="41412" y="41786"/>
                  </a:cubicBezTo>
                  <a:lnTo>
                    <a:pt x="41412" y="41786"/>
                  </a:lnTo>
                  <a:cubicBezTo>
                    <a:pt x="41408" y="43566"/>
                    <a:pt x="41445" y="45345"/>
                    <a:pt x="41539" y="47122"/>
                  </a:cubicBezTo>
                  <a:cubicBezTo>
                    <a:pt x="41674" y="49705"/>
                    <a:pt x="41923" y="52285"/>
                    <a:pt x="42321" y="54842"/>
                  </a:cubicBezTo>
                  <a:cubicBezTo>
                    <a:pt x="42467" y="55770"/>
                    <a:pt x="42637" y="56695"/>
                    <a:pt x="42823" y="57615"/>
                  </a:cubicBezTo>
                  <a:cubicBezTo>
                    <a:pt x="42631" y="57673"/>
                    <a:pt x="42440" y="57734"/>
                    <a:pt x="42250" y="57798"/>
                  </a:cubicBezTo>
                  <a:cubicBezTo>
                    <a:pt x="42190" y="57817"/>
                    <a:pt x="42133" y="57875"/>
                    <a:pt x="42138" y="57944"/>
                  </a:cubicBezTo>
                  <a:cubicBezTo>
                    <a:pt x="42150" y="58099"/>
                    <a:pt x="42168" y="58252"/>
                    <a:pt x="42190" y="58407"/>
                  </a:cubicBezTo>
                  <a:cubicBezTo>
                    <a:pt x="42197" y="58459"/>
                    <a:pt x="42207" y="58511"/>
                    <a:pt x="42214" y="58564"/>
                  </a:cubicBezTo>
                  <a:cubicBezTo>
                    <a:pt x="42230" y="58660"/>
                    <a:pt x="42247" y="58756"/>
                    <a:pt x="42265" y="58851"/>
                  </a:cubicBezTo>
                  <a:cubicBezTo>
                    <a:pt x="42296" y="59020"/>
                    <a:pt x="42331" y="59190"/>
                    <a:pt x="42369" y="59356"/>
                  </a:cubicBezTo>
                  <a:cubicBezTo>
                    <a:pt x="42369" y="59358"/>
                    <a:pt x="42370" y="59358"/>
                    <a:pt x="42370" y="59360"/>
                  </a:cubicBezTo>
                  <a:cubicBezTo>
                    <a:pt x="42418" y="59580"/>
                    <a:pt x="42469" y="59802"/>
                    <a:pt x="42519" y="60022"/>
                  </a:cubicBezTo>
                  <a:cubicBezTo>
                    <a:pt x="42677" y="60726"/>
                    <a:pt x="42834" y="61428"/>
                    <a:pt x="42983" y="62133"/>
                  </a:cubicBezTo>
                  <a:cubicBezTo>
                    <a:pt x="43128" y="62824"/>
                    <a:pt x="43265" y="63517"/>
                    <a:pt x="43386" y="64213"/>
                  </a:cubicBezTo>
                  <a:cubicBezTo>
                    <a:pt x="43447" y="64565"/>
                    <a:pt x="43503" y="64915"/>
                    <a:pt x="43555" y="65268"/>
                  </a:cubicBezTo>
                  <a:cubicBezTo>
                    <a:pt x="43578" y="65422"/>
                    <a:pt x="43650" y="65651"/>
                    <a:pt x="43548" y="65789"/>
                  </a:cubicBezTo>
                  <a:cubicBezTo>
                    <a:pt x="43473" y="65892"/>
                    <a:pt x="43314" y="65928"/>
                    <a:pt x="43195" y="65956"/>
                  </a:cubicBezTo>
                  <a:cubicBezTo>
                    <a:pt x="42519" y="66119"/>
                    <a:pt x="41858" y="66272"/>
                    <a:pt x="41210" y="66534"/>
                  </a:cubicBezTo>
                  <a:cubicBezTo>
                    <a:pt x="40657" y="66758"/>
                    <a:pt x="40103" y="67031"/>
                    <a:pt x="39689" y="67472"/>
                  </a:cubicBezTo>
                  <a:cubicBezTo>
                    <a:pt x="39284" y="67902"/>
                    <a:pt x="39049" y="68463"/>
                    <a:pt x="38954" y="69041"/>
                  </a:cubicBezTo>
                  <a:cubicBezTo>
                    <a:pt x="38934" y="69167"/>
                    <a:pt x="38913" y="69294"/>
                    <a:pt x="38912" y="69420"/>
                  </a:cubicBezTo>
                  <a:cubicBezTo>
                    <a:pt x="38662" y="69710"/>
                    <a:pt x="38701" y="70204"/>
                    <a:pt x="38791" y="70566"/>
                  </a:cubicBezTo>
                  <a:cubicBezTo>
                    <a:pt x="38853" y="70809"/>
                    <a:pt x="39021" y="70932"/>
                    <a:pt x="39259" y="70987"/>
                  </a:cubicBezTo>
                  <a:cubicBezTo>
                    <a:pt x="39590" y="71062"/>
                    <a:pt x="39932" y="71105"/>
                    <a:pt x="40269" y="71134"/>
                  </a:cubicBezTo>
                  <a:cubicBezTo>
                    <a:pt x="40554" y="71159"/>
                    <a:pt x="40842" y="71170"/>
                    <a:pt x="41130" y="71170"/>
                  </a:cubicBezTo>
                  <a:cubicBezTo>
                    <a:pt x="42204" y="71170"/>
                    <a:pt x="43286" y="71011"/>
                    <a:pt x="44326" y="70776"/>
                  </a:cubicBezTo>
                  <a:cubicBezTo>
                    <a:pt x="44959" y="70633"/>
                    <a:pt x="45617" y="70494"/>
                    <a:pt x="46216" y="70234"/>
                  </a:cubicBezTo>
                  <a:cubicBezTo>
                    <a:pt x="46344" y="70462"/>
                    <a:pt x="46455" y="70700"/>
                    <a:pt x="46572" y="70936"/>
                  </a:cubicBezTo>
                  <a:cubicBezTo>
                    <a:pt x="46599" y="70989"/>
                    <a:pt x="46654" y="71009"/>
                    <a:pt x="46707" y="71009"/>
                  </a:cubicBezTo>
                  <a:cubicBezTo>
                    <a:pt x="46720" y="71009"/>
                    <a:pt x="46732" y="71007"/>
                    <a:pt x="46744" y="71005"/>
                  </a:cubicBezTo>
                  <a:cubicBezTo>
                    <a:pt x="47355" y="70908"/>
                    <a:pt x="47959" y="70784"/>
                    <a:pt x="48559" y="70631"/>
                  </a:cubicBezTo>
                  <a:cubicBezTo>
                    <a:pt x="48852" y="70555"/>
                    <a:pt x="49145" y="70474"/>
                    <a:pt x="49435" y="70386"/>
                  </a:cubicBezTo>
                  <a:cubicBezTo>
                    <a:pt x="49692" y="70308"/>
                    <a:pt x="49976" y="70245"/>
                    <a:pt x="50214" y="70122"/>
                  </a:cubicBezTo>
                  <a:cubicBezTo>
                    <a:pt x="50626" y="69910"/>
                    <a:pt x="50474" y="69368"/>
                    <a:pt x="50441" y="68998"/>
                  </a:cubicBezTo>
                  <a:cubicBezTo>
                    <a:pt x="50406" y="68602"/>
                    <a:pt x="50376" y="68162"/>
                    <a:pt x="50169" y="67811"/>
                  </a:cubicBezTo>
                  <a:cubicBezTo>
                    <a:pt x="50106" y="67705"/>
                    <a:pt x="50025" y="67619"/>
                    <a:pt x="49929" y="67560"/>
                  </a:cubicBezTo>
                  <a:cubicBezTo>
                    <a:pt x="49919" y="67505"/>
                    <a:pt x="49912" y="67448"/>
                    <a:pt x="49906" y="67393"/>
                  </a:cubicBezTo>
                  <a:cubicBezTo>
                    <a:pt x="49866" y="67071"/>
                    <a:pt x="49828" y="66748"/>
                    <a:pt x="49792" y="66426"/>
                  </a:cubicBezTo>
                  <a:cubicBezTo>
                    <a:pt x="49722" y="65805"/>
                    <a:pt x="49658" y="65184"/>
                    <a:pt x="49598" y="64561"/>
                  </a:cubicBezTo>
                  <a:cubicBezTo>
                    <a:pt x="49476" y="63348"/>
                    <a:pt x="49310" y="62141"/>
                    <a:pt x="49143" y="60934"/>
                  </a:cubicBezTo>
                  <a:cubicBezTo>
                    <a:pt x="49015" y="60011"/>
                    <a:pt x="48888" y="59087"/>
                    <a:pt x="48775" y="58161"/>
                  </a:cubicBezTo>
                  <a:cubicBezTo>
                    <a:pt x="48719" y="57706"/>
                    <a:pt x="48666" y="57250"/>
                    <a:pt x="48621" y="56794"/>
                  </a:cubicBezTo>
                  <a:cubicBezTo>
                    <a:pt x="48620" y="56777"/>
                    <a:pt x="48615" y="56761"/>
                    <a:pt x="48609" y="56745"/>
                  </a:cubicBezTo>
                  <a:cubicBezTo>
                    <a:pt x="48596" y="56688"/>
                    <a:pt x="48553" y="56640"/>
                    <a:pt x="48478" y="56640"/>
                  </a:cubicBezTo>
                  <a:cubicBezTo>
                    <a:pt x="48475" y="56640"/>
                    <a:pt x="48473" y="56640"/>
                    <a:pt x="48470" y="56641"/>
                  </a:cubicBezTo>
                  <a:cubicBezTo>
                    <a:pt x="48172" y="56657"/>
                    <a:pt x="47873" y="56679"/>
                    <a:pt x="47576" y="56704"/>
                  </a:cubicBezTo>
                  <a:lnTo>
                    <a:pt x="47574" y="56704"/>
                  </a:lnTo>
                  <a:cubicBezTo>
                    <a:pt x="47553" y="56707"/>
                    <a:pt x="47535" y="56709"/>
                    <a:pt x="47516" y="56712"/>
                  </a:cubicBezTo>
                  <a:cubicBezTo>
                    <a:pt x="47459" y="56718"/>
                    <a:pt x="47401" y="56724"/>
                    <a:pt x="47344" y="56730"/>
                  </a:cubicBezTo>
                  <a:cubicBezTo>
                    <a:pt x="47199" y="55619"/>
                    <a:pt x="47070" y="54509"/>
                    <a:pt x="46965" y="53395"/>
                  </a:cubicBezTo>
                  <a:cubicBezTo>
                    <a:pt x="46705" y="50655"/>
                    <a:pt x="46531" y="47895"/>
                    <a:pt x="46503" y="45142"/>
                  </a:cubicBezTo>
                  <a:cubicBezTo>
                    <a:pt x="46495" y="44196"/>
                    <a:pt x="46513" y="43250"/>
                    <a:pt x="46547" y="42305"/>
                  </a:cubicBezTo>
                  <a:cubicBezTo>
                    <a:pt x="46568" y="42299"/>
                    <a:pt x="46592" y="42288"/>
                    <a:pt x="46614" y="42273"/>
                  </a:cubicBezTo>
                  <a:cubicBezTo>
                    <a:pt x="46788" y="42163"/>
                    <a:pt x="46800" y="41871"/>
                    <a:pt x="46845" y="41691"/>
                  </a:cubicBezTo>
                  <a:cubicBezTo>
                    <a:pt x="46886" y="41527"/>
                    <a:pt x="46928" y="41361"/>
                    <a:pt x="46972" y="41197"/>
                  </a:cubicBezTo>
                  <a:lnTo>
                    <a:pt x="48940" y="40697"/>
                  </a:lnTo>
                  <a:cubicBezTo>
                    <a:pt x="49345" y="42471"/>
                    <a:pt x="49883" y="44205"/>
                    <a:pt x="50587" y="45896"/>
                  </a:cubicBezTo>
                  <a:cubicBezTo>
                    <a:pt x="51051" y="47008"/>
                    <a:pt x="51563" y="48113"/>
                    <a:pt x="52179" y="49149"/>
                  </a:cubicBezTo>
                  <a:cubicBezTo>
                    <a:pt x="52811" y="50215"/>
                    <a:pt x="53569" y="51208"/>
                    <a:pt x="54410" y="52117"/>
                  </a:cubicBezTo>
                  <a:cubicBezTo>
                    <a:pt x="55438" y="53229"/>
                    <a:pt x="56605" y="54192"/>
                    <a:pt x="57903" y="54938"/>
                  </a:cubicBezTo>
                  <a:cubicBezTo>
                    <a:pt x="57868" y="55074"/>
                    <a:pt x="57830" y="55210"/>
                    <a:pt x="57798" y="55345"/>
                  </a:cubicBezTo>
                  <a:cubicBezTo>
                    <a:pt x="57783" y="55409"/>
                    <a:pt x="57806" y="55485"/>
                    <a:pt x="57868" y="55517"/>
                  </a:cubicBezTo>
                  <a:cubicBezTo>
                    <a:pt x="58002" y="55588"/>
                    <a:pt x="58138" y="55652"/>
                    <a:pt x="58278" y="55714"/>
                  </a:cubicBezTo>
                  <a:cubicBezTo>
                    <a:pt x="58329" y="55738"/>
                    <a:pt x="58380" y="55759"/>
                    <a:pt x="58432" y="55781"/>
                  </a:cubicBezTo>
                  <a:cubicBezTo>
                    <a:pt x="58513" y="55815"/>
                    <a:pt x="58594" y="55848"/>
                    <a:pt x="58677" y="55879"/>
                  </a:cubicBezTo>
                  <a:cubicBezTo>
                    <a:pt x="58846" y="55947"/>
                    <a:pt x="59018" y="56008"/>
                    <a:pt x="59189" y="56070"/>
                  </a:cubicBezTo>
                  <a:lnTo>
                    <a:pt x="59191" y="56070"/>
                  </a:lnTo>
                  <a:cubicBezTo>
                    <a:pt x="59390" y="56140"/>
                    <a:pt x="59591" y="56211"/>
                    <a:pt x="59791" y="56281"/>
                  </a:cubicBezTo>
                  <a:cubicBezTo>
                    <a:pt x="60463" y="56517"/>
                    <a:pt x="61135" y="56754"/>
                    <a:pt x="61803" y="56999"/>
                  </a:cubicBezTo>
                  <a:cubicBezTo>
                    <a:pt x="62469" y="57243"/>
                    <a:pt x="63133" y="57496"/>
                    <a:pt x="63790" y="57764"/>
                  </a:cubicBezTo>
                  <a:cubicBezTo>
                    <a:pt x="64137" y="57905"/>
                    <a:pt x="64484" y="58051"/>
                    <a:pt x="64826" y="58201"/>
                  </a:cubicBezTo>
                  <a:cubicBezTo>
                    <a:pt x="64951" y="58257"/>
                    <a:pt x="65135" y="58308"/>
                    <a:pt x="65222" y="58418"/>
                  </a:cubicBezTo>
                  <a:cubicBezTo>
                    <a:pt x="65325" y="58550"/>
                    <a:pt x="65262" y="58741"/>
                    <a:pt x="65212" y="58884"/>
                  </a:cubicBezTo>
                  <a:cubicBezTo>
                    <a:pt x="64982" y="59563"/>
                    <a:pt x="64758" y="60225"/>
                    <a:pt x="64640" y="60934"/>
                  </a:cubicBezTo>
                  <a:cubicBezTo>
                    <a:pt x="64535" y="61559"/>
                    <a:pt x="64484" y="62217"/>
                    <a:pt x="64693" y="62826"/>
                  </a:cubicBezTo>
                  <a:cubicBezTo>
                    <a:pt x="64880" y="63370"/>
                    <a:pt x="65245" y="63835"/>
                    <a:pt x="65689" y="64198"/>
                  </a:cubicBezTo>
                  <a:cubicBezTo>
                    <a:pt x="65749" y="64247"/>
                    <a:pt x="65812" y="64292"/>
                    <a:pt x="65874" y="64334"/>
                  </a:cubicBezTo>
                  <a:cubicBezTo>
                    <a:pt x="65988" y="64720"/>
                    <a:pt x="66459" y="64975"/>
                    <a:pt x="66836" y="65068"/>
                  </a:cubicBezTo>
                  <a:cubicBezTo>
                    <a:pt x="66880" y="65079"/>
                    <a:pt x="66922" y="65084"/>
                    <a:pt x="66961" y="65084"/>
                  </a:cubicBezTo>
                  <a:cubicBezTo>
                    <a:pt x="67184" y="65084"/>
                    <a:pt x="67346" y="64928"/>
                    <a:pt x="67501" y="64758"/>
                  </a:cubicBezTo>
                  <a:cubicBezTo>
                    <a:pt x="67711" y="64531"/>
                    <a:pt x="67909" y="64291"/>
                    <a:pt x="68093" y="64041"/>
                  </a:cubicBezTo>
                  <a:cubicBezTo>
                    <a:pt x="68866" y="62998"/>
                    <a:pt x="69428" y="61790"/>
                    <a:pt x="69864" y="60571"/>
                  </a:cubicBezTo>
                  <a:cubicBezTo>
                    <a:pt x="70095" y="59927"/>
                    <a:pt x="70343" y="59261"/>
                    <a:pt x="70448" y="58581"/>
                  </a:cubicBezTo>
                  <a:cubicBezTo>
                    <a:pt x="70710" y="58594"/>
                    <a:pt x="70971" y="58625"/>
                    <a:pt x="71232" y="58652"/>
                  </a:cubicBezTo>
                  <a:cubicBezTo>
                    <a:pt x="71235" y="58652"/>
                    <a:pt x="71238" y="58652"/>
                    <a:pt x="71241" y="58652"/>
                  </a:cubicBezTo>
                  <a:cubicBezTo>
                    <a:pt x="71287" y="58652"/>
                    <a:pt x="71347" y="58619"/>
                    <a:pt x="71364" y="58576"/>
                  </a:cubicBezTo>
                  <a:cubicBezTo>
                    <a:pt x="71596" y="58030"/>
                    <a:pt x="71807" y="57473"/>
                    <a:pt x="71991" y="56907"/>
                  </a:cubicBezTo>
                  <a:cubicBezTo>
                    <a:pt x="72087" y="56615"/>
                    <a:pt x="72176" y="56319"/>
                    <a:pt x="72258" y="56022"/>
                  </a:cubicBezTo>
                  <a:cubicBezTo>
                    <a:pt x="72336" y="55739"/>
                    <a:pt x="72438" y="55442"/>
                    <a:pt x="72470" y="55149"/>
                  </a:cubicBezTo>
                  <a:cubicBezTo>
                    <a:pt x="72516" y="54677"/>
                    <a:pt x="71938" y="54511"/>
                    <a:pt x="71593" y="54336"/>
                  </a:cubicBezTo>
                  <a:cubicBezTo>
                    <a:pt x="71258" y="54164"/>
                    <a:pt x="70865" y="53957"/>
                    <a:pt x="70474" y="53957"/>
                  </a:cubicBezTo>
                  <a:cubicBezTo>
                    <a:pt x="70428" y="53957"/>
                    <a:pt x="70382" y="53959"/>
                    <a:pt x="70337" y="53966"/>
                  </a:cubicBezTo>
                  <a:cubicBezTo>
                    <a:pt x="70263" y="53976"/>
                    <a:pt x="70203" y="53998"/>
                    <a:pt x="70149" y="54024"/>
                  </a:cubicBezTo>
                  <a:cubicBezTo>
                    <a:pt x="70049" y="53981"/>
                    <a:pt x="69948" y="53939"/>
                    <a:pt x="69851" y="53894"/>
                  </a:cubicBezTo>
                  <a:cubicBezTo>
                    <a:pt x="69557" y="53755"/>
                    <a:pt x="69264" y="53616"/>
                    <a:pt x="68971" y="53475"/>
                  </a:cubicBezTo>
                  <a:cubicBezTo>
                    <a:pt x="68433" y="53215"/>
                    <a:pt x="67897" y="52949"/>
                    <a:pt x="67361" y="52683"/>
                  </a:cubicBezTo>
                  <a:cubicBezTo>
                    <a:pt x="66267" y="52143"/>
                    <a:pt x="65152" y="51642"/>
                    <a:pt x="64041" y="51143"/>
                  </a:cubicBezTo>
                  <a:cubicBezTo>
                    <a:pt x="63213" y="50772"/>
                    <a:pt x="62388" y="50400"/>
                    <a:pt x="61569" y="50016"/>
                  </a:cubicBezTo>
                  <a:cubicBezTo>
                    <a:pt x="61151" y="49820"/>
                    <a:pt x="60736" y="49623"/>
                    <a:pt x="60322" y="49416"/>
                  </a:cubicBezTo>
                  <a:cubicBezTo>
                    <a:pt x="60304" y="49408"/>
                    <a:pt x="60284" y="49402"/>
                    <a:pt x="60264" y="49399"/>
                  </a:cubicBezTo>
                  <a:lnTo>
                    <a:pt x="60255" y="49399"/>
                  </a:lnTo>
                  <a:cubicBezTo>
                    <a:pt x="60253" y="49399"/>
                    <a:pt x="60252" y="49401"/>
                    <a:pt x="60248" y="49401"/>
                  </a:cubicBezTo>
                  <a:cubicBezTo>
                    <a:pt x="60243" y="49401"/>
                    <a:pt x="60237" y="49400"/>
                    <a:pt x="60232" y="49400"/>
                  </a:cubicBezTo>
                  <a:cubicBezTo>
                    <a:pt x="60186" y="49400"/>
                    <a:pt x="60141" y="49419"/>
                    <a:pt x="60113" y="49471"/>
                  </a:cubicBezTo>
                  <a:cubicBezTo>
                    <a:pt x="60046" y="49590"/>
                    <a:pt x="59982" y="49712"/>
                    <a:pt x="59919" y="49834"/>
                  </a:cubicBezTo>
                  <a:cubicBezTo>
                    <a:pt x="59627" y="49588"/>
                    <a:pt x="59349" y="49327"/>
                    <a:pt x="59086" y="49047"/>
                  </a:cubicBezTo>
                  <a:cubicBezTo>
                    <a:pt x="57440" y="47292"/>
                    <a:pt x="56478" y="45021"/>
                    <a:pt x="55888" y="42717"/>
                  </a:cubicBezTo>
                  <a:cubicBezTo>
                    <a:pt x="55093" y="39616"/>
                    <a:pt x="54950" y="36407"/>
                    <a:pt x="54700" y="33230"/>
                  </a:cubicBezTo>
                  <a:cubicBezTo>
                    <a:pt x="54567" y="31559"/>
                    <a:pt x="54439" y="29859"/>
                    <a:pt x="54086" y="28217"/>
                  </a:cubicBezTo>
                  <a:cubicBezTo>
                    <a:pt x="54043" y="28014"/>
                    <a:pt x="53991" y="27811"/>
                    <a:pt x="53933" y="27609"/>
                  </a:cubicBezTo>
                  <a:cubicBezTo>
                    <a:pt x="53899" y="27493"/>
                    <a:pt x="53865" y="27381"/>
                    <a:pt x="53829" y="27277"/>
                  </a:cubicBezTo>
                  <a:cubicBezTo>
                    <a:pt x="53823" y="27258"/>
                    <a:pt x="53816" y="27237"/>
                    <a:pt x="53811" y="27220"/>
                  </a:cubicBezTo>
                  <a:cubicBezTo>
                    <a:pt x="53811" y="27219"/>
                    <a:pt x="53806" y="27208"/>
                    <a:pt x="53806" y="27207"/>
                  </a:cubicBezTo>
                  <a:cubicBezTo>
                    <a:pt x="53805" y="27204"/>
                    <a:pt x="53801" y="27202"/>
                    <a:pt x="53800" y="27197"/>
                  </a:cubicBezTo>
                  <a:cubicBezTo>
                    <a:pt x="53784" y="27155"/>
                    <a:pt x="53770" y="27111"/>
                    <a:pt x="53753" y="27070"/>
                  </a:cubicBezTo>
                  <a:cubicBezTo>
                    <a:pt x="53608" y="26730"/>
                    <a:pt x="53395" y="26424"/>
                    <a:pt x="53175" y="26128"/>
                  </a:cubicBezTo>
                  <a:cubicBezTo>
                    <a:pt x="52983" y="25872"/>
                    <a:pt x="52798" y="25552"/>
                    <a:pt x="52549" y="25346"/>
                  </a:cubicBezTo>
                  <a:cubicBezTo>
                    <a:pt x="52437" y="25252"/>
                    <a:pt x="52304" y="25208"/>
                    <a:pt x="52166" y="25183"/>
                  </a:cubicBezTo>
                  <a:cubicBezTo>
                    <a:pt x="52134" y="25107"/>
                    <a:pt x="52101" y="25028"/>
                    <a:pt x="52071" y="24950"/>
                  </a:cubicBezTo>
                  <a:cubicBezTo>
                    <a:pt x="52112" y="24937"/>
                    <a:pt x="52152" y="24928"/>
                    <a:pt x="52192" y="24915"/>
                  </a:cubicBezTo>
                  <a:cubicBezTo>
                    <a:pt x="52250" y="24897"/>
                    <a:pt x="52310" y="24835"/>
                    <a:pt x="52303" y="24769"/>
                  </a:cubicBezTo>
                  <a:cubicBezTo>
                    <a:pt x="52177" y="23713"/>
                    <a:pt x="52061" y="22655"/>
                    <a:pt x="51919" y="21601"/>
                  </a:cubicBezTo>
                  <a:cubicBezTo>
                    <a:pt x="51788" y="20626"/>
                    <a:pt x="51603" y="19655"/>
                    <a:pt x="51194" y="18755"/>
                  </a:cubicBezTo>
                  <a:cubicBezTo>
                    <a:pt x="50965" y="18276"/>
                    <a:pt x="50668" y="17826"/>
                    <a:pt x="50314" y="17430"/>
                  </a:cubicBezTo>
                  <a:cubicBezTo>
                    <a:pt x="50109" y="17199"/>
                    <a:pt x="49897" y="16980"/>
                    <a:pt x="49613" y="16854"/>
                  </a:cubicBezTo>
                  <a:cubicBezTo>
                    <a:pt x="49068" y="16612"/>
                    <a:pt x="48491" y="16409"/>
                    <a:pt x="47913" y="16258"/>
                  </a:cubicBezTo>
                  <a:cubicBezTo>
                    <a:pt x="47804" y="16228"/>
                    <a:pt x="47639" y="16172"/>
                    <a:pt x="47498" y="16172"/>
                  </a:cubicBezTo>
                  <a:cubicBezTo>
                    <a:pt x="47471" y="16172"/>
                    <a:pt x="47444" y="16174"/>
                    <a:pt x="47420" y="16179"/>
                  </a:cubicBezTo>
                  <a:cubicBezTo>
                    <a:pt x="47412" y="16178"/>
                    <a:pt x="47402" y="16177"/>
                    <a:pt x="47395" y="16175"/>
                  </a:cubicBezTo>
                  <a:cubicBezTo>
                    <a:pt x="47387" y="16115"/>
                    <a:pt x="47347" y="16057"/>
                    <a:pt x="47286" y="16049"/>
                  </a:cubicBezTo>
                  <a:cubicBezTo>
                    <a:pt x="46877" y="15987"/>
                    <a:pt x="46465" y="15940"/>
                    <a:pt x="46048" y="15940"/>
                  </a:cubicBezTo>
                  <a:cubicBezTo>
                    <a:pt x="45983" y="15940"/>
                    <a:pt x="45925" y="15985"/>
                    <a:pt x="45904" y="16045"/>
                  </a:cubicBezTo>
                  <a:cubicBezTo>
                    <a:pt x="45408" y="16057"/>
                    <a:pt x="44916" y="16123"/>
                    <a:pt x="44442" y="16229"/>
                  </a:cubicBezTo>
                  <a:cubicBezTo>
                    <a:pt x="44401" y="16237"/>
                    <a:pt x="44359" y="16243"/>
                    <a:pt x="44319" y="16252"/>
                  </a:cubicBezTo>
                  <a:cubicBezTo>
                    <a:pt x="44280" y="16260"/>
                    <a:pt x="44244" y="16272"/>
                    <a:pt x="44207" y="16282"/>
                  </a:cubicBezTo>
                  <a:cubicBezTo>
                    <a:pt x="44175" y="16291"/>
                    <a:pt x="44144" y="16295"/>
                    <a:pt x="44111" y="16304"/>
                  </a:cubicBezTo>
                  <a:cubicBezTo>
                    <a:pt x="44069" y="16316"/>
                    <a:pt x="44029" y="16329"/>
                    <a:pt x="43988" y="16341"/>
                  </a:cubicBezTo>
                  <a:cubicBezTo>
                    <a:pt x="43615" y="15659"/>
                    <a:pt x="43242" y="14977"/>
                    <a:pt x="42869" y="14293"/>
                  </a:cubicBezTo>
                  <a:cubicBezTo>
                    <a:pt x="43049" y="14014"/>
                    <a:pt x="43186" y="13710"/>
                    <a:pt x="43277" y="13381"/>
                  </a:cubicBezTo>
                  <a:cubicBezTo>
                    <a:pt x="43362" y="13074"/>
                    <a:pt x="43426" y="12763"/>
                    <a:pt x="43479" y="12450"/>
                  </a:cubicBezTo>
                  <a:cubicBezTo>
                    <a:pt x="44474" y="12254"/>
                    <a:pt x="45467" y="11603"/>
                    <a:pt x="45774" y="10597"/>
                  </a:cubicBezTo>
                  <a:cubicBezTo>
                    <a:pt x="45855" y="10332"/>
                    <a:pt x="45865" y="10059"/>
                    <a:pt x="45817" y="9798"/>
                  </a:cubicBezTo>
                  <a:cubicBezTo>
                    <a:pt x="47842" y="8883"/>
                    <a:pt x="49130" y="7844"/>
                    <a:pt x="49247" y="6885"/>
                  </a:cubicBezTo>
                  <a:cubicBezTo>
                    <a:pt x="49263" y="6761"/>
                    <a:pt x="49261" y="6649"/>
                    <a:pt x="49244" y="6543"/>
                  </a:cubicBezTo>
                  <a:cubicBezTo>
                    <a:pt x="49079" y="5576"/>
                    <a:pt x="47603" y="4619"/>
                    <a:pt x="45392" y="4046"/>
                  </a:cubicBezTo>
                  <a:cubicBezTo>
                    <a:pt x="44709" y="3869"/>
                    <a:pt x="43989" y="3738"/>
                    <a:pt x="43248" y="3648"/>
                  </a:cubicBezTo>
                  <a:cubicBezTo>
                    <a:pt x="42525" y="2687"/>
                    <a:pt x="41727" y="1774"/>
                    <a:pt x="40769" y="1048"/>
                  </a:cubicBezTo>
                  <a:cubicBezTo>
                    <a:pt x="40190" y="609"/>
                    <a:pt x="39520" y="218"/>
                    <a:pt x="38809" y="44"/>
                  </a:cubicBezTo>
                  <a:cubicBezTo>
                    <a:pt x="38688" y="14"/>
                    <a:pt x="38568" y="0"/>
                    <a:pt x="384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25964" y="623364"/>
              <a:ext cx="21364" cy="33335"/>
            </a:xfrm>
            <a:custGeom>
              <a:avLst/>
              <a:gdLst/>
              <a:ahLst/>
              <a:cxnLst/>
              <a:rect l="l" t="t" r="r" b="b"/>
              <a:pathLst>
                <a:path w="771" h="1203" extrusionOk="0">
                  <a:moveTo>
                    <a:pt x="267" y="1"/>
                  </a:moveTo>
                  <a:cubicBezTo>
                    <a:pt x="253" y="1"/>
                    <a:pt x="239" y="2"/>
                    <a:pt x="226" y="6"/>
                  </a:cubicBezTo>
                  <a:cubicBezTo>
                    <a:pt x="62" y="49"/>
                    <a:pt x="1" y="351"/>
                    <a:pt x="90" y="680"/>
                  </a:cubicBezTo>
                  <a:cubicBezTo>
                    <a:pt x="171" y="983"/>
                    <a:pt x="349" y="1202"/>
                    <a:pt x="504" y="1202"/>
                  </a:cubicBezTo>
                  <a:cubicBezTo>
                    <a:pt x="518" y="1202"/>
                    <a:pt x="532" y="1200"/>
                    <a:pt x="545" y="1197"/>
                  </a:cubicBezTo>
                  <a:cubicBezTo>
                    <a:pt x="709" y="1154"/>
                    <a:pt x="770" y="851"/>
                    <a:pt x="682" y="522"/>
                  </a:cubicBezTo>
                  <a:cubicBezTo>
                    <a:pt x="600" y="221"/>
                    <a:pt x="421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437303" y="589474"/>
              <a:ext cx="21309" cy="33307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265" y="1"/>
                  </a:moveTo>
                  <a:cubicBezTo>
                    <a:pt x="251" y="1"/>
                    <a:pt x="238" y="2"/>
                    <a:pt x="224" y="6"/>
                  </a:cubicBezTo>
                  <a:cubicBezTo>
                    <a:pt x="61" y="50"/>
                    <a:pt x="1" y="352"/>
                    <a:pt x="89" y="680"/>
                  </a:cubicBezTo>
                  <a:cubicBezTo>
                    <a:pt x="170" y="983"/>
                    <a:pt x="347" y="1202"/>
                    <a:pt x="503" y="1202"/>
                  </a:cubicBezTo>
                  <a:cubicBezTo>
                    <a:pt x="516" y="1202"/>
                    <a:pt x="530" y="1200"/>
                    <a:pt x="544" y="1197"/>
                  </a:cubicBezTo>
                  <a:cubicBezTo>
                    <a:pt x="708" y="1154"/>
                    <a:pt x="769" y="852"/>
                    <a:pt x="681" y="522"/>
                  </a:cubicBezTo>
                  <a:cubicBezTo>
                    <a:pt x="600" y="219"/>
                    <a:pt x="421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393687" y="639546"/>
              <a:ext cx="65534" cy="52815"/>
            </a:xfrm>
            <a:custGeom>
              <a:avLst/>
              <a:gdLst/>
              <a:ahLst/>
              <a:cxnLst/>
              <a:rect l="l" t="t" r="r" b="b"/>
              <a:pathLst>
                <a:path w="2365" h="1906" extrusionOk="0">
                  <a:moveTo>
                    <a:pt x="1999" y="352"/>
                  </a:moveTo>
                  <a:cubicBezTo>
                    <a:pt x="2003" y="363"/>
                    <a:pt x="2005" y="375"/>
                    <a:pt x="2009" y="386"/>
                  </a:cubicBezTo>
                  <a:cubicBezTo>
                    <a:pt x="2025" y="435"/>
                    <a:pt x="2038" y="485"/>
                    <a:pt x="2046" y="534"/>
                  </a:cubicBezTo>
                  <a:cubicBezTo>
                    <a:pt x="2053" y="585"/>
                    <a:pt x="2057" y="635"/>
                    <a:pt x="2057" y="685"/>
                  </a:cubicBezTo>
                  <a:cubicBezTo>
                    <a:pt x="2057" y="726"/>
                    <a:pt x="2056" y="764"/>
                    <a:pt x="2050" y="802"/>
                  </a:cubicBezTo>
                  <a:cubicBezTo>
                    <a:pt x="1952" y="766"/>
                    <a:pt x="1851" y="744"/>
                    <a:pt x="1749" y="737"/>
                  </a:cubicBezTo>
                  <a:cubicBezTo>
                    <a:pt x="1735" y="736"/>
                    <a:pt x="1722" y="736"/>
                    <a:pt x="1709" y="736"/>
                  </a:cubicBezTo>
                  <a:cubicBezTo>
                    <a:pt x="1592" y="736"/>
                    <a:pt x="1477" y="758"/>
                    <a:pt x="1364" y="795"/>
                  </a:cubicBezTo>
                  <a:cubicBezTo>
                    <a:pt x="1317" y="811"/>
                    <a:pt x="1268" y="823"/>
                    <a:pt x="1222" y="846"/>
                  </a:cubicBezTo>
                  <a:cubicBezTo>
                    <a:pt x="961" y="977"/>
                    <a:pt x="775" y="1208"/>
                    <a:pt x="689" y="1480"/>
                  </a:cubicBezTo>
                  <a:cubicBezTo>
                    <a:pt x="559" y="1407"/>
                    <a:pt x="445" y="1303"/>
                    <a:pt x="363" y="1171"/>
                  </a:cubicBezTo>
                  <a:lnTo>
                    <a:pt x="1016" y="844"/>
                  </a:lnTo>
                  <a:lnTo>
                    <a:pt x="1446" y="629"/>
                  </a:lnTo>
                  <a:lnTo>
                    <a:pt x="1891" y="405"/>
                  </a:lnTo>
                  <a:lnTo>
                    <a:pt x="1999" y="352"/>
                  </a:lnTo>
                  <a:close/>
                  <a:moveTo>
                    <a:pt x="1698" y="1039"/>
                  </a:moveTo>
                  <a:cubicBezTo>
                    <a:pt x="1787" y="1039"/>
                    <a:pt x="1876" y="1054"/>
                    <a:pt x="1961" y="1085"/>
                  </a:cubicBezTo>
                  <a:cubicBezTo>
                    <a:pt x="1962" y="1085"/>
                    <a:pt x="1962" y="1085"/>
                    <a:pt x="1964" y="1087"/>
                  </a:cubicBezTo>
                  <a:cubicBezTo>
                    <a:pt x="1960" y="1095"/>
                    <a:pt x="1954" y="1104"/>
                    <a:pt x="1949" y="1111"/>
                  </a:cubicBezTo>
                  <a:cubicBezTo>
                    <a:pt x="1940" y="1130"/>
                    <a:pt x="1926" y="1151"/>
                    <a:pt x="1915" y="1170"/>
                  </a:cubicBezTo>
                  <a:cubicBezTo>
                    <a:pt x="1897" y="1199"/>
                    <a:pt x="1879" y="1225"/>
                    <a:pt x="1857" y="1251"/>
                  </a:cubicBezTo>
                  <a:cubicBezTo>
                    <a:pt x="1844" y="1268"/>
                    <a:pt x="1829" y="1286"/>
                    <a:pt x="1815" y="1302"/>
                  </a:cubicBezTo>
                  <a:cubicBezTo>
                    <a:pt x="1790" y="1330"/>
                    <a:pt x="1763" y="1354"/>
                    <a:pt x="1735" y="1378"/>
                  </a:cubicBezTo>
                  <a:cubicBezTo>
                    <a:pt x="1721" y="1389"/>
                    <a:pt x="1707" y="1402"/>
                    <a:pt x="1693" y="1413"/>
                  </a:cubicBezTo>
                  <a:cubicBezTo>
                    <a:pt x="1648" y="1447"/>
                    <a:pt x="1601" y="1477"/>
                    <a:pt x="1550" y="1502"/>
                  </a:cubicBezTo>
                  <a:cubicBezTo>
                    <a:pt x="1500" y="1526"/>
                    <a:pt x="1449" y="1546"/>
                    <a:pt x="1396" y="1561"/>
                  </a:cubicBezTo>
                  <a:cubicBezTo>
                    <a:pt x="1375" y="1567"/>
                    <a:pt x="1355" y="1570"/>
                    <a:pt x="1334" y="1575"/>
                  </a:cubicBezTo>
                  <a:cubicBezTo>
                    <a:pt x="1303" y="1582"/>
                    <a:pt x="1269" y="1588"/>
                    <a:pt x="1236" y="1592"/>
                  </a:cubicBezTo>
                  <a:cubicBezTo>
                    <a:pt x="1211" y="1595"/>
                    <a:pt x="1187" y="1595"/>
                    <a:pt x="1161" y="1596"/>
                  </a:cubicBezTo>
                  <a:cubicBezTo>
                    <a:pt x="1131" y="1596"/>
                    <a:pt x="1101" y="1596"/>
                    <a:pt x="1071" y="1593"/>
                  </a:cubicBezTo>
                  <a:cubicBezTo>
                    <a:pt x="1045" y="1592"/>
                    <a:pt x="1021" y="1589"/>
                    <a:pt x="997" y="1586"/>
                  </a:cubicBezTo>
                  <a:cubicBezTo>
                    <a:pt x="987" y="1585"/>
                    <a:pt x="979" y="1585"/>
                    <a:pt x="970" y="1583"/>
                  </a:cubicBezTo>
                  <a:cubicBezTo>
                    <a:pt x="970" y="1582"/>
                    <a:pt x="972" y="1582"/>
                    <a:pt x="972" y="1581"/>
                  </a:cubicBezTo>
                  <a:cubicBezTo>
                    <a:pt x="1031" y="1380"/>
                    <a:pt x="1169" y="1214"/>
                    <a:pt x="1359" y="1119"/>
                  </a:cubicBezTo>
                  <a:cubicBezTo>
                    <a:pt x="1466" y="1065"/>
                    <a:pt x="1582" y="1039"/>
                    <a:pt x="1698" y="1039"/>
                  </a:cubicBezTo>
                  <a:close/>
                  <a:moveTo>
                    <a:pt x="2068" y="0"/>
                  </a:moveTo>
                  <a:cubicBezTo>
                    <a:pt x="2045" y="0"/>
                    <a:pt x="2022" y="6"/>
                    <a:pt x="2000" y="16"/>
                  </a:cubicBezTo>
                  <a:lnTo>
                    <a:pt x="929" y="552"/>
                  </a:lnTo>
                  <a:lnTo>
                    <a:pt x="515" y="759"/>
                  </a:lnTo>
                  <a:lnTo>
                    <a:pt x="111" y="961"/>
                  </a:lnTo>
                  <a:lnTo>
                    <a:pt x="93" y="970"/>
                  </a:lnTo>
                  <a:cubicBezTo>
                    <a:pt x="24" y="1003"/>
                    <a:pt x="1" y="1106"/>
                    <a:pt x="24" y="1177"/>
                  </a:cubicBezTo>
                  <a:cubicBezTo>
                    <a:pt x="30" y="1193"/>
                    <a:pt x="37" y="1210"/>
                    <a:pt x="45" y="1227"/>
                  </a:cubicBezTo>
                  <a:cubicBezTo>
                    <a:pt x="191" y="1519"/>
                    <a:pt x="444" y="1737"/>
                    <a:pt x="753" y="1842"/>
                  </a:cubicBezTo>
                  <a:cubicBezTo>
                    <a:pt x="881" y="1883"/>
                    <a:pt x="1012" y="1906"/>
                    <a:pt x="1142" y="1906"/>
                  </a:cubicBezTo>
                  <a:cubicBezTo>
                    <a:pt x="1236" y="1906"/>
                    <a:pt x="1328" y="1894"/>
                    <a:pt x="1420" y="1872"/>
                  </a:cubicBezTo>
                  <a:cubicBezTo>
                    <a:pt x="1512" y="1850"/>
                    <a:pt x="1601" y="1819"/>
                    <a:pt x="1687" y="1774"/>
                  </a:cubicBezTo>
                  <a:cubicBezTo>
                    <a:pt x="1761" y="1738"/>
                    <a:pt x="1830" y="1695"/>
                    <a:pt x="1894" y="1646"/>
                  </a:cubicBezTo>
                  <a:cubicBezTo>
                    <a:pt x="1908" y="1634"/>
                    <a:pt x="1919" y="1620"/>
                    <a:pt x="1932" y="1608"/>
                  </a:cubicBezTo>
                  <a:cubicBezTo>
                    <a:pt x="1981" y="1568"/>
                    <a:pt x="2026" y="1527"/>
                    <a:pt x="2068" y="1481"/>
                  </a:cubicBezTo>
                  <a:cubicBezTo>
                    <a:pt x="2075" y="1472"/>
                    <a:pt x="2081" y="1461"/>
                    <a:pt x="2086" y="1453"/>
                  </a:cubicBezTo>
                  <a:cubicBezTo>
                    <a:pt x="2129" y="1400"/>
                    <a:pt x="2170" y="1344"/>
                    <a:pt x="2205" y="1284"/>
                  </a:cubicBezTo>
                  <a:cubicBezTo>
                    <a:pt x="2208" y="1279"/>
                    <a:pt x="2208" y="1274"/>
                    <a:pt x="2210" y="1272"/>
                  </a:cubicBezTo>
                  <a:cubicBezTo>
                    <a:pt x="2248" y="1206"/>
                    <a:pt x="2278" y="1140"/>
                    <a:pt x="2302" y="1066"/>
                  </a:cubicBezTo>
                  <a:cubicBezTo>
                    <a:pt x="2303" y="1064"/>
                    <a:pt x="2303" y="1063"/>
                    <a:pt x="2303" y="1060"/>
                  </a:cubicBezTo>
                  <a:lnTo>
                    <a:pt x="2303" y="1058"/>
                  </a:lnTo>
                  <a:cubicBezTo>
                    <a:pt x="2349" y="920"/>
                    <a:pt x="2365" y="780"/>
                    <a:pt x="2360" y="639"/>
                  </a:cubicBezTo>
                  <a:cubicBezTo>
                    <a:pt x="2358" y="588"/>
                    <a:pt x="2350" y="537"/>
                    <a:pt x="2343" y="489"/>
                  </a:cubicBezTo>
                  <a:cubicBezTo>
                    <a:pt x="2335" y="437"/>
                    <a:pt x="2329" y="388"/>
                    <a:pt x="2314" y="339"/>
                  </a:cubicBezTo>
                  <a:cubicBezTo>
                    <a:pt x="2294" y="267"/>
                    <a:pt x="2267" y="198"/>
                    <a:pt x="2234" y="131"/>
                  </a:cubicBezTo>
                  <a:cubicBezTo>
                    <a:pt x="2226" y="115"/>
                    <a:pt x="2216" y="101"/>
                    <a:pt x="2201" y="78"/>
                  </a:cubicBezTo>
                  <a:cubicBezTo>
                    <a:pt x="2173" y="29"/>
                    <a:pt x="2122" y="0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107;p66">
            <a:extLst>
              <a:ext uri="{FF2B5EF4-FFF2-40B4-BE49-F238E27FC236}">
                <a16:creationId xmlns:a16="http://schemas.microsoft.com/office/drawing/2014/main" id="{2CC1B4F3-4770-0815-7D67-11AAB3F4DA8C}"/>
              </a:ext>
            </a:extLst>
          </p:cNvPr>
          <p:cNvGrpSpPr/>
          <p:nvPr/>
        </p:nvGrpSpPr>
        <p:grpSpPr>
          <a:xfrm rot="1191570">
            <a:off x="6069883" y="3463855"/>
            <a:ext cx="192106" cy="352369"/>
            <a:chOff x="7718215" y="3106794"/>
            <a:chExt cx="192106" cy="352369"/>
          </a:xfrm>
        </p:grpSpPr>
        <p:sp>
          <p:nvSpPr>
            <p:cNvPr id="5" name="Google Shape;4108;p66">
              <a:extLst>
                <a:ext uri="{FF2B5EF4-FFF2-40B4-BE49-F238E27FC236}">
                  <a16:creationId xmlns:a16="http://schemas.microsoft.com/office/drawing/2014/main" id="{5BF5FBF1-1790-97A0-7386-702C972B3315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09;p66">
              <a:extLst>
                <a:ext uri="{FF2B5EF4-FFF2-40B4-BE49-F238E27FC236}">
                  <a16:creationId xmlns:a16="http://schemas.microsoft.com/office/drawing/2014/main" id="{66012629-6E55-FCB0-1FBC-3FF4779859A0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0;p66">
              <a:extLst>
                <a:ext uri="{FF2B5EF4-FFF2-40B4-BE49-F238E27FC236}">
                  <a16:creationId xmlns:a16="http://schemas.microsoft.com/office/drawing/2014/main" id="{50865E05-6F30-659C-0C04-B685A95FDAF8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1;p66">
              <a:extLst>
                <a:ext uri="{FF2B5EF4-FFF2-40B4-BE49-F238E27FC236}">
                  <a16:creationId xmlns:a16="http://schemas.microsoft.com/office/drawing/2014/main" id="{B77AC30C-ADA9-F4A5-F21A-D435C063C081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2;p66">
              <a:extLst>
                <a:ext uri="{FF2B5EF4-FFF2-40B4-BE49-F238E27FC236}">
                  <a16:creationId xmlns:a16="http://schemas.microsoft.com/office/drawing/2014/main" id="{3E1178CA-6C88-A660-01AE-E3288B75C5C4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3;p66">
              <a:extLst>
                <a:ext uri="{FF2B5EF4-FFF2-40B4-BE49-F238E27FC236}">
                  <a16:creationId xmlns:a16="http://schemas.microsoft.com/office/drawing/2014/main" id="{37A44A45-B23C-3F34-9050-3C267D7306A7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4;p66">
              <a:extLst>
                <a:ext uri="{FF2B5EF4-FFF2-40B4-BE49-F238E27FC236}">
                  <a16:creationId xmlns:a16="http://schemas.microsoft.com/office/drawing/2014/main" id="{11757002-5F1D-DDE8-14E4-04303BDF5A13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107;p66">
            <a:extLst>
              <a:ext uri="{FF2B5EF4-FFF2-40B4-BE49-F238E27FC236}">
                <a16:creationId xmlns:a16="http://schemas.microsoft.com/office/drawing/2014/main" id="{3C1D4871-CA6A-6F32-F7AD-B55F49049E4F}"/>
              </a:ext>
            </a:extLst>
          </p:cNvPr>
          <p:cNvGrpSpPr/>
          <p:nvPr/>
        </p:nvGrpSpPr>
        <p:grpSpPr>
          <a:xfrm rot="1191570">
            <a:off x="3836014" y="2013240"/>
            <a:ext cx="315361" cy="578449"/>
            <a:chOff x="7718215" y="3106794"/>
            <a:chExt cx="192106" cy="352369"/>
          </a:xfrm>
        </p:grpSpPr>
        <p:sp>
          <p:nvSpPr>
            <p:cNvPr id="13" name="Google Shape;4108;p66">
              <a:extLst>
                <a:ext uri="{FF2B5EF4-FFF2-40B4-BE49-F238E27FC236}">
                  <a16:creationId xmlns:a16="http://schemas.microsoft.com/office/drawing/2014/main" id="{06C144BD-4BEA-7143-FEE4-BB5080B1638A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09;p66">
              <a:extLst>
                <a:ext uri="{FF2B5EF4-FFF2-40B4-BE49-F238E27FC236}">
                  <a16:creationId xmlns:a16="http://schemas.microsoft.com/office/drawing/2014/main" id="{5A36FA68-EBAC-2BA0-7270-FDF797BC5E43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0;p66">
              <a:extLst>
                <a:ext uri="{FF2B5EF4-FFF2-40B4-BE49-F238E27FC236}">
                  <a16:creationId xmlns:a16="http://schemas.microsoft.com/office/drawing/2014/main" id="{1C88B30A-2D40-A19F-09CA-BC6C239124EA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11;p66">
              <a:extLst>
                <a:ext uri="{FF2B5EF4-FFF2-40B4-BE49-F238E27FC236}">
                  <a16:creationId xmlns:a16="http://schemas.microsoft.com/office/drawing/2014/main" id="{98F2799B-6E81-2E37-876E-F47B45BB3CCF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12;p66">
              <a:extLst>
                <a:ext uri="{FF2B5EF4-FFF2-40B4-BE49-F238E27FC236}">
                  <a16:creationId xmlns:a16="http://schemas.microsoft.com/office/drawing/2014/main" id="{CA6EFEE3-A727-2B60-BA97-7432C471C6B0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13;p66">
              <a:extLst>
                <a:ext uri="{FF2B5EF4-FFF2-40B4-BE49-F238E27FC236}">
                  <a16:creationId xmlns:a16="http://schemas.microsoft.com/office/drawing/2014/main" id="{28F672DB-8263-C831-FE47-DBC545C9AAD4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14;p66">
              <a:extLst>
                <a:ext uri="{FF2B5EF4-FFF2-40B4-BE49-F238E27FC236}">
                  <a16:creationId xmlns:a16="http://schemas.microsoft.com/office/drawing/2014/main" id="{610A82D7-83BD-4458-98CA-66F39AE9475D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1EFB9BCB-4A9A-5D86-5E8B-EE3ABAB3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>
            <a:extLst>
              <a:ext uri="{FF2B5EF4-FFF2-40B4-BE49-F238E27FC236}">
                <a16:creationId xmlns:a16="http://schemas.microsoft.com/office/drawing/2014/main" id="{AC491CBC-145A-9EDF-D839-78EA910EB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Irrigation Dashboard Workflow</a:t>
            </a:r>
            <a:endParaRPr sz="2700" dirty="0"/>
          </a:p>
        </p:txBody>
      </p:sp>
      <p:sp>
        <p:nvSpPr>
          <p:cNvPr id="624" name="Google Shape;624;p39">
            <a:extLst>
              <a:ext uri="{FF2B5EF4-FFF2-40B4-BE49-F238E27FC236}">
                <a16:creationId xmlns:a16="http://schemas.microsoft.com/office/drawing/2014/main" id="{44F4EFA3-8ABF-E81D-E1F5-36DCD2FD3B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0980" y="2952750"/>
            <a:ext cx="12819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Flow</a:t>
            </a:r>
            <a:endParaRPr sz="1400" dirty="0"/>
          </a:p>
        </p:txBody>
      </p:sp>
      <p:sp>
        <p:nvSpPr>
          <p:cNvPr id="625" name="Google Shape;625;p39">
            <a:extLst>
              <a:ext uri="{FF2B5EF4-FFF2-40B4-BE49-F238E27FC236}">
                <a16:creationId xmlns:a16="http://schemas.microsoft.com/office/drawing/2014/main" id="{738CCDA8-44F5-6A64-EC2B-D0794296DF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952750"/>
            <a:ext cx="12819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Input Datasets</a:t>
            </a:r>
            <a:endParaRPr sz="1400" dirty="0"/>
          </a:p>
        </p:txBody>
      </p:sp>
      <p:sp>
        <p:nvSpPr>
          <p:cNvPr id="626" name="Google Shape;626;p39">
            <a:extLst>
              <a:ext uri="{FF2B5EF4-FFF2-40B4-BE49-F238E27FC236}">
                <a16:creationId xmlns:a16="http://schemas.microsoft.com/office/drawing/2014/main" id="{5769B057-AD60-B3D7-35F4-0EBED784DD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4090" y="2952750"/>
            <a:ext cx="12819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Processing</a:t>
            </a:r>
            <a:endParaRPr sz="1400" dirty="0"/>
          </a:p>
        </p:txBody>
      </p:sp>
      <p:sp>
        <p:nvSpPr>
          <p:cNvPr id="627" name="Google Shape;627;p39">
            <a:extLst>
              <a:ext uri="{FF2B5EF4-FFF2-40B4-BE49-F238E27FC236}">
                <a16:creationId xmlns:a16="http://schemas.microsoft.com/office/drawing/2014/main" id="{C5740AC1-F217-9592-129F-D24EEDD00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67870" y="2952750"/>
            <a:ext cx="1281900" cy="457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Output</a:t>
            </a:r>
            <a:endParaRPr sz="1400" dirty="0"/>
          </a:p>
        </p:txBody>
      </p:sp>
      <p:sp>
        <p:nvSpPr>
          <p:cNvPr id="628" name="Google Shape;628;p39">
            <a:extLst>
              <a:ext uri="{FF2B5EF4-FFF2-40B4-BE49-F238E27FC236}">
                <a16:creationId xmlns:a16="http://schemas.microsoft.com/office/drawing/2014/main" id="{93DC3E2B-ACD6-0FB6-51A4-114CF902A7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4760" y="2952750"/>
            <a:ext cx="1281900" cy="457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Tech Stack</a:t>
            </a:r>
            <a:endParaRPr sz="1400" dirty="0"/>
          </a:p>
        </p:txBody>
      </p:sp>
      <p:sp>
        <p:nvSpPr>
          <p:cNvPr id="629" name="Google Shape;629;p39">
            <a:extLst>
              <a:ext uri="{FF2B5EF4-FFF2-40B4-BE49-F238E27FC236}">
                <a16:creationId xmlns:a16="http://schemas.microsoft.com/office/drawing/2014/main" id="{4157D888-C64E-2032-6100-689D314B6E36}"/>
              </a:ext>
            </a:extLst>
          </p:cNvPr>
          <p:cNvSpPr/>
          <p:nvPr/>
        </p:nvSpPr>
        <p:spPr>
          <a:xfrm>
            <a:off x="4576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9">
            <a:extLst>
              <a:ext uri="{FF2B5EF4-FFF2-40B4-BE49-F238E27FC236}">
                <a16:creationId xmlns:a16="http://schemas.microsoft.com/office/drawing/2014/main" id="{3C206060-9B2B-FF52-E7F9-CB8E6C692560}"/>
              </a:ext>
            </a:extLst>
          </p:cNvPr>
          <p:cNvSpPr/>
          <p:nvPr/>
        </p:nvSpPr>
        <p:spPr>
          <a:xfrm>
            <a:off x="21943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9">
            <a:extLst>
              <a:ext uri="{FF2B5EF4-FFF2-40B4-BE49-F238E27FC236}">
                <a16:creationId xmlns:a16="http://schemas.microsoft.com/office/drawing/2014/main" id="{34C82E0F-D65A-7A0B-7E1D-EB62527B443D}"/>
              </a:ext>
            </a:extLst>
          </p:cNvPr>
          <p:cNvSpPr/>
          <p:nvPr/>
        </p:nvSpPr>
        <p:spPr>
          <a:xfrm>
            <a:off x="39309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9">
            <a:extLst>
              <a:ext uri="{FF2B5EF4-FFF2-40B4-BE49-F238E27FC236}">
                <a16:creationId xmlns:a16="http://schemas.microsoft.com/office/drawing/2014/main" id="{605182CA-509F-42F7-69B4-5DCFAFE905D9}"/>
              </a:ext>
            </a:extLst>
          </p:cNvPr>
          <p:cNvSpPr/>
          <p:nvPr/>
        </p:nvSpPr>
        <p:spPr>
          <a:xfrm>
            <a:off x="56676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9">
            <a:extLst>
              <a:ext uri="{FF2B5EF4-FFF2-40B4-BE49-F238E27FC236}">
                <a16:creationId xmlns:a16="http://schemas.microsoft.com/office/drawing/2014/main" id="{D38920DC-8427-BB17-3BF5-C9510021434C}"/>
              </a:ext>
            </a:extLst>
          </p:cNvPr>
          <p:cNvSpPr/>
          <p:nvPr/>
        </p:nvSpPr>
        <p:spPr>
          <a:xfrm>
            <a:off x="74042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9">
            <a:extLst>
              <a:ext uri="{FF2B5EF4-FFF2-40B4-BE49-F238E27FC236}">
                <a16:creationId xmlns:a16="http://schemas.microsoft.com/office/drawing/2014/main" id="{5DE4C5C3-DA32-CDCF-041D-FEE82F412A51}"/>
              </a:ext>
            </a:extLst>
          </p:cNvPr>
          <p:cNvGrpSpPr/>
          <p:nvPr/>
        </p:nvGrpSpPr>
        <p:grpSpPr>
          <a:xfrm>
            <a:off x="2560959" y="2217198"/>
            <a:ext cx="548645" cy="556697"/>
            <a:chOff x="8331396" y="1092683"/>
            <a:chExt cx="352894" cy="352407"/>
          </a:xfrm>
        </p:grpSpPr>
        <p:sp>
          <p:nvSpPr>
            <p:cNvPr id="635" name="Google Shape;635;p39">
              <a:extLst>
                <a:ext uri="{FF2B5EF4-FFF2-40B4-BE49-F238E27FC236}">
                  <a16:creationId xmlns:a16="http://schemas.microsoft.com/office/drawing/2014/main" id="{A99E61BD-AC1C-B9CE-F5A8-26866310B599}"/>
                </a:ext>
              </a:extLst>
            </p:cNvPr>
            <p:cNvSpPr/>
            <p:nvPr/>
          </p:nvSpPr>
          <p:spPr>
            <a:xfrm>
              <a:off x="8410231" y="1153288"/>
              <a:ext cx="204768" cy="62769"/>
            </a:xfrm>
            <a:custGeom>
              <a:avLst/>
              <a:gdLst/>
              <a:ahLst/>
              <a:cxnLst/>
              <a:rect l="l" t="t" r="r" b="b"/>
              <a:pathLst>
                <a:path w="6717" h="2059" extrusionOk="0">
                  <a:moveTo>
                    <a:pt x="658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8" y="1317"/>
                  </a:cubicBezTo>
                  <a:lnTo>
                    <a:pt x="2709" y="1317"/>
                  </a:lnTo>
                  <a:cubicBezTo>
                    <a:pt x="2821" y="1625"/>
                    <a:pt x="3387" y="2059"/>
                    <a:pt x="4066" y="2059"/>
                  </a:cubicBezTo>
                  <a:cubicBezTo>
                    <a:pt x="4746" y="2059"/>
                    <a:pt x="5309" y="1625"/>
                    <a:pt x="5423" y="1317"/>
                  </a:cubicBezTo>
                  <a:lnTo>
                    <a:pt x="6717" y="1317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FFD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>
              <a:extLst>
                <a:ext uri="{FF2B5EF4-FFF2-40B4-BE49-F238E27FC236}">
                  <a16:creationId xmlns:a16="http://schemas.microsoft.com/office/drawing/2014/main" id="{904CAAA3-560C-8EAB-DE4C-7E3AE46C082D}"/>
                </a:ext>
              </a:extLst>
            </p:cNvPr>
            <p:cNvSpPr/>
            <p:nvPr/>
          </p:nvSpPr>
          <p:spPr>
            <a:xfrm>
              <a:off x="8614937" y="1118108"/>
              <a:ext cx="62494" cy="75359"/>
            </a:xfrm>
            <a:custGeom>
              <a:avLst/>
              <a:gdLst/>
              <a:ahLst/>
              <a:cxnLst/>
              <a:rect l="l" t="t" r="r" b="b"/>
              <a:pathLst>
                <a:path w="2050" h="2472" extrusionOk="0">
                  <a:moveTo>
                    <a:pt x="0" y="0"/>
                  </a:moveTo>
                  <a:lnTo>
                    <a:pt x="0" y="2471"/>
                  </a:lnTo>
                  <a:lnTo>
                    <a:pt x="2049" y="247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>
              <a:extLst>
                <a:ext uri="{FF2B5EF4-FFF2-40B4-BE49-F238E27FC236}">
                  <a16:creationId xmlns:a16="http://schemas.microsoft.com/office/drawing/2014/main" id="{34A64340-4644-EE2F-DC63-536FCEDB5D5C}"/>
                </a:ext>
              </a:extLst>
            </p:cNvPr>
            <p:cNvSpPr/>
            <p:nvPr/>
          </p:nvSpPr>
          <p:spPr>
            <a:xfrm>
              <a:off x="8335969" y="1099573"/>
              <a:ext cx="278999" cy="104503"/>
            </a:xfrm>
            <a:custGeom>
              <a:avLst/>
              <a:gdLst/>
              <a:ahLst/>
              <a:cxnLst/>
              <a:rect l="l" t="t" r="r" b="b"/>
              <a:pathLst>
                <a:path w="9152" h="3428" extrusionOk="0">
                  <a:moveTo>
                    <a:pt x="5546" y="0"/>
                  </a:moveTo>
                  <a:lnTo>
                    <a:pt x="2798" y="62"/>
                  </a:lnTo>
                  <a:cubicBezTo>
                    <a:pt x="2590" y="84"/>
                    <a:pt x="2395" y="171"/>
                    <a:pt x="2241" y="312"/>
                  </a:cubicBezTo>
                  <a:lnTo>
                    <a:pt x="308" y="2265"/>
                  </a:lnTo>
                  <a:cubicBezTo>
                    <a:pt x="0" y="2551"/>
                    <a:pt x="29" y="3046"/>
                    <a:pt x="366" y="3295"/>
                  </a:cubicBezTo>
                  <a:cubicBezTo>
                    <a:pt x="485" y="3384"/>
                    <a:pt x="625" y="3428"/>
                    <a:pt x="765" y="3428"/>
                  </a:cubicBezTo>
                  <a:cubicBezTo>
                    <a:pt x="931" y="3428"/>
                    <a:pt x="1096" y="3367"/>
                    <a:pt x="1224" y="3247"/>
                  </a:cubicBezTo>
                  <a:lnTo>
                    <a:pt x="2734" y="1851"/>
                  </a:lnTo>
                  <a:cubicBezTo>
                    <a:pt x="2807" y="1793"/>
                    <a:pt x="2897" y="1761"/>
                    <a:pt x="2989" y="1761"/>
                  </a:cubicBezTo>
                  <a:lnTo>
                    <a:pt x="5894" y="1761"/>
                  </a:lnTo>
                  <a:lnTo>
                    <a:pt x="9151" y="1763"/>
                  </a:lnTo>
                  <a:lnTo>
                    <a:pt x="9151" y="1048"/>
                  </a:lnTo>
                  <a:lnTo>
                    <a:pt x="7835" y="1048"/>
                  </a:lnTo>
                  <a:cubicBezTo>
                    <a:pt x="7835" y="1048"/>
                    <a:pt x="6996" y="0"/>
                    <a:pt x="5546" y="0"/>
                  </a:cubicBezTo>
                  <a:close/>
                </a:path>
              </a:pathLst>
            </a:custGeom>
            <a:solidFill>
              <a:srgbClr val="FF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>
              <a:extLst>
                <a:ext uri="{FF2B5EF4-FFF2-40B4-BE49-F238E27FC236}">
                  <a16:creationId xmlns:a16="http://schemas.microsoft.com/office/drawing/2014/main" id="{09C7CD4C-57E5-0D28-00A3-6DF3B1A56575}"/>
                </a:ext>
              </a:extLst>
            </p:cNvPr>
            <p:cNvSpPr/>
            <p:nvPr/>
          </p:nvSpPr>
          <p:spPr>
            <a:xfrm>
              <a:off x="8338743" y="1397351"/>
              <a:ext cx="338627" cy="40850"/>
            </a:xfrm>
            <a:custGeom>
              <a:avLst/>
              <a:gdLst/>
              <a:ahLst/>
              <a:cxnLst/>
              <a:rect l="l" t="t" r="r" b="b"/>
              <a:pathLst>
                <a:path w="11108" h="1340" extrusionOk="0">
                  <a:moveTo>
                    <a:pt x="1" y="0"/>
                  </a:moveTo>
                  <a:lnTo>
                    <a:pt x="1" y="1339"/>
                  </a:lnTo>
                  <a:lnTo>
                    <a:pt x="11108" y="1339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>
              <a:extLst>
                <a:ext uri="{FF2B5EF4-FFF2-40B4-BE49-F238E27FC236}">
                  <a16:creationId xmlns:a16="http://schemas.microsoft.com/office/drawing/2014/main" id="{9F3FB334-CD60-CEF7-8F3A-5A9FA4AAA3BD}"/>
                </a:ext>
              </a:extLst>
            </p:cNvPr>
            <p:cNvSpPr/>
            <p:nvPr/>
          </p:nvSpPr>
          <p:spPr>
            <a:xfrm>
              <a:off x="8338743" y="1356562"/>
              <a:ext cx="338688" cy="40819"/>
            </a:xfrm>
            <a:custGeom>
              <a:avLst/>
              <a:gdLst/>
              <a:ahLst/>
              <a:cxnLst/>
              <a:rect l="l" t="t" r="r" b="b"/>
              <a:pathLst>
                <a:path w="11110" h="1339" extrusionOk="0">
                  <a:moveTo>
                    <a:pt x="1" y="1"/>
                  </a:moveTo>
                  <a:lnTo>
                    <a:pt x="1" y="1338"/>
                  </a:lnTo>
                  <a:lnTo>
                    <a:pt x="11109" y="1338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>
              <a:extLst>
                <a:ext uri="{FF2B5EF4-FFF2-40B4-BE49-F238E27FC236}">
                  <a16:creationId xmlns:a16="http://schemas.microsoft.com/office/drawing/2014/main" id="{F769014D-74F4-B55E-6F71-2CD1A05944FE}"/>
                </a:ext>
              </a:extLst>
            </p:cNvPr>
            <p:cNvSpPr/>
            <p:nvPr/>
          </p:nvSpPr>
          <p:spPr>
            <a:xfrm>
              <a:off x="8395598" y="1231665"/>
              <a:ext cx="63409" cy="56184"/>
            </a:xfrm>
            <a:custGeom>
              <a:avLst/>
              <a:gdLst/>
              <a:ahLst/>
              <a:cxnLst/>
              <a:rect l="l" t="t" r="r" b="b"/>
              <a:pathLst>
                <a:path w="2080" h="1843" extrusionOk="0">
                  <a:moveTo>
                    <a:pt x="810" y="0"/>
                  </a:moveTo>
                  <a:cubicBezTo>
                    <a:pt x="619" y="0"/>
                    <a:pt x="441" y="63"/>
                    <a:pt x="311" y="193"/>
                  </a:cubicBezTo>
                  <a:cubicBezTo>
                    <a:pt x="0" y="507"/>
                    <a:pt x="72" y="1085"/>
                    <a:pt x="475" y="1486"/>
                  </a:cubicBezTo>
                  <a:cubicBezTo>
                    <a:pt x="710" y="1720"/>
                    <a:pt x="1004" y="1843"/>
                    <a:pt x="1270" y="1843"/>
                  </a:cubicBezTo>
                  <a:cubicBezTo>
                    <a:pt x="1461" y="1843"/>
                    <a:pt x="1637" y="1780"/>
                    <a:pt x="1767" y="1649"/>
                  </a:cubicBezTo>
                  <a:cubicBezTo>
                    <a:pt x="2079" y="1336"/>
                    <a:pt x="2006" y="758"/>
                    <a:pt x="1603" y="357"/>
                  </a:cubicBezTo>
                  <a:cubicBezTo>
                    <a:pt x="1370" y="123"/>
                    <a:pt x="1076" y="0"/>
                    <a:pt x="810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>
              <a:extLst>
                <a:ext uri="{FF2B5EF4-FFF2-40B4-BE49-F238E27FC236}">
                  <a16:creationId xmlns:a16="http://schemas.microsoft.com/office/drawing/2014/main" id="{4F6885EE-BAE5-0BBD-5703-7D9FD36CF65C}"/>
                </a:ext>
              </a:extLst>
            </p:cNvPr>
            <p:cNvSpPr/>
            <p:nvPr/>
          </p:nvSpPr>
          <p:spPr>
            <a:xfrm>
              <a:off x="8480803" y="1300408"/>
              <a:ext cx="63409" cy="56184"/>
            </a:xfrm>
            <a:custGeom>
              <a:avLst/>
              <a:gdLst/>
              <a:ahLst/>
              <a:cxnLst/>
              <a:rect l="l" t="t" r="r" b="b"/>
              <a:pathLst>
                <a:path w="2080" h="1843" extrusionOk="0">
                  <a:moveTo>
                    <a:pt x="811" y="1"/>
                  </a:moveTo>
                  <a:cubicBezTo>
                    <a:pt x="620" y="1"/>
                    <a:pt x="443" y="64"/>
                    <a:pt x="313" y="194"/>
                  </a:cubicBezTo>
                  <a:cubicBezTo>
                    <a:pt x="0" y="507"/>
                    <a:pt x="74" y="1085"/>
                    <a:pt x="475" y="1487"/>
                  </a:cubicBezTo>
                  <a:cubicBezTo>
                    <a:pt x="709" y="1721"/>
                    <a:pt x="1004" y="1843"/>
                    <a:pt x="1271" y="1843"/>
                  </a:cubicBezTo>
                  <a:cubicBezTo>
                    <a:pt x="1462" y="1843"/>
                    <a:pt x="1638" y="1780"/>
                    <a:pt x="1769" y="1651"/>
                  </a:cubicBezTo>
                  <a:cubicBezTo>
                    <a:pt x="2080" y="1337"/>
                    <a:pt x="2006" y="759"/>
                    <a:pt x="1605" y="357"/>
                  </a:cubicBezTo>
                  <a:cubicBezTo>
                    <a:pt x="1371" y="123"/>
                    <a:pt x="1077" y="1"/>
                    <a:pt x="811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>
              <a:extLst>
                <a:ext uri="{FF2B5EF4-FFF2-40B4-BE49-F238E27FC236}">
                  <a16:creationId xmlns:a16="http://schemas.microsoft.com/office/drawing/2014/main" id="{214D948F-4D6F-EC12-4F6F-D6E692928FF3}"/>
                </a:ext>
              </a:extLst>
            </p:cNvPr>
            <p:cNvSpPr/>
            <p:nvPr/>
          </p:nvSpPr>
          <p:spPr>
            <a:xfrm>
              <a:off x="8331854" y="1293580"/>
              <a:ext cx="352437" cy="151480"/>
            </a:xfrm>
            <a:custGeom>
              <a:avLst/>
              <a:gdLst/>
              <a:ahLst/>
              <a:cxnLst/>
              <a:rect l="l" t="t" r="r" b="b"/>
              <a:pathLst>
                <a:path w="11561" h="4969" extrusionOk="0">
                  <a:moveTo>
                    <a:pt x="5699" y="450"/>
                  </a:moveTo>
                  <a:cubicBezTo>
                    <a:pt x="5727" y="450"/>
                    <a:pt x="5756" y="451"/>
                    <a:pt x="5786" y="456"/>
                  </a:cubicBezTo>
                  <a:cubicBezTo>
                    <a:pt x="5981" y="480"/>
                    <a:pt x="6176" y="581"/>
                    <a:pt x="6334" y="741"/>
                  </a:cubicBezTo>
                  <a:cubicBezTo>
                    <a:pt x="6493" y="900"/>
                    <a:pt x="6593" y="1095"/>
                    <a:pt x="6619" y="1289"/>
                  </a:cubicBezTo>
                  <a:cubicBezTo>
                    <a:pt x="6641" y="1462"/>
                    <a:pt x="6598" y="1613"/>
                    <a:pt x="6497" y="1712"/>
                  </a:cubicBezTo>
                  <a:cubicBezTo>
                    <a:pt x="6415" y="1795"/>
                    <a:pt x="6297" y="1839"/>
                    <a:pt x="6164" y="1840"/>
                  </a:cubicBezTo>
                  <a:lnTo>
                    <a:pt x="6150" y="1840"/>
                  </a:lnTo>
                  <a:cubicBezTo>
                    <a:pt x="6125" y="1840"/>
                    <a:pt x="6099" y="1839"/>
                    <a:pt x="6072" y="1834"/>
                  </a:cubicBezTo>
                  <a:cubicBezTo>
                    <a:pt x="5877" y="1810"/>
                    <a:pt x="5682" y="1709"/>
                    <a:pt x="5524" y="1549"/>
                  </a:cubicBezTo>
                  <a:cubicBezTo>
                    <a:pt x="5365" y="1390"/>
                    <a:pt x="5263" y="1195"/>
                    <a:pt x="5239" y="1001"/>
                  </a:cubicBezTo>
                  <a:cubicBezTo>
                    <a:pt x="5217" y="828"/>
                    <a:pt x="5260" y="677"/>
                    <a:pt x="5361" y="578"/>
                  </a:cubicBezTo>
                  <a:cubicBezTo>
                    <a:pt x="5443" y="495"/>
                    <a:pt x="5562" y="450"/>
                    <a:pt x="5699" y="450"/>
                  </a:cubicBezTo>
                  <a:close/>
                  <a:moveTo>
                    <a:pt x="11109" y="2292"/>
                  </a:moveTo>
                  <a:lnTo>
                    <a:pt x="11109" y="3179"/>
                  </a:lnTo>
                  <a:lnTo>
                    <a:pt x="452" y="3179"/>
                  </a:lnTo>
                  <a:lnTo>
                    <a:pt x="452" y="2292"/>
                  </a:lnTo>
                  <a:close/>
                  <a:moveTo>
                    <a:pt x="5697" y="0"/>
                  </a:moveTo>
                  <a:cubicBezTo>
                    <a:pt x="5448" y="0"/>
                    <a:pt x="5214" y="85"/>
                    <a:pt x="5041" y="258"/>
                  </a:cubicBezTo>
                  <a:cubicBezTo>
                    <a:pt x="4840" y="459"/>
                    <a:pt x="4750" y="744"/>
                    <a:pt x="4789" y="1058"/>
                  </a:cubicBezTo>
                  <a:cubicBezTo>
                    <a:pt x="4825" y="1339"/>
                    <a:pt x="4961" y="1615"/>
                    <a:pt x="5173" y="1840"/>
                  </a:cubicBezTo>
                  <a:lnTo>
                    <a:pt x="225" y="1840"/>
                  </a:lnTo>
                  <a:cubicBezTo>
                    <a:pt x="102" y="1840"/>
                    <a:pt x="0" y="1941"/>
                    <a:pt x="0" y="2065"/>
                  </a:cubicBezTo>
                  <a:lnTo>
                    <a:pt x="0" y="4743"/>
                  </a:lnTo>
                  <a:cubicBezTo>
                    <a:pt x="0" y="4866"/>
                    <a:pt x="102" y="4968"/>
                    <a:pt x="225" y="4968"/>
                  </a:cubicBezTo>
                  <a:lnTo>
                    <a:pt x="4759" y="4968"/>
                  </a:lnTo>
                  <a:cubicBezTo>
                    <a:pt x="4883" y="4968"/>
                    <a:pt x="4984" y="4866"/>
                    <a:pt x="4984" y="4743"/>
                  </a:cubicBezTo>
                  <a:cubicBezTo>
                    <a:pt x="4984" y="4619"/>
                    <a:pt x="4883" y="4518"/>
                    <a:pt x="4759" y="4518"/>
                  </a:cubicBezTo>
                  <a:lnTo>
                    <a:pt x="450" y="4518"/>
                  </a:lnTo>
                  <a:lnTo>
                    <a:pt x="450" y="3629"/>
                  </a:lnTo>
                  <a:lnTo>
                    <a:pt x="11107" y="3629"/>
                  </a:lnTo>
                  <a:lnTo>
                    <a:pt x="11107" y="4518"/>
                  </a:lnTo>
                  <a:lnTo>
                    <a:pt x="6799" y="4518"/>
                  </a:lnTo>
                  <a:cubicBezTo>
                    <a:pt x="6674" y="4518"/>
                    <a:pt x="6574" y="4619"/>
                    <a:pt x="6574" y="4743"/>
                  </a:cubicBezTo>
                  <a:cubicBezTo>
                    <a:pt x="6574" y="4866"/>
                    <a:pt x="6674" y="4968"/>
                    <a:pt x="6799" y="4968"/>
                  </a:cubicBezTo>
                  <a:lnTo>
                    <a:pt x="11332" y="4968"/>
                  </a:lnTo>
                  <a:cubicBezTo>
                    <a:pt x="11456" y="4968"/>
                    <a:pt x="11558" y="4866"/>
                    <a:pt x="11558" y="4743"/>
                  </a:cubicBezTo>
                  <a:lnTo>
                    <a:pt x="11558" y="2065"/>
                  </a:lnTo>
                  <a:cubicBezTo>
                    <a:pt x="11561" y="1941"/>
                    <a:pt x="11460" y="1840"/>
                    <a:pt x="11334" y="1840"/>
                  </a:cubicBezTo>
                  <a:lnTo>
                    <a:pt x="6960" y="1840"/>
                  </a:lnTo>
                  <a:cubicBezTo>
                    <a:pt x="7057" y="1666"/>
                    <a:pt x="7093" y="1457"/>
                    <a:pt x="7065" y="1232"/>
                  </a:cubicBezTo>
                  <a:cubicBezTo>
                    <a:pt x="7027" y="939"/>
                    <a:pt x="6881" y="651"/>
                    <a:pt x="6652" y="421"/>
                  </a:cubicBezTo>
                  <a:cubicBezTo>
                    <a:pt x="6375" y="144"/>
                    <a:pt x="6023" y="0"/>
                    <a:pt x="5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>
              <a:extLst>
                <a:ext uri="{FF2B5EF4-FFF2-40B4-BE49-F238E27FC236}">
                  <a16:creationId xmlns:a16="http://schemas.microsoft.com/office/drawing/2014/main" id="{D679A954-2350-434B-322B-B89F7ED2183D}"/>
                </a:ext>
              </a:extLst>
            </p:cNvPr>
            <p:cNvSpPr/>
            <p:nvPr/>
          </p:nvSpPr>
          <p:spPr>
            <a:xfrm>
              <a:off x="8391391" y="1224714"/>
              <a:ext cx="75146" cy="69963"/>
            </a:xfrm>
            <a:custGeom>
              <a:avLst/>
              <a:gdLst/>
              <a:ahLst/>
              <a:cxnLst/>
              <a:rect l="l" t="t" r="r" b="b"/>
              <a:pathLst>
                <a:path w="2465" h="2295" extrusionOk="0">
                  <a:moveTo>
                    <a:pt x="949" y="456"/>
                  </a:moveTo>
                  <a:cubicBezTo>
                    <a:pt x="976" y="456"/>
                    <a:pt x="1004" y="457"/>
                    <a:pt x="1036" y="459"/>
                  </a:cubicBezTo>
                  <a:cubicBezTo>
                    <a:pt x="1230" y="483"/>
                    <a:pt x="1425" y="585"/>
                    <a:pt x="1584" y="744"/>
                  </a:cubicBezTo>
                  <a:cubicBezTo>
                    <a:pt x="1892" y="1052"/>
                    <a:pt x="1967" y="1498"/>
                    <a:pt x="1747" y="1718"/>
                  </a:cubicBezTo>
                  <a:cubicBezTo>
                    <a:pt x="1662" y="1803"/>
                    <a:pt x="1542" y="1844"/>
                    <a:pt x="1410" y="1844"/>
                  </a:cubicBezTo>
                  <a:cubicBezTo>
                    <a:pt x="1201" y="1844"/>
                    <a:pt x="961" y="1743"/>
                    <a:pt x="773" y="1555"/>
                  </a:cubicBezTo>
                  <a:cubicBezTo>
                    <a:pt x="614" y="1395"/>
                    <a:pt x="512" y="1202"/>
                    <a:pt x="488" y="1007"/>
                  </a:cubicBezTo>
                  <a:cubicBezTo>
                    <a:pt x="465" y="834"/>
                    <a:pt x="509" y="684"/>
                    <a:pt x="611" y="583"/>
                  </a:cubicBezTo>
                  <a:cubicBezTo>
                    <a:pt x="694" y="501"/>
                    <a:pt x="811" y="456"/>
                    <a:pt x="949" y="456"/>
                  </a:cubicBezTo>
                  <a:close/>
                  <a:moveTo>
                    <a:pt x="950" y="1"/>
                  </a:moveTo>
                  <a:cubicBezTo>
                    <a:pt x="693" y="1"/>
                    <a:pt x="462" y="92"/>
                    <a:pt x="291" y="262"/>
                  </a:cubicBezTo>
                  <a:cubicBezTo>
                    <a:pt x="89" y="465"/>
                    <a:pt x="0" y="747"/>
                    <a:pt x="41" y="1062"/>
                  </a:cubicBezTo>
                  <a:cubicBezTo>
                    <a:pt x="75" y="1356"/>
                    <a:pt x="224" y="1645"/>
                    <a:pt x="453" y="1873"/>
                  </a:cubicBezTo>
                  <a:cubicBezTo>
                    <a:pt x="731" y="2149"/>
                    <a:pt x="1081" y="2295"/>
                    <a:pt x="1408" y="2295"/>
                  </a:cubicBezTo>
                  <a:cubicBezTo>
                    <a:pt x="1657" y="2295"/>
                    <a:pt x="1892" y="2209"/>
                    <a:pt x="2064" y="2035"/>
                  </a:cubicBezTo>
                  <a:cubicBezTo>
                    <a:pt x="2465" y="1636"/>
                    <a:pt x="2391" y="912"/>
                    <a:pt x="1902" y="423"/>
                  </a:cubicBezTo>
                  <a:cubicBezTo>
                    <a:pt x="1672" y="194"/>
                    <a:pt x="1384" y="47"/>
                    <a:pt x="1091" y="10"/>
                  </a:cubicBezTo>
                  <a:cubicBezTo>
                    <a:pt x="1044" y="4"/>
                    <a:pt x="996" y="1"/>
                    <a:pt x="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>
              <a:extLst>
                <a:ext uri="{FF2B5EF4-FFF2-40B4-BE49-F238E27FC236}">
                  <a16:creationId xmlns:a16="http://schemas.microsoft.com/office/drawing/2014/main" id="{87A21DCD-17D3-BB07-E20F-A223CF2C3B85}"/>
                </a:ext>
              </a:extLst>
            </p:cNvPr>
            <p:cNvSpPr/>
            <p:nvPr/>
          </p:nvSpPr>
          <p:spPr>
            <a:xfrm>
              <a:off x="8539152" y="1146429"/>
              <a:ext cx="14724" cy="13749"/>
            </a:xfrm>
            <a:custGeom>
              <a:avLst/>
              <a:gdLst/>
              <a:ahLst/>
              <a:cxnLst/>
              <a:rect l="l" t="t" r="r" b="b"/>
              <a:pathLst>
                <a:path w="483" h="451" extrusionOk="0">
                  <a:moveTo>
                    <a:pt x="245" y="0"/>
                  </a:moveTo>
                  <a:cubicBezTo>
                    <a:pt x="193" y="0"/>
                    <a:pt x="141" y="17"/>
                    <a:pt x="99" y="51"/>
                  </a:cubicBezTo>
                  <a:cubicBezTo>
                    <a:pt x="29" y="108"/>
                    <a:pt x="0" y="212"/>
                    <a:pt x="32" y="301"/>
                  </a:cubicBezTo>
                  <a:cubicBezTo>
                    <a:pt x="65" y="391"/>
                    <a:pt x="150" y="451"/>
                    <a:pt x="245" y="451"/>
                  </a:cubicBezTo>
                  <a:cubicBezTo>
                    <a:pt x="352" y="451"/>
                    <a:pt x="445" y="374"/>
                    <a:pt x="466" y="266"/>
                  </a:cubicBezTo>
                  <a:cubicBezTo>
                    <a:pt x="482" y="174"/>
                    <a:pt x="440" y="77"/>
                    <a:pt x="359" y="30"/>
                  </a:cubicBezTo>
                  <a:cubicBezTo>
                    <a:pt x="324" y="10"/>
                    <a:pt x="284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>
              <a:extLst>
                <a:ext uri="{FF2B5EF4-FFF2-40B4-BE49-F238E27FC236}">
                  <a16:creationId xmlns:a16="http://schemas.microsoft.com/office/drawing/2014/main" id="{46B3FAE8-0015-78A2-25DC-D52CCEEC58DF}"/>
                </a:ext>
              </a:extLst>
            </p:cNvPr>
            <p:cNvSpPr/>
            <p:nvPr/>
          </p:nvSpPr>
          <p:spPr>
            <a:xfrm>
              <a:off x="8331396" y="1092683"/>
              <a:ext cx="352894" cy="130232"/>
            </a:xfrm>
            <a:custGeom>
              <a:avLst/>
              <a:gdLst/>
              <a:ahLst/>
              <a:cxnLst/>
              <a:rect l="l" t="t" r="r" b="b"/>
              <a:pathLst>
                <a:path w="11576" h="4272" extrusionOk="0">
                  <a:moveTo>
                    <a:pt x="11124" y="1059"/>
                  </a:moveTo>
                  <a:lnTo>
                    <a:pt x="11124" y="3078"/>
                  </a:lnTo>
                  <a:lnTo>
                    <a:pt x="9527" y="3078"/>
                  </a:lnTo>
                  <a:lnTo>
                    <a:pt x="9527" y="1059"/>
                  </a:lnTo>
                  <a:close/>
                  <a:moveTo>
                    <a:pt x="5697" y="451"/>
                  </a:moveTo>
                  <a:cubicBezTo>
                    <a:pt x="7012" y="453"/>
                    <a:pt x="7800" y="1405"/>
                    <a:pt x="7808" y="1414"/>
                  </a:cubicBezTo>
                  <a:cubicBezTo>
                    <a:pt x="7851" y="1469"/>
                    <a:pt x="7916" y="1499"/>
                    <a:pt x="7985" y="1499"/>
                  </a:cubicBezTo>
                  <a:lnTo>
                    <a:pt x="9075" y="1499"/>
                  </a:lnTo>
                  <a:lnTo>
                    <a:pt x="9075" y="3078"/>
                  </a:lnTo>
                  <a:lnTo>
                    <a:pt x="8007" y="3078"/>
                  </a:lnTo>
                  <a:cubicBezTo>
                    <a:pt x="7913" y="3078"/>
                    <a:pt x="7829" y="3137"/>
                    <a:pt x="7796" y="3227"/>
                  </a:cubicBezTo>
                  <a:cubicBezTo>
                    <a:pt x="7721" y="3428"/>
                    <a:pt x="7249" y="3821"/>
                    <a:pt x="6650" y="3821"/>
                  </a:cubicBezTo>
                  <a:cubicBezTo>
                    <a:pt x="6051" y="3821"/>
                    <a:pt x="5581" y="3430"/>
                    <a:pt x="5506" y="3227"/>
                  </a:cubicBezTo>
                  <a:cubicBezTo>
                    <a:pt x="5473" y="3138"/>
                    <a:pt x="5389" y="3078"/>
                    <a:pt x="5293" y="3078"/>
                  </a:cubicBezTo>
                  <a:lnTo>
                    <a:pt x="3243" y="3078"/>
                  </a:lnTo>
                  <a:cubicBezTo>
                    <a:pt x="3004" y="3078"/>
                    <a:pt x="2812" y="2885"/>
                    <a:pt x="2812" y="2648"/>
                  </a:cubicBezTo>
                  <a:cubicBezTo>
                    <a:pt x="2812" y="2409"/>
                    <a:pt x="3004" y="2214"/>
                    <a:pt x="3243" y="2214"/>
                  </a:cubicBezTo>
                  <a:lnTo>
                    <a:pt x="6042" y="2214"/>
                  </a:lnTo>
                  <a:cubicBezTo>
                    <a:pt x="6167" y="2214"/>
                    <a:pt x="6267" y="2112"/>
                    <a:pt x="6267" y="1989"/>
                  </a:cubicBezTo>
                  <a:cubicBezTo>
                    <a:pt x="6267" y="1864"/>
                    <a:pt x="6167" y="1763"/>
                    <a:pt x="6042" y="1763"/>
                  </a:cubicBezTo>
                  <a:lnTo>
                    <a:pt x="3138" y="1763"/>
                  </a:lnTo>
                  <a:cubicBezTo>
                    <a:pt x="2993" y="1763"/>
                    <a:pt x="2852" y="1814"/>
                    <a:pt x="2740" y="1904"/>
                  </a:cubicBezTo>
                  <a:cubicBezTo>
                    <a:pt x="2737" y="1907"/>
                    <a:pt x="2732" y="1909"/>
                    <a:pt x="2729" y="1913"/>
                  </a:cubicBezTo>
                  <a:lnTo>
                    <a:pt x="1216" y="3310"/>
                  </a:lnTo>
                  <a:cubicBezTo>
                    <a:pt x="1131" y="3388"/>
                    <a:pt x="1022" y="3428"/>
                    <a:pt x="912" y="3428"/>
                  </a:cubicBezTo>
                  <a:cubicBezTo>
                    <a:pt x="819" y="3428"/>
                    <a:pt x="726" y="3400"/>
                    <a:pt x="647" y="3341"/>
                  </a:cubicBezTo>
                  <a:cubicBezTo>
                    <a:pt x="540" y="3263"/>
                    <a:pt x="474" y="3140"/>
                    <a:pt x="467" y="3008"/>
                  </a:cubicBezTo>
                  <a:cubicBezTo>
                    <a:pt x="459" y="2874"/>
                    <a:pt x="512" y="2747"/>
                    <a:pt x="608" y="2657"/>
                  </a:cubicBezTo>
                  <a:cubicBezTo>
                    <a:pt x="610" y="2655"/>
                    <a:pt x="613" y="2652"/>
                    <a:pt x="616" y="2651"/>
                  </a:cubicBezTo>
                  <a:lnTo>
                    <a:pt x="2545" y="701"/>
                  </a:lnTo>
                  <a:cubicBezTo>
                    <a:pt x="2662" y="595"/>
                    <a:pt x="2806" y="532"/>
                    <a:pt x="2962" y="513"/>
                  </a:cubicBezTo>
                  <a:lnTo>
                    <a:pt x="5697" y="451"/>
                  </a:lnTo>
                  <a:close/>
                  <a:moveTo>
                    <a:pt x="5689" y="1"/>
                  </a:moveTo>
                  <a:lnTo>
                    <a:pt x="2942" y="63"/>
                  </a:lnTo>
                  <a:cubicBezTo>
                    <a:pt x="2936" y="63"/>
                    <a:pt x="2929" y="63"/>
                    <a:pt x="2924" y="66"/>
                  </a:cubicBezTo>
                  <a:cubicBezTo>
                    <a:pt x="2666" y="91"/>
                    <a:pt x="2430" y="198"/>
                    <a:pt x="2237" y="370"/>
                  </a:cubicBezTo>
                  <a:lnTo>
                    <a:pt x="2228" y="381"/>
                  </a:lnTo>
                  <a:lnTo>
                    <a:pt x="297" y="2329"/>
                  </a:lnTo>
                  <a:cubicBezTo>
                    <a:pt x="104" y="2512"/>
                    <a:pt x="0" y="2768"/>
                    <a:pt x="15" y="3033"/>
                  </a:cubicBezTo>
                  <a:cubicBezTo>
                    <a:pt x="30" y="3301"/>
                    <a:pt x="162" y="3544"/>
                    <a:pt x="375" y="3703"/>
                  </a:cubicBezTo>
                  <a:cubicBezTo>
                    <a:pt x="534" y="3821"/>
                    <a:pt x="722" y="3880"/>
                    <a:pt x="910" y="3880"/>
                  </a:cubicBezTo>
                  <a:cubicBezTo>
                    <a:pt x="1130" y="3880"/>
                    <a:pt x="1350" y="3799"/>
                    <a:pt x="1521" y="3640"/>
                  </a:cubicBezTo>
                  <a:lnTo>
                    <a:pt x="2379" y="2846"/>
                  </a:lnTo>
                  <a:cubicBezTo>
                    <a:pt x="2469" y="3237"/>
                    <a:pt x="2822" y="3530"/>
                    <a:pt x="3241" y="3530"/>
                  </a:cubicBezTo>
                  <a:lnTo>
                    <a:pt x="5154" y="3530"/>
                  </a:lnTo>
                  <a:cubicBezTo>
                    <a:pt x="5391" y="3912"/>
                    <a:pt x="5990" y="4272"/>
                    <a:pt x="6647" y="4272"/>
                  </a:cubicBezTo>
                  <a:cubicBezTo>
                    <a:pt x="7303" y="4272"/>
                    <a:pt x="7902" y="3912"/>
                    <a:pt x="8141" y="3530"/>
                  </a:cubicBezTo>
                  <a:lnTo>
                    <a:pt x="11346" y="3530"/>
                  </a:lnTo>
                  <a:cubicBezTo>
                    <a:pt x="11469" y="3530"/>
                    <a:pt x="11571" y="3430"/>
                    <a:pt x="11571" y="3305"/>
                  </a:cubicBezTo>
                  <a:lnTo>
                    <a:pt x="11571" y="834"/>
                  </a:lnTo>
                  <a:cubicBezTo>
                    <a:pt x="11576" y="708"/>
                    <a:pt x="11475" y="609"/>
                    <a:pt x="11349" y="609"/>
                  </a:cubicBezTo>
                  <a:lnTo>
                    <a:pt x="9300" y="609"/>
                  </a:lnTo>
                  <a:cubicBezTo>
                    <a:pt x="9177" y="609"/>
                    <a:pt x="9075" y="711"/>
                    <a:pt x="9075" y="834"/>
                  </a:cubicBezTo>
                  <a:lnTo>
                    <a:pt x="9075" y="1049"/>
                  </a:lnTo>
                  <a:lnTo>
                    <a:pt x="8085" y="1049"/>
                  </a:lnTo>
                  <a:cubicBezTo>
                    <a:pt x="7841" y="783"/>
                    <a:pt x="7003" y="1"/>
                    <a:pt x="5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>
              <a:extLst>
                <a:ext uri="{FF2B5EF4-FFF2-40B4-BE49-F238E27FC236}">
                  <a16:creationId xmlns:a16="http://schemas.microsoft.com/office/drawing/2014/main" id="{97F99EF8-7904-29BE-6F7C-79E9509F0FF5}"/>
                </a:ext>
              </a:extLst>
            </p:cNvPr>
            <p:cNvSpPr/>
            <p:nvPr/>
          </p:nvSpPr>
          <p:spPr>
            <a:xfrm>
              <a:off x="8500466" y="1431280"/>
              <a:ext cx="14724" cy="13810"/>
            </a:xfrm>
            <a:custGeom>
              <a:avLst/>
              <a:gdLst/>
              <a:ahLst/>
              <a:cxnLst/>
              <a:rect l="l" t="t" r="r" b="b"/>
              <a:pathLst>
                <a:path w="483" h="453" extrusionOk="0">
                  <a:moveTo>
                    <a:pt x="245" y="1"/>
                  </a:moveTo>
                  <a:cubicBezTo>
                    <a:pt x="193" y="1"/>
                    <a:pt x="141" y="18"/>
                    <a:pt x="100" y="51"/>
                  </a:cubicBezTo>
                  <a:cubicBezTo>
                    <a:pt x="29" y="112"/>
                    <a:pt x="1" y="214"/>
                    <a:pt x="32" y="303"/>
                  </a:cubicBezTo>
                  <a:cubicBezTo>
                    <a:pt x="65" y="393"/>
                    <a:pt x="151" y="453"/>
                    <a:pt x="246" y="453"/>
                  </a:cubicBezTo>
                  <a:cubicBezTo>
                    <a:pt x="352" y="453"/>
                    <a:pt x="448" y="375"/>
                    <a:pt x="466" y="267"/>
                  </a:cubicBezTo>
                  <a:cubicBezTo>
                    <a:pt x="483" y="175"/>
                    <a:pt x="441" y="78"/>
                    <a:pt x="360" y="31"/>
                  </a:cubicBezTo>
                  <a:cubicBezTo>
                    <a:pt x="324" y="11"/>
                    <a:pt x="28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>
            <a:extLst>
              <a:ext uri="{FF2B5EF4-FFF2-40B4-BE49-F238E27FC236}">
                <a16:creationId xmlns:a16="http://schemas.microsoft.com/office/drawing/2014/main" id="{E662FE90-B086-445A-2086-9B3DAFE68C1C}"/>
              </a:ext>
            </a:extLst>
          </p:cNvPr>
          <p:cNvGrpSpPr/>
          <p:nvPr/>
        </p:nvGrpSpPr>
        <p:grpSpPr>
          <a:xfrm>
            <a:off x="823830" y="2217198"/>
            <a:ext cx="548627" cy="556697"/>
            <a:chOff x="7610975" y="1092683"/>
            <a:chExt cx="352407" cy="352407"/>
          </a:xfrm>
        </p:grpSpPr>
        <p:sp>
          <p:nvSpPr>
            <p:cNvPr id="648" name="Google Shape;648;p39">
              <a:extLst>
                <a:ext uri="{FF2B5EF4-FFF2-40B4-BE49-F238E27FC236}">
                  <a16:creationId xmlns:a16="http://schemas.microsoft.com/office/drawing/2014/main" id="{D05EC1B5-B2AE-1872-4A5C-0360BC1A7917}"/>
                </a:ext>
              </a:extLst>
            </p:cNvPr>
            <p:cNvSpPr/>
            <p:nvPr/>
          </p:nvSpPr>
          <p:spPr>
            <a:xfrm>
              <a:off x="7617834" y="1397351"/>
              <a:ext cx="338597" cy="40850"/>
            </a:xfrm>
            <a:custGeom>
              <a:avLst/>
              <a:gdLst/>
              <a:ahLst/>
              <a:cxnLst/>
              <a:rect l="l" t="t" r="r" b="b"/>
              <a:pathLst>
                <a:path w="11107" h="1340" extrusionOk="0">
                  <a:moveTo>
                    <a:pt x="1" y="0"/>
                  </a:moveTo>
                  <a:lnTo>
                    <a:pt x="1" y="1339"/>
                  </a:lnTo>
                  <a:lnTo>
                    <a:pt x="11106" y="1339"/>
                  </a:lnTo>
                  <a:lnTo>
                    <a:pt x="11106" y="0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>
              <a:extLst>
                <a:ext uri="{FF2B5EF4-FFF2-40B4-BE49-F238E27FC236}">
                  <a16:creationId xmlns:a16="http://schemas.microsoft.com/office/drawing/2014/main" id="{0F5A646F-07CD-31A1-E4F6-D826282FCE62}"/>
                </a:ext>
              </a:extLst>
            </p:cNvPr>
            <p:cNvSpPr/>
            <p:nvPr/>
          </p:nvSpPr>
          <p:spPr>
            <a:xfrm>
              <a:off x="7617834" y="1356562"/>
              <a:ext cx="338597" cy="40819"/>
            </a:xfrm>
            <a:custGeom>
              <a:avLst/>
              <a:gdLst/>
              <a:ahLst/>
              <a:cxnLst/>
              <a:rect l="l" t="t" r="r" b="b"/>
              <a:pathLst>
                <a:path w="11107" h="1339" extrusionOk="0">
                  <a:moveTo>
                    <a:pt x="1" y="1"/>
                  </a:moveTo>
                  <a:lnTo>
                    <a:pt x="1" y="1338"/>
                  </a:lnTo>
                  <a:lnTo>
                    <a:pt x="11106" y="1338"/>
                  </a:lnTo>
                  <a:lnTo>
                    <a:pt x="11106" y="1"/>
                  </a:ln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>
              <a:extLst>
                <a:ext uri="{FF2B5EF4-FFF2-40B4-BE49-F238E27FC236}">
                  <a16:creationId xmlns:a16="http://schemas.microsoft.com/office/drawing/2014/main" id="{EEE67558-92BF-A728-48F7-2D859898E5CF}"/>
                </a:ext>
              </a:extLst>
            </p:cNvPr>
            <p:cNvSpPr/>
            <p:nvPr/>
          </p:nvSpPr>
          <p:spPr>
            <a:xfrm>
              <a:off x="7777636" y="1099573"/>
              <a:ext cx="158339" cy="144346"/>
            </a:xfrm>
            <a:custGeom>
              <a:avLst/>
              <a:gdLst/>
              <a:ahLst/>
              <a:cxnLst/>
              <a:rect l="l" t="t" r="r" b="b"/>
              <a:pathLst>
                <a:path w="5194" h="4735" extrusionOk="0">
                  <a:moveTo>
                    <a:pt x="1" y="0"/>
                  </a:moveTo>
                  <a:lnTo>
                    <a:pt x="1" y="4735"/>
                  </a:lnTo>
                  <a:lnTo>
                    <a:pt x="5193" y="4735"/>
                  </a:lnTo>
                  <a:lnTo>
                    <a:pt x="5193" y="0"/>
                  </a:lnTo>
                  <a:close/>
                </a:path>
              </a:pathLst>
            </a:custGeom>
            <a:solidFill>
              <a:srgbClr val="FA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>
              <a:extLst>
                <a:ext uri="{FF2B5EF4-FFF2-40B4-BE49-F238E27FC236}">
                  <a16:creationId xmlns:a16="http://schemas.microsoft.com/office/drawing/2014/main" id="{DF5FF097-F227-7BF7-1740-087B3F317786}"/>
                </a:ext>
              </a:extLst>
            </p:cNvPr>
            <p:cNvSpPr/>
            <p:nvPr/>
          </p:nvSpPr>
          <p:spPr>
            <a:xfrm>
              <a:off x="7743463" y="1099604"/>
              <a:ext cx="34265" cy="151236"/>
            </a:xfrm>
            <a:custGeom>
              <a:avLst/>
              <a:gdLst/>
              <a:ahLst/>
              <a:cxnLst/>
              <a:rect l="l" t="t" r="r" b="b"/>
              <a:pathLst>
                <a:path w="1124" h="4961" extrusionOk="0">
                  <a:moveTo>
                    <a:pt x="0" y="1"/>
                  </a:moveTo>
                  <a:lnTo>
                    <a:pt x="0" y="4961"/>
                  </a:lnTo>
                  <a:lnTo>
                    <a:pt x="1123" y="4735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99E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>
              <a:extLst>
                <a:ext uri="{FF2B5EF4-FFF2-40B4-BE49-F238E27FC236}">
                  <a16:creationId xmlns:a16="http://schemas.microsoft.com/office/drawing/2014/main" id="{58E8F3D2-2CF4-033B-BD6D-7C381364A479}"/>
                </a:ext>
              </a:extLst>
            </p:cNvPr>
            <p:cNvSpPr/>
            <p:nvPr/>
          </p:nvSpPr>
          <p:spPr>
            <a:xfrm>
              <a:off x="7819553" y="1133015"/>
              <a:ext cx="45727" cy="38472"/>
            </a:xfrm>
            <a:custGeom>
              <a:avLst/>
              <a:gdLst/>
              <a:ahLst/>
              <a:cxnLst/>
              <a:rect l="l" t="t" r="r" b="b"/>
              <a:pathLst>
                <a:path w="1500" h="1262" extrusionOk="0">
                  <a:moveTo>
                    <a:pt x="402" y="1"/>
                  </a:moveTo>
                  <a:cubicBezTo>
                    <a:pt x="241" y="1"/>
                    <a:pt x="124" y="22"/>
                    <a:pt x="124" y="22"/>
                  </a:cubicBezTo>
                  <a:cubicBezTo>
                    <a:pt x="124" y="22"/>
                    <a:pt x="1" y="705"/>
                    <a:pt x="346" y="1050"/>
                  </a:cubicBezTo>
                  <a:cubicBezTo>
                    <a:pt x="516" y="1218"/>
                    <a:pt x="723" y="1261"/>
                    <a:pt x="892" y="1261"/>
                  </a:cubicBezTo>
                  <a:cubicBezTo>
                    <a:pt x="1068" y="1261"/>
                    <a:pt x="1202" y="1213"/>
                    <a:pt x="1202" y="1213"/>
                  </a:cubicBezTo>
                  <a:cubicBezTo>
                    <a:pt x="1202" y="1213"/>
                    <a:pt x="1499" y="590"/>
                    <a:pt x="1154" y="245"/>
                  </a:cubicBezTo>
                  <a:cubicBezTo>
                    <a:pt x="951" y="43"/>
                    <a:pt x="632" y="1"/>
                    <a:pt x="402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>
              <a:extLst>
                <a:ext uri="{FF2B5EF4-FFF2-40B4-BE49-F238E27FC236}">
                  <a16:creationId xmlns:a16="http://schemas.microsoft.com/office/drawing/2014/main" id="{16F12DB0-7A0D-8133-D3A4-9279F1D86396}"/>
                </a:ext>
              </a:extLst>
            </p:cNvPr>
            <p:cNvSpPr/>
            <p:nvPr/>
          </p:nvSpPr>
          <p:spPr>
            <a:xfrm>
              <a:off x="7819553" y="1171975"/>
              <a:ext cx="45727" cy="38472"/>
            </a:xfrm>
            <a:custGeom>
              <a:avLst/>
              <a:gdLst/>
              <a:ahLst/>
              <a:cxnLst/>
              <a:rect l="l" t="t" r="r" b="b"/>
              <a:pathLst>
                <a:path w="1500" h="1262" extrusionOk="0">
                  <a:moveTo>
                    <a:pt x="892" y="0"/>
                  </a:moveTo>
                  <a:cubicBezTo>
                    <a:pt x="723" y="0"/>
                    <a:pt x="516" y="43"/>
                    <a:pt x="346" y="212"/>
                  </a:cubicBezTo>
                  <a:cubicBezTo>
                    <a:pt x="1" y="557"/>
                    <a:pt x="124" y="1240"/>
                    <a:pt x="124" y="1240"/>
                  </a:cubicBezTo>
                  <a:cubicBezTo>
                    <a:pt x="124" y="1240"/>
                    <a:pt x="242" y="1261"/>
                    <a:pt x="405" y="1261"/>
                  </a:cubicBezTo>
                  <a:cubicBezTo>
                    <a:pt x="634" y="1261"/>
                    <a:pt x="952" y="1219"/>
                    <a:pt x="1154" y="1016"/>
                  </a:cubicBezTo>
                  <a:cubicBezTo>
                    <a:pt x="1499" y="671"/>
                    <a:pt x="1202" y="48"/>
                    <a:pt x="1202" y="48"/>
                  </a:cubicBezTo>
                  <a:cubicBezTo>
                    <a:pt x="1202" y="48"/>
                    <a:pt x="1068" y="0"/>
                    <a:pt x="892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>
              <a:extLst>
                <a:ext uri="{FF2B5EF4-FFF2-40B4-BE49-F238E27FC236}">
                  <a16:creationId xmlns:a16="http://schemas.microsoft.com/office/drawing/2014/main" id="{297E5679-0FC9-D090-2567-2CFBD591FB67}"/>
                </a:ext>
              </a:extLst>
            </p:cNvPr>
            <p:cNvSpPr/>
            <p:nvPr/>
          </p:nvSpPr>
          <p:spPr>
            <a:xfrm>
              <a:off x="7856532" y="1133015"/>
              <a:ext cx="45667" cy="38472"/>
            </a:xfrm>
            <a:custGeom>
              <a:avLst/>
              <a:gdLst/>
              <a:ahLst/>
              <a:cxnLst/>
              <a:rect l="l" t="t" r="r" b="b"/>
              <a:pathLst>
                <a:path w="1498" h="1262" extrusionOk="0">
                  <a:moveTo>
                    <a:pt x="400" y="1"/>
                  </a:moveTo>
                  <a:cubicBezTo>
                    <a:pt x="239" y="1"/>
                    <a:pt x="122" y="22"/>
                    <a:pt x="122" y="22"/>
                  </a:cubicBezTo>
                  <a:cubicBezTo>
                    <a:pt x="122" y="22"/>
                    <a:pt x="1" y="705"/>
                    <a:pt x="346" y="1050"/>
                  </a:cubicBezTo>
                  <a:cubicBezTo>
                    <a:pt x="515" y="1218"/>
                    <a:pt x="723" y="1261"/>
                    <a:pt x="891" y="1261"/>
                  </a:cubicBezTo>
                  <a:cubicBezTo>
                    <a:pt x="1068" y="1261"/>
                    <a:pt x="1202" y="1213"/>
                    <a:pt x="1202" y="1213"/>
                  </a:cubicBezTo>
                  <a:cubicBezTo>
                    <a:pt x="1202" y="1213"/>
                    <a:pt x="1498" y="590"/>
                    <a:pt x="1152" y="245"/>
                  </a:cubicBezTo>
                  <a:cubicBezTo>
                    <a:pt x="949" y="43"/>
                    <a:pt x="630" y="1"/>
                    <a:pt x="400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>
              <a:extLst>
                <a:ext uri="{FF2B5EF4-FFF2-40B4-BE49-F238E27FC236}">
                  <a16:creationId xmlns:a16="http://schemas.microsoft.com/office/drawing/2014/main" id="{1BD469F0-7CD0-91D9-7010-6992302798B8}"/>
                </a:ext>
              </a:extLst>
            </p:cNvPr>
            <p:cNvSpPr/>
            <p:nvPr/>
          </p:nvSpPr>
          <p:spPr>
            <a:xfrm>
              <a:off x="7856532" y="1171975"/>
              <a:ext cx="45667" cy="38472"/>
            </a:xfrm>
            <a:custGeom>
              <a:avLst/>
              <a:gdLst/>
              <a:ahLst/>
              <a:cxnLst/>
              <a:rect l="l" t="t" r="r" b="b"/>
              <a:pathLst>
                <a:path w="1498" h="1262" extrusionOk="0">
                  <a:moveTo>
                    <a:pt x="891" y="0"/>
                  </a:moveTo>
                  <a:cubicBezTo>
                    <a:pt x="723" y="0"/>
                    <a:pt x="515" y="43"/>
                    <a:pt x="346" y="212"/>
                  </a:cubicBezTo>
                  <a:cubicBezTo>
                    <a:pt x="1" y="557"/>
                    <a:pt x="122" y="1240"/>
                    <a:pt x="122" y="1240"/>
                  </a:cubicBezTo>
                  <a:cubicBezTo>
                    <a:pt x="122" y="1240"/>
                    <a:pt x="240" y="1261"/>
                    <a:pt x="403" y="1261"/>
                  </a:cubicBezTo>
                  <a:cubicBezTo>
                    <a:pt x="632" y="1261"/>
                    <a:pt x="949" y="1219"/>
                    <a:pt x="1152" y="1016"/>
                  </a:cubicBezTo>
                  <a:cubicBezTo>
                    <a:pt x="1498" y="671"/>
                    <a:pt x="1202" y="48"/>
                    <a:pt x="1202" y="48"/>
                  </a:cubicBezTo>
                  <a:cubicBezTo>
                    <a:pt x="1202" y="48"/>
                    <a:pt x="1068" y="0"/>
                    <a:pt x="891" y="0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>
              <a:extLst>
                <a:ext uri="{FF2B5EF4-FFF2-40B4-BE49-F238E27FC236}">
                  <a16:creationId xmlns:a16="http://schemas.microsoft.com/office/drawing/2014/main" id="{223A3F84-58FD-CE0C-E7AE-1225DB078849}"/>
                </a:ext>
              </a:extLst>
            </p:cNvPr>
            <p:cNvSpPr/>
            <p:nvPr/>
          </p:nvSpPr>
          <p:spPr>
            <a:xfrm>
              <a:off x="7725934" y="1281050"/>
              <a:ext cx="35027" cy="45240"/>
            </a:xfrm>
            <a:custGeom>
              <a:avLst/>
              <a:gdLst/>
              <a:ahLst/>
              <a:cxnLst/>
              <a:rect l="l" t="t" r="r" b="b"/>
              <a:pathLst>
                <a:path w="1149" h="1484" extrusionOk="0">
                  <a:moveTo>
                    <a:pt x="575" y="1"/>
                  </a:moveTo>
                  <a:cubicBezTo>
                    <a:pt x="257" y="1"/>
                    <a:pt x="1" y="334"/>
                    <a:pt x="1" y="742"/>
                  </a:cubicBezTo>
                  <a:cubicBezTo>
                    <a:pt x="1" y="1152"/>
                    <a:pt x="257" y="1484"/>
                    <a:pt x="575" y="1484"/>
                  </a:cubicBezTo>
                  <a:cubicBezTo>
                    <a:pt x="892" y="1484"/>
                    <a:pt x="1149" y="1152"/>
                    <a:pt x="1149" y="742"/>
                  </a:cubicBezTo>
                  <a:cubicBezTo>
                    <a:pt x="1149" y="334"/>
                    <a:pt x="892" y="1"/>
                    <a:pt x="575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>
              <a:extLst>
                <a:ext uri="{FF2B5EF4-FFF2-40B4-BE49-F238E27FC236}">
                  <a16:creationId xmlns:a16="http://schemas.microsoft.com/office/drawing/2014/main" id="{1F2D18A5-6976-7555-5E97-CBF351C4AB10}"/>
                </a:ext>
              </a:extLst>
            </p:cNvPr>
            <p:cNvSpPr/>
            <p:nvPr/>
          </p:nvSpPr>
          <p:spPr>
            <a:xfrm>
              <a:off x="7854398" y="1311139"/>
              <a:ext cx="35088" cy="45179"/>
            </a:xfrm>
            <a:custGeom>
              <a:avLst/>
              <a:gdLst/>
              <a:ahLst/>
              <a:cxnLst/>
              <a:rect l="l" t="t" r="r" b="b"/>
              <a:pathLst>
                <a:path w="1151" h="1482" extrusionOk="0">
                  <a:moveTo>
                    <a:pt x="575" y="0"/>
                  </a:moveTo>
                  <a:cubicBezTo>
                    <a:pt x="259" y="0"/>
                    <a:pt x="0" y="332"/>
                    <a:pt x="0" y="740"/>
                  </a:cubicBezTo>
                  <a:cubicBezTo>
                    <a:pt x="0" y="1150"/>
                    <a:pt x="259" y="1482"/>
                    <a:pt x="575" y="1482"/>
                  </a:cubicBezTo>
                  <a:cubicBezTo>
                    <a:pt x="892" y="1482"/>
                    <a:pt x="1150" y="1150"/>
                    <a:pt x="1150" y="740"/>
                  </a:cubicBezTo>
                  <a:cubicBezTo>
                    <a:pt x="1150" y="333"/>
                    <a:pt x="892" y="2"/>
                    <a:pt x="575" y="0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>
              <a:extLst>
                <a:ext uri="{FF2B5EF4-FFF2-40B4-BE49-F238E27FC236}">
                  <a16:creationId xmlns:a16="http://schemas.microsoft.com/office/drawing/2014/main" id="{FEDCA17D-65B1-FA33-3874-1C67FC5C655A}"/>
                </a:ext>
              </a:extLst>
            </p:cNvPr>
            <p:cNvSpPr/>
            <p:nvPr/>
          </p:nvSpPr>
          <p:spPr>
            <a:xfrm>
              <a:off x="7774588" y="1350617"/>
              <a:ext cx="35027" cy="45240"/>
            </a:xfrm>
            <a:custGeom>
              <a:avLst/>
              <a:gdLst/>
              <a:ahLst/>
              <a:cxnLst/>
              <a:rect l="l" t="t" r="r" b="b"/>
              <a:pathLst>
                <a:path w="1149" h="1484" extrusionOk="0">
                  <a:moveTo>
                    <a:pt x="574" y="1"/>
                  </a:moveTo>
                  <a:cubicBezTo>
                    <a:pt x="257" y="1"/>
                    <a:pt x="0" y="332"/>
                    <a:pt x="0" y="742"/>
                  </a:cubicBezTo>
                  <a:cubicBezTo>
                    <a:pt x="0" y="1152"/>
                    <a:pt x="257" y="1484"/>
                    <a:pt x="574" y="1484"/>
                  </a:cubicBezTo>
                  <a:cubicBezTo>
                    <a:pt x="890" y="1484"/>
                    <a:pt x="1149" y="1152"/>
                    <a:pt x="1149" y="742"/>
                  </a:cubicBezTo>
                  <a:cubicBezTo>
                    <a:pt x="1149" y="332"/>
                    <a:pt x="890" y="4"/>
                    <a:pt x="574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>
              <a:extLst>
                <a:ext uri="{FF2B5EF4-FFF2-40B4-BE49-F238E27FC236}">
                  <a16:creationId xmlns:a16="http://schemas.microsoft.com/office/drawing/2014/main" id="{F406E4FB-01EE-5827-0298-1CD48A8E2843}"/>
                </a:ext>
              </a:extLst>
            </p:cNvPr>
            <p:cNvSpPr/>
            <p:nvPr/>
          </p:nvSpPr>
          <p:spPr>
            <a:xfrm>
              <a:off x="7779648" y="1431280"/>
              <a:ext cx="14724" cy="13810"/>
            </a:xfrm>
            <a:custGeom>
              <a:avLst/>
              <a:gdLst/>
              <a:ahLst/>
              <a:cxnLst/>
              <a:rect l="l" t="t" r="r" b="b"/>
              <a:pathLst>
                <a:path w="483" h="453" extrusionOk="0">
                  <a:moveTo>
                    <a:pt x="244" y="1"/>
                  </a:moveTo>
                  <a:cubicBezTo>
                    <a:pt x="189" y="1"/>
                    <a:pt x="134" y="21"/>
                    <a:pt x="92" y="60"/>
                  </a:cubicBezTo>
                  <a:cubicBezTo>
                    <a:pt x="23" y="121"/>
                    <a:pt x="1" y="220"/>
                    <a:pt x="32" y="306"/>
                  </a:cubicBezTo>
                  <a:cubicBezTo>
                    <a:pt x="64" y="393"/>
                    <a:pt x="151" y="453"/>
                    <a:pt x="243" y="453"/>
                  </a:cubicBezTo>
                  <a:cubicBezTo>
                    <a:pt x="352" y="453"/>
                    <a:pt x="447" y="370"/>
                    <a:pt x="468" y="264"/>
                  </a:cubicBezTo>
                  <a:cubicBezTo>
                    <a:pt x="483" y="172"/>
                    <a:pt x="438" y="78"/>
                    <a:pt x="357" y="31"/>
                  </a:cubicBezTo>
                  <a:cubicBezTo>
                    <a:pt x="322" y="11"/>
                    <a:pt x="283" y="1"/>
                    <a:pt x="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>
              <a:extLst>
                <a:ext uri="{FF2B5EF4-FFF2-40B4-BE49-F238E27FC236}">
                  <a16:creationId xmlns:a16="http://schemas.microsoft.com/office/drawing/2014/main" id="{B039C6B2-CCA7-128D-3ED8-CB0DAB9EC621}"/>
                </a:ext>
              </a:extLst>
            </p:cNvPr>
            <p:cNvSpPr/>
            <p:nvPr/>
          </p:nvSpPr>
          <p:spPr>
            <a:xfrm>
              <a:off x="7719014" y="1274191"/>
              <a:ext cx="48867" cy="58988"/>
            </a:xfrm>
            <a:custGeom>
              <a:avLst/>
              <a:gdLst/>
              <a:ahLst/>
              <a:cxnLst/>
              <a:rect l="l" t="t" r="r" b="b"/>
              <a:pathLst>
                <a:path w="1603" h="1935" extrusionOk="0">
                  <a:moveTo>
                    <a:pt x="802" y="454"/>
                  </a:moveTo>
                  <a:cubicBezTo>
                    <a:pt x="990" y="454"/>
                    <a:pt x="1151" y="688"/>
                    <a:pt x="1151" y="967"/>
                  </a:cubicBezTo>
                  <a:cubicBezTo>
                    <a:pt x="1151" y="1245"/>
                    <a:pt x="992" y="1482"/>
                    <a:pt x="802" y="1482"/>
                  </a:cubicBezTo>
                  <a:cubicBezTo>
                    <a:pt x="612" y="1482"/>
                    <a:pt x="453" y="1247"/>
                    <a:pt x="453" y="967"/>
                  </a:cubicBezTo>
                  <a:cubicBezTo>
                    <a:pt x="453" y="690"/>
                    <a:pt x="612" y="454"/>
                    <a:pt x="802" y="454"/>
                  </a:cubicBezTo>
                  <a:close/>
                  <a:moveTo>
                    <a:pt x="802" y="1"/>
                  </a:moveTo>
                  <a:cubicBezTo>
                    <a:pt x="360" y="1"/>
                    <a:pt x="1" y="434"/>
                    <a:pt x="1" y="967"/>
                  </a:cubicBezTo>
                  <a:cubicBezTo>
                    <a:pt x="1" y="1500"/>
                    <a:pt x="361" y="1934"/>
                    <a:pt x="802" y="1934"/>
                  </a:cubicBezTo>
                  <a:cubicBezTo>
                    <a:pt x="1242" y="1934"/>
                    <a:pt x="1601" y="1500"/>
                    <a:pt x="1603" y="967"/>
                  </a:cubicBezTo>
                  <a:cubicBezTo>
                    <a:pt x="1603" y="434"/>
                    <a:pt x="1245" y="1"/>
                    <a:pt x="8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>
              <a:extLst>
                <a:ext uri="{FF2B5EF4-FFF2-40B4-BE49-F238E27FC236}">
                  <a16:creationId xmlns:a16="http://schemas.microsoft.com/office/drawing/2014/main" id="{197522C1-B364-173B-D1CA-986C8D2A76C6}"/>
                </a:ext>
              </a:extLst>
            </p:cNvPr>
            <p:cNvSpPr/>
            <p:nvPr/>
          </p:nvSpPr>
          <p:spPr>
            <a:xfrm>
              <a:off x="7610975" y="1304249"/>
              <a:ext cx="352407" cy="140810"/>
            </a:xfrm>
            <a:custGeom>
              <a:avLst/>
              <a:gdLst/>
              <a:ahLst/>
              <a:cxnLst/>
              <a:rect l="l" t="t" r="r" b="b"/>
              <a:pathLst>
                <a:path w="11560" h="4619" extrusionOk="0">
                  <a:moveTo>
                    <a:pt x="8560" y="453"/>
                  </a:moveTo>
                  <a:cubicBezTo>
                    <a:pt x="8749" y="453"/>
                    <a:pt x="8910" y="688"/>
                    <a:pt x="8910" y="966"/>
                  </a:cubicBezTo>
                  <a:cubicBezTo>
                    <a:pt x="8910" y="1247"/>
                    <a:pt x="8749" y="1481"/>
                    <a:pt x="8560" y="1481"/>
                  </a:cubicBezTo>
                  <a:cubicBezTo>
                    <a:pt x="8371" y="1481"/>
                    <a:pt x="8212" y="1244"/>
                    <a:pt x="8212" y="966"/>
                  </a:cubicBezTo>
                  <a:cubicBezTo>
                    <a:pt x="8212" y="688"/>
                    <a:pt x="8371" y="453"/>
                    <a:pt x="8560" y="453"/>
                  </a:cubicBezTo>
                  <a:close/>
                  <a:moveTo>
                    <a:pt x="5941" y="1750"/>
                  </a:moveTo>
                  <a:cubicBezTo>
                    <a:pt x="6130" y="1750"/>
                    <a:pt x="6290" y="1985"/>
                    <a:pt x="6290" y="2263"/>
                  </a:cubicBezTo>
                  <a:cubicBezTo>
                    <a:pt x="6290" y="2542"/>
                    <a:pt x="6130" y="2778"/>
                    <a:pt x="5941" y="2778"/>
                  </a:cubicBezTo>
                  <a:cubicBezTo>
                    <a:pt x="5752" y="2778"/>
                    <a:pt x="5592" y="2541"/>
                    <a:pt x="5592" y="2263"/>
                  </a:cubicBezTo>
                  <a:cubicBezTo>
                    <a:pt x="5592" y="1984"/>
                    <a:pt x="5752" y="1750"/>
                    <a:pt x="5941" y="1750"/>
                  </a:cubicBezTo>
                  <a:close/>
                  <a:moveTo>
                    <a:pt x="5187" y="1942"/>
                  </a:moveTo>
                  <a:cubicBezTo>
                    <a:pt x="5157" y="2044"/>
                    <a:pt x="5142" y="2151"/>
                    <a:pt x="5142" y="2263"/>
                  </a:cubicBezTo>
                  <a:cubicBezTo>
                    <a:pt x="5142" y="2473"/>
                    <a:pt x="5198" y="2670"/>
                    <a:pt x="5294" y="2829"/>
                  </a:cubicBezTo>
                  <a:lnTo>
                    <a:pt x="452" y="2829"/>
                  </a:lnTo>
                  <a:lnTo>
                    <a:pt x="452" y="1942"/>
                  </a:lnTo>
                  <a:close/>
                  <a:moveTo>
                    <a:pt x="11109" y="1942"/>
                  </a:moveTo>
                  <a:lnTo>
                    <a:pt x="11109" y="2831"/>
                  </a:lnTo>
                  <a:lnTo>
                    <a:pt x="6591" y="2831"/>
                  </a:lnTo>
                  <a:lnTo>
                    <a:pt x="6591" y="2829"/>
                  </a:lnTo>
                  <a:cubicBezTo>
                    <a:pt x="6685" y="2670"/>
                    <a:pt x="6742" y="2475"/>
                    <a:pt x="6742" y="2263"/>
                  </a:cubicBezTo>
                  <a:cubicBezTo>
                    <a:pt x="6742" y="2151"/>
                    <a:pt x="6726" y="2041"/>
                    <a:pt x="6697" y="1942"/>
                  </a:cubicBezTo>
                  <a:close/>
                  <a:moveTo>
                    <a:pt x="8559" y="1"/>
                  </a:moveTo>
                  <a:cubicBezTo>
                    <a:pt x="8116" y="1"/>
                    <a:pt x="7757" y="433"/>
                    <a:pt x="7757" y="966"/>
                  </a:cubicBezTo>
                  <a:cubicBezTo>
                    <a:pt x="7757" y="1160"/>
                    <a:pt x="7804" y="1338"/>
                    <a:pt x="7885" y="1490"/>
                  </a:cubicBezTo>
                  <a:lnTo>
                    <a:pt x="6420" y="1490"/>
                  </a:lnTo>
                  <a:cubicBezTo>
                    <a:pt x="6286" y="1368"/>
                    <a:pt x="6119" y="1296"/>
                    <a:pt x="5939" y="1296"/>
                  </a:cubicBezTo>
                  <a:cubicBezTo>
                    <a:pt x="5759" y="1296"/>
                    <a:pt x="5594" y="1368"/>
                    <a:pt x="5459" y="1490"/>
                  </a:cubicBezTo>
                  <a:lnTo>
                    <a:pt x="226" y="1490"/>
                  </a:lnTo>
                  <a:cubicBezTo>
                    <a:pt x="101" y="1490"/>
                    <a:pt x="1" y="1592"/>
                    <a:pt x="1" y="1715"/>
                  </a:cubicBezTo>
                  <a:lnTo>
                    <a:pt x="1" y="4393"/>
                  </a:lnTo>
                  <a:cubicBezTo>
                    <a:pt x="1" y="4516"/>
                    <a:pt x="101" y="4618"/>
                    <a:pt x="226" y="4618"/>
                  </a:cubicBezTo>
                  <a:lnTo>
                    <a:pt x="4759" y="4618"/>
                  </a:lnTo>
                  <a:cubicBezTo>
                    <a:pt x="4882" y="4618"/>
                    <a:pt x="4984" y="4516"/>
                    <a:pt x="4984" y="4393"/>
                  </a:cubicBezTo>
                  <a:cubicBezTo>
                    <a:pt x="4984" y="4269"/>
                    <a:pt x="4882" y="4168"/>
                    <a:pt x="4759" y="4168"/>
                  </a:cubicBezTo>
                  <a:lnTo>
                    <a:pt x="451" y="4168"/>
                  </a:lnTo>
                  <a:lnTo>
                    <a:pt x="451" y="3279"/>
                  </a:lnTo>
                  <a:lnTo>
                    <a:pt x="11106" y="3279"/>
                  </a:lnTo>
                  <a:lnTo>
                    <a:pt x="11106" y="4168"/>
                  </a:lnTo>
                  <a:lnTo>
                    <a:pt x="6798" y="4168"/>
                  </a:lnTo>
                  <a:cubicBezTo>
                    <a:pt x="6675" y="4168"/>
                    <a:pt x="6573" y="4269"/>
                    <a:pt x="6573" y="4393"/>
                  </a:cubicBezTo>
                  <a:cubicBezTo>
                    <a:pt x="6573" y="4516"/>
                    <a:pt x="6675" y="4618"/>
                    <a:pt x="6798" y="4618"/>
                  </a:cubicBezTo>
                  <a:lnTo>
                    <a:pt x="11331" y="4618"/>
                  </a:lnTo>
                  <a:cubicBezTo>
                    <a:pt x="11456" y="4618"/>
                    <a:pt x="11557" y="4516"/>
                    <a:pt x="11557" y="4393"/>
                  </a:cubicBezTo>
                  <a:lnTo>
                    <a:pt x="11557" y="1715"/>
                  </a:lnTo>
                  <a:cubicBezTo>
                    <a:pt x="11560" y="1591"/>
                    <a:pt x="11458" y="1490"/>
                    <a:pt x="11331" y="1490"/>
                  </a:cubicBezTo>
                  <a:lnTo>
                    <a:pt x="9233" y="1490"/>
                  </a:lnTo>
                  <a:cubicBezTo>
                    <a:pt x="9312" y="1340"/>
                    <a:pt x="9360" y="1160"/>
                    <a:pt x="9360" y="966"/>
                  </a:cubicBezTo>
                  <a:cubicBezTo>
                    <a:pt x="9360" y="433"/>
                    <a:pt x="9002" y="1"/>
                    <a:pt x="8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>
              <a:extLst>
                <a:ext uri="{FF2B5EF4-FFF2-40B4-BE49-F238E27FC236}">
                  <a16:creationId xmlns:a16="http://schemas.microsoft.com/office/drawing/2014/main" id="{1479456F-9BFE-FC0B-8FAF-6CFE4CD9C9DD}"/>
                </a:ext>
              </a:extLst>
            </p:cNvPr>
            <p:cNvSpPr/>
            <p:nvPr/>
          </p:nvSpPr>
          <p:spPr>
            <a:xfrm>
              <a:off x="7736604" y="1092683"/>
              <a:ext cx="206292" cy="165015"/>
            </a:xfrm>
            <a:custGeom>
              <a:avLst/>
              <a:gdLst/>
              <a:ahLst/>
              <a:cxnLst/>
              <a:rect l="l" t="t" r="r" b="b"/>
              <a:pathLst>
                <a:path w="6767" h="5413" extrusionOk="0">
                  <a:moveTo>
                    <a:pt x="3121" y="1547"/>
                  </a:moveTo>
                  <a:cubicBezTo>
                    <a:pt x="3321" y="1547"/>
                    <a:pt x="3571" y="1584"/>
                    <a:pt x="3714" y="1727"/>
                  </a:cubicBezTo>
                  <a:cubicBezTo>
                    <a:pt x="3878" y="1892"/>
                    <a:pt x="3807" y="2194"/>
                    <a:pt x="3756" y="2347"/>
                  </a:cubicBezTo>
                  <a:cubicBezTo>
                    <a:pt x="3717" y="2354"/>
                    <a:pt x="3669" y="2360"/>
                    <a:pt x="3616" y="2360"/>
                  </a:cubicBezTo>
                  <a:cubicBezTo>
                    <a:pt x="3493" y="2360"/>
                    <a:pt x="3345" y="2330"/>
                    <a:pt x="3229" y="2214"/>
                  </a:cubicBezTo>
                  <a:cubicBezTo>
                    <a:pt x="3070" y="2055"/>
                    <a:pt x="3043" y="1756"/>
                    <a:pt x="3051" y="1549"/>
                  </a:cubicBezTo>
                  <a:cubicBezTo>
                    <a:pt x="3073" y="1548"/>
                    <a:pt x="3097" y="1547"/>
                    <a:pt x="3121" y="1547"/>
                  </a:cubicBezTo>
                  <a:close/>
                  <a:moveTo>
                    <a:pt x="4334" y="1547"/>
                  </a:moveTo>
                  <a:cubicBezTo>
                    <a:pt x="4532" y="1547"/>
                    <a:pt x="4783" y="1584"/>
                    <a:pt x="4927" y="1727"/>
                  </a:cubicBezTo>
                  <a:cubicBezTo>
                    <a:pt x="5091" y="1892"/>
                    <a:pt x="5019" y="2194"/>
                    <a:pt x="4969" y="2347"/>
                  </a:cubicBezTo>
                  <a:cubicBezTo>
                    <a:pt x="4930" y="2354"/>
                    <a:pt x="4882" y="2360"/>
                    <a:pt x="4829" y="2360"/>
                  </a:cubicBezTo>
                  <a:cubicBezTo>
                    <a:pt x="4706" y="2360"/>
                    <a:pt x="4558" y="2330"/>
                    <a:pt x="4441" y="2214"/>
                  </a:cubicBezTo>
                  <a:cubicBezTo>
                    <a:pt x="4282" y="2055"/>
                    <a:pt x="4256" y="1756"/>
                    <a:pt x="4264" y="1549"/>
                  </a:cubicBezTo>
                  <a:cubicBezTo>
                    <a:pt x="4286" y="1548"/>
                    <a:pt x="4309" y="1547"/>
                    <a:pt x="4334" y="1547"/>
                  </a:cubicBezTo>
                  <a:close/>
                  <a:moveTo>
                    <a:pt x="3616" y="2826"/>
                  </a:moveTo>
                  <a:cubicBezTo>
                    <a:pt x="3669" y="2826"/>
                    <a:pt x="3717" y="2831"/>
                    <a:pt x="3756" y="2838"/>
                  </a:cubicBezTo>
                  <a:cubicBezTo>
                    <a:pt x="3807" y="2990"/>
                    <a:pt x="3878" y="3295"/>
                    <a:pt x="3716" y="3458"/>
                  </a:cubicBezTo>
                  <a:cubicBezTo>
                    <a:pt x="3571" y="3602"/>
                    <a:pt x="3315" y="3636"/>
                    <a:pt x="3114" y="3636"/>
                  </a:cubicBezTo>
                  <a:cubicBezTo>
                    <a:pt x="3092" y="3636"/>
                    <a:pt x="3071" y="3636"/>
                    <a:pt x="3051" y="3635"/>
                  </a:cubicBezTo>
                  <a:cubicBezTo>
                    <a:pt x="3043" y="3430"/>
                    <a:pt x="3070" y="3132"/>
                    <a:pt x="3229" y="2972"/>
                  </a:cubicBezTo>
                  <a:cubicBezTo>
                    <a:pt x="3345" y="2856"/>
                    <a:pt x="3493" y="2826"/>
                    <a:pt x="3616" y="2826"/>
                  </a:cubicBezTo>
                  <a:close/>
                  <a:moveTo>
                    <a:pt x="4828" y="2826"/>
                  </a:moveTo>
                  <a:cubicBezTo>
                    <a:pt x="4881" y="2826"/>
                    <a:pt x="4930" y="2831"/>
                    <a:pt x="4969" y="2838"/>
                  </a:cubicBezTo>
                  <a:cubicBezTo>
                    <a:pt x="5019" y="2990"/>
                    <a:pt x="5091" y="3295"/>
                    <a:pt x="4927" y="3458"/>
                  </a:cubicBezTo>
                  <a:cubicBezTo>
                    <a:pt x="4784" y="3602"/>
                    <a:pt x="4527" y="3636"/>
                    <a:pt x="4327" y="3636"/>
                  </a:cubicBezTo>
                  <a:cubicBezTo>
                    <a:pt x="4305" y="3636"/>
                    <a:pt x="4284" y="3636"/>
                    <a:pt x="4264" y="3635"/>
                  </a:cubicBezTo>
                  <a:cubicBezTo>
                    <a:pt x="4253" y="3430"/>
                    <a:pt x="4280" y="3132"/>
                    <a:pt x="4441" y="2972"/>
                  </a:cubicBezTo>
                  <a:cubicBezTo>
                    <a:pt x="4558" y="2856"/>
                    <a:pt x="4705" y="2826"/>
                    <a:pt x="4828" y="2826"/>
                  </a:cubicBezTo>
                  <a:close/>
                  <a:moveTo>
                    <a:pt x="6316" y="451"/>
                  </a:moveTo>
                  <a:lnTo>
                    <a:pt x="6316" y="2359"/>
                  </a:lnTo>
                  <a:lnTo>
                    <a:pt x="5436" y="2359"/>
                  </a:lnTo>
                  <a:cubicBezTo>
                    <a:pt x="5502" y="2095"/>
                    <a:pt x="5534" y="1696"/>
                    <a:pt x="5248" y="1409"/>
                  </a:cubicBezTo>
                  <a:cubicBezTo>
                    <a:pt x="4989" y="1150"/>
                    <a:pt x="4601" y="1098"/>
                    <a:pt x="4330" y="1098"/>
                  </a:cubicBezTo>
                  <a:cubicBezTo>
                    <a:pt x="4158" y="1098"/>
                    <a:pt x="4032" y="1119"/>
                    <a:pt x="4019" y="1121"/>
                  </a:cubicBezTo>
                  <a:cubicBezTo>
                    <a:pt x="3941" y="1136"/>
                    <a:pt x="3875" y="1191"/>
                    <a:pt x="3848" y="1263"/>
                  </a:cubicBezTo>
                  <a:cubicBezTo>
                    <a:pt x="3613" y="1128"/>
                    <a:pt x="3334" y="1097"/>
                    <a:pt x="3124" y="1097"/>
                  </a:cubicBezTo>
                  <a:cubicBezTo>
                    <a:pt x="2949" y="1097"/>
                    <a:pt x="2822" y="1119"/>
                    <a:pt x="2809" y="1121"/>
                  </a:cubicBezTo>
                  <a:cubicBezTo>
                    <a:pt x="2714" y="1139"/>
                    <a:pt x="2644" y="1211"/>
                    <a:pt x="2627" y="1304"/>
                  </a:cubicBezTo>
                  <a:cubicBezTo>
                    <a:pt x="2621" y="1336"/>
                    <a:pt x="2488" y="2107"/>
                    <a:pt x="2914" y="2532"/>
                  </a:cubicBezTo>
                  <a:cubicBezTo>
                    <a:pt x="2935" y="2553"/>
                    <a:pt x="2958" y="2574"/>
                    <a:pt x="2980" y="2592"/>
                  </a:cubicBezTo>
                  <a:cubicBezTo>
                    <a:pt x="2958" y="2612"/>
                    <a:pt x="2937" y="2630"/>
                    <a:pt x="2914" y="2652"/>
                  </a:cubicBezTo>
                  <a:cubicBezTo>
                    <a:pt x="2489" y="3077"/>
                    <a:pt x="2621" y="3848"/>
                    <a:pt x="2627" y="3881"/>
                  </a:cubicBezTo>
                  <a:cubicBezTo>
                    <a:pt x="2644" y="3976"/>
                    <a:pt x="2717" y="4047"/>
                    <a:pt x="2809" y="4063"/>
                  </a:cubicBezTo>
                  <a:cubicBezTo>
                    <a:pt x="2822" y="4066"/>
                    <a:pt x="2947" y="4089"/>
                    <a:pt x="3123" y="4089"/>
                  </a:cubicBezTo>
                  <a:cubicBezTo>
                    <a:pt x="3333" y="4089"/>
                    <a:pt x="3614" y="4056"/>
                    <a:pt x="3848" y="3921"/>
                  </a:cubicBezTo>
                  <a:cubicBezTo>
                    <a:pt x="3876" y="3994"/>
                    <a:pt x="3941" y="4051"/>
                    <a:pt x="4019" y="4063"/>
                  </a:cubicBezTo>
                  <a:cubicBezTo>
                    <a:pt x="4032" y="4066"/>
                    <a:pt x="4159" y="4089"/>
                    <a:pt x="4333" y="4089"/>
                  </a:cubicBezTo>
                  <a:cubicBezTo>
                    <a:pt x="4603" y="4089"/>
                    <a:pt x="4989" y="4036"/>
                    <a:pt x="5248" y="3778"/>
                  </a:cubicBezTo>
                  <a:cubicBezTo>
                    <a:pt x="5540" y="3488"/>
                    <a:pt x="5502" y="3077"/>
                    <a:pt x="5432" y="2813"/>
                  </a:cubicBezTo>
                  <a:lnTo>
                    <a:pt x="6316" y="2813"/>
                  </a:lnTo>
                  <a:lnTo>
                    <a:pt x="6316" y="4736"/>
                  </a:lnTo>
                  <a:lnTo>
                    <a:pt x="1574" y="4736"/>
                  </a:lnTo>
                  <a:lnTo>
                    <a:pt x="1574" y="451"/>
                  </a:lnTo>
                  <a:close/>
                  <a:moveTo>
                    <a:pt x="1122" y="451"/>
                  </a:moveTo>
                  <a:lnTo>
                    <a:pt x="1122" y="4775"/>
                  </a:lnTo>
                  <a:lnTo>
                    <a:pt x="451" y="4910"/>
                  </a:lnTo>
                  <a:lnTo>
                    <a:pt x="451" y="451"/>
                  </a:lnTo>
                  <a:close/>
                  <a:moveTo>
                    <a:pt x="225" y="1"/>
                  </a:moveTo>
                  <a:cubicBezTo>
                    <a:pt x="101" y="1"/>
                    <a:pt x="0" y="103"/>
                    <a:pt x="0" y="226"/>
                  </a:cubicBezTo>
                  <a:lnTo>
                    <a:pt x="0" y="5188"/>
                  </a:lnTo>
                  <a:cubicBezTo>
                    <a:pt x="0" y="5255"/>
                    <a:pt x="30" y="5320"/>
                    <a:pt x="83" y="5362"/>
                  </a:cubicBezTo>
                  <a:cubicBezTo>
                    <a:pt x="123" y="5396"/>
                    <a:pt x="174" y="5413"/>
                    <a:pt x="225" y="5413"/>
                  </a:cubicBezTo>
                  <a:cubicBezTo>
                    <a:pt x="240" y="5413"/>
                    <a:pt x="255" y="5411"/>
                    <a:pt x="270" y="5410"/>
                  </a:cubicBezTo>
                  <a:lnTo>
                    <a:pt x="1371" y="5188"/>
                  </a:lnTo>
                  <a:lnTo>
                    <a:pt x="6541" y="5188"/>
                  </a:lnTo>
                  <a:cubicBezTo>
                    <a:pt x="6666" y="5188"/>
                    <a:pt x="6766" y="5087"/>
                    <a:pt x="6766" y="4962"/>
                  </a:cubicBezTo>
                  <a:lnTo>
                    <a:pt x="6766" y="228"/>
                  </a:lnTo>
                  <a:cubicBezTo>
                    <a:pt x="6766" y="100"/>
                    <a:pt x="6666" y="1"/>
                    <a:pt x="65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>
            <a:extLst>
              <a:ext uri="{FF2B5EF4-FFF2-40B4-BE49-F238E27FC236}">
                <a16:creationId xmlns:a16="http://schemas.microsoft.com/office/drawing/2014/main" id="{27DC1FDF-4CA5-D5DB-9DBB-D807FE48D5D7}"/>
              </a:ext>
            </a:extLst>
          </p:cNvPr>
          <p:cNvGrpSpPr/>
          <p:nvPr/>
        </p:nvGrpSpPr>
        <p:grpSpPr>
          <a:xfrm>
            <a:off x="6034253" y="2273684"/>
            <a:ext cx="548627" cy="443740"/>
            <a:chOff x="6886407" y="1128534"/>
            <a:chExt cx="352407" cy="280706"/>
          </a:xfrm>
        </p:grpSpPr>
        <p:sp>
          <p:nvSpPr>
            <p:cNvPr id="664" name="Google Shape;664;p39">
              <a:extLst>
                <a:ext uri="{FF2B5EF4-FFF2-40B4-BE49-F238E27FC236}">
                  <a16:creationId xmlns:a16="http://schemas.microsoft.com/office/drawing/2014/main" id="{3D1DA952-1D01-A38C-F3A7-D6504C6839A5}"/>
                </a:ext>
              </a:extLst>
            </p:cNvPr>
            <p:cNvSpPr/>
            <p:nvPr/>
          </p:nvSpPr>
          <p:spPr>
            <a:xfrm>
              <a:off x="6919636" y="1135393"/>
              <a:ext cx="275523" cy="122824"/>
            </a:xfrm>
            <a:custGeom>
              <a:avLst/>
              <a:gdLst/>
              <a:ahLst/>
              <a:cxnLst/>
              <a:rect l="l" t="t" r="r" b="b"/>
              <a:pathLst>
                <a:path w="9038" h="4029" extrusionOk="0">
                  <a:moveTo>
                    <a:pt x="3828" y="1"/>
                  </a:moveTo>
                  <a:cubicBezTo>
                    <a:pt x="2880" y="1"/>
                    <a:pt x="2109" y="769"/>
                    <a:pt x="2109" y="1716"/>
                  </a:cubicBezTo>
                  <a:cubicBezTo>
                    <a:pt x="2109" y="1739"/>
                    <a:pt x="2109" y="1761"/>
                    <a:pt x="2112" y="1784"/>
                  </a:cubicBezTo>
                  <a:cubicBezTo>
                    <a:pt x="1904" y="1662"/>
                    <a:pt x="1662" y="1593"/>
                    <a:pt x="1402" y="1593"/>
                  </a:cubicBezTo>
                  <a:cubicBezTo>
                    <a:pt x="628" y="1593"/>
                    <a:pt x="0" y="2219"/>
                    <a:pt x="0" y="2995"/>
                  </a:cubicBezTo>
                  <a:cubicBezTo>
                    <a:pt x="0" y="3432"/>
                    <a:pt x="201" y="3823"/>
                    <a:pt x="517" y="4028"/>
                  </a:cubicBezTo>
                  <a:lnTo>
                    <a:pt x="8899" y="4027"/>
                  </a:lnTo>
                  <a:cubicBezTo>
                    <a:pt x="8988" y="3871"/>
                    <a:pt x="9037" y="3648"/>
                    <a:pt x="9037" y="3434"/>
                  </a:cubicBezTo>
                  <a:cubicBezTo>
                    <a:pt x="9037" y="2968"/>
                    <a:pt x="8802" y="2557"/>
                    <a:pt x="8443" y="2315"/>
                  </a:cubicBezTo>
                  <a:cubicBezTo>
                    <a:pt x="8553" y="2143"/>
                    <a:pt x="8616" y="1939"/>
                    <a:pt x="8616" y="1721"/>
                  </a:cubicBezTo>
                  <a:cubicBezTo>
                    <a:pt x="8616" y="1107"/>
                    <a:pt x="8119" y="610"/>
                    <a:pt x="7505" y="610"/>
                  </a:cubicBezTo>
                  <a:cubicBezTo>
                    <a:pt x="7179" y="610"/>
                    <a:pt x="6886" y="751"/>
                    <a:pt x="6684" y="973"/>
                  </a:cubicBezTo>
                  <a:cubicBezTo>
                    <a:pt x="6466" y="823"/>
                    <a:pt x="6200" y="736"/>
                    <a:pt x="5915" y="736"/>
                  </a:cubicBezTo>
                  <a:cubicBezTo>
                    <a:pt x="5703" y="736"/>
                    <a:pt x="5502" y="784"/>
                    <a:pt x="5325" y="871"/>
                  </a:cubicBezTo>
                  <a:cubicBezTo>
                    <a:pt x="5029" y="350"/>
                    <a:pt x="4471" y="1"/>
                    <a:pt x="3828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>
              <a:extLst>
                <a:ext uri="{FF2B5EF4-FFF2-40B4-BE49-F238E27FC236}">
                  <a16:creationId xmlns:a16="http://schemas.microsoft.com/office/drawing/2014/main" id="{276F7FFE-55CA-4132-E150-4A7ACDF22BA9}"/>
                </a:ext>
              </a:extLst>
            </p:cNvPr>
            <p:cNvSpPr/>
            <p:nvPr/>
          </p:nvSpPr>
          <p:spPr>
            <a:xfrm>
              <a:off x="6893236" y="1216727"/>
              <a:ext cx="38137" cy="41216"/>
            </a:xfrm>
            <a:custGeom>
              <a:avLst/>
              <a:gdLst/>
              <a:ahLst/>
              <a:cxnLst/>
              <a:rect l="l" t="t" r="r" b="b"/>
              <a:pathLst>
                <a:path w="1251" h="1352" extrusionOk="0">
                  <a:moveTo>
                    <a:pt x="0" y="0"/>
                  </a:moveTo>
                  <a:lnTo>
                    <a:pt x="0" y="1351"/>
                  </a:lnTo>
                  <a:lnTo>
                    <a:pt x="1251" y="135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>
              <a:extLst>
                <a:ext uri="{FF2B5EF4-FFF2-40B4-BE49-F238E27FC236}">
                  <a16:creationId xmlns:a16="http://schemas.microsoft.com/office/drawing/2014/main" id="{F6D1251A-9658-5E3E-0440-A8611DDF34D2}"/>
                </a:ext>
              </a:extLst>
            </p:cNvPr>
            <p:cNvSpPr/>
            <p:nvPr/>
          </p:nvSpPr>
          <p:spPr>
            <a:xfrm>
              <a:off x="7193666" y="1216727"/>
              <a:ext cx="38137" cy="41216"/>
            </a:xfrm>
            <a:custGeom>
              <a:avLst/>
              <a:gdLst/>
              <a:ahLst/>
              <a:cxnLst/>
              <a:rect l="l" t="t" r="r" b="b"/>
              <a:pathLst>
                <a:path w="1251" h="1352" extrusionOk="0">
                  <a:moveTo>
                    <a:pt x="0" y="0"/>
                  </a:moveTo>
                  <a:lnTo>
                    <a:pt x="0" y="1351"/>
                  </a:lnTo>
                  <a:lnTo>
                    <a:pt x="1251" y="135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>
              <a:extLst>
                <a:ext uri="{FF2B5EF4-FFF2-40B4-BE49-F238E27FC236}">
                  <a16:creationId xmlns:a16="http://schemas.microsoft.com/office/drawing/2014/main" id="{CA85AEE9-9895-675E-D611-89ED048DE1A6}"/>
                </a:ext>
              </a:extLst>
            </p:cNvPr>
            <p:cNvSpPr/>
            <p:nvPr/>
          </p:nvSpPr>
          <p:spPr>
            <a:xfrm>
              <a:off x="6893236" y="1257912"/>
              <a:ext cx="338627" cy="47740"/>
            </a:xfrm>
            <a:custGeom>
              <a:avLst/>
              <a:gdLst/>
              <a:ahLst/>
              <a:cxnLst/>
              <a:rect l="l" t="t" r="r" b="b"/>
              <a:pathLst>
                <a:path w="11108" h="1566" extrusionOk="0">
                  <a:moveTo>
                    <a:pt x="0" y="0"/>
                  </a:moveTo>
                  <a:lnTo>
                    <a:pt x="0" y="1566"/>
                  </a:lnTo>
                  <a:lnTo>
                    <a:pt x="11107" y="1566"/>
                  </a:lnTo>
                  <a:lnTo>
                    <a:pt x="11107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>
              <a:extLst>
                <a:ext uri="{FF2B5EF4-FFF2-40B4-BE49-F238E27FC236}">
                  <a16:creationId xmlns:a16="http://schemas.microsoft.com/office/drawing/2014/main" id="{F292E113-68E5-DC5C-C4B9-17209031908B}"/>
                </a:ext>
              </a:extLst>
            </p:cNvPr>
            <p:cNvSpPr/>
            <p:nvPr/>
          </p:nvSpPr>
          <p:spPr>
            <a:xfrm>
              <a:off x="6893236" y="1354641"/>
              <a:ext cx="338658" cy="47709"/>
            </a:xfrm>
            <a:custGeom>
              <a:avLst/>
              <a:gdLst/>
              <a:ahLst/>
              <a:cxnLst/>
              <a:rect l="l" t="t" r="r" b="b"/>
              <a:pathLst>
                <a:path w="11109" h="1565" extrusionOk="0">
                  <a:moveTo>
                    <a:pt x="0" y="1"/>
                  </a:moveTo>
                  <a:lnTo>
                    <a:pt x="0" y="979"/>
                  </a:lnTo>
                  <a:cubicBezTo>
                    <a:pt x="0" y="1302"/>
                    <a:pt x="263" y="1565"/>
                    <a:pt x="586" y="1565"/>
                  </a:cubicBezTo>
                  <a:lnTo>
                    <a:pt x="10523" y="1565"/>
                  </a:lnTo>
                  <a:cubicBezTo>
                    <a:pt x="10846" y="1565"/>
                    <a:pt x="11109" y="1302"/>
                    <a:pt x="11109" y="979"/>
                  </a:cubicBezTo>
                  <a:lnTo>
                    <a:pt x="11109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>
              <a:extLst>
                <a:ext uri="{FF2B5EF4-FFF2-40B4-BE49-F238E27FC236}">
                  <a16:creationId xmlns:a16="http://schemas.microsoft.com/office/drawing/2014/main" id="{D4A3B7F4-E7CA-3B14-C2AA-EDC76B21A203}"/>
                </a:ext>
              </a:extLst>
            </p:cNvPr>
            <p:cNvSpPr/>
            <p:nvPr/>
          </p:nvSpPr>
          <p:spPr>
            <a:xfrm>
              <a:off x="6893236" y="1305621"/>
              <a:ext cx="338658" cy="49050"/>
            </a:xfrm>
            <a:custGeom>
              <a:avLst/>
              <a:gdLst/>
              <a:ahLst/>
              <a:cxnLst/>
              <a:rect l="l" t="t" r="r" b="b"/>
              <a:pathLst>
                <a:path w="11109" h="1609" extrusionOk="0">
                  <a:moveTo>
                    <a:pt x="0" y="1"/>
                  </a:moveTo>
                  <a:lnTo>
                    <a:pt x="0" y="1609"/>
                  </a:lnTo>
                  <a:lnTo>
                    <a:pt x="11109" y="1609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>
              <a:extLst>
                <a:ext uri="{FF2B5EF4-FFF2-40B4-BE49-F238E27FC236}">
                  <a16:creationId xmlns:a16="http://schemas.microsoft.com/office/drawing/2014/main" id="{4C7B71CA-7C9D-DC66-969E-1466B5099CFA}"/>
                </a:ext>
              </a:extLst>
            </p:cNvPr>
            <p:cNvSpPr/>
            <p:nvPr/>
          </p:nvSpPr>
          <p:spPr>
            <a:xfrm>
              <a:off x="6931403" y="1220568"/>
              <a:ext cx="64079" cy="37375"/>
            </a:xfrm>
            <a:custGeom>
              <a:avLst/>
              <a:gdLst/>
              <a:ahLst/>
              <a:cxnLst/>
              <a:rect l="l" t="t" r="r" b="b"/>
              <a:pathLst>
                <a:path w="2102" h="1226" extrusionOk="0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111"/>
                    <a:pt x="5" y="1170"/>
                    <a:pt x="15" y="1225"/>
                  </a:cubicBezTo>
                  <a:lnTo>
                    <a:pt x="2088" y="1225"/>
                  </a:lnTo>
                  <a:cubicBezTo>
                    <a:pt x="2096" y="1170"/>
                    <a:pt x="2102" y="1111"/>
                    <a:pt x="2102" y="1051"/>
                  </a:cubicBezTo>
                  <a:cubicBezTo>
                    <a:pt x="2102" y="470"/>
                    <a:pt x="1630" y="0"/>
                    <a:pt x="1051" y="0"/>
                  </a:cubicBezTo>
                  <a:close/>
                </a:path>
              </a:pathLst>
            </a:custGeom>
            <a:solidFill>
              <a:srgbClr val="FF9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>
              <a:extLst>
                <a:ext uri="{FF2B5EF4-FFF2-40B4-BE49-F238E27FC236}">
                  <a16:creationId xmlns:a16="http://schemas.microsoft.com/office/drawing/2014/main" id="{7955BB50-6B00-CEC5-487B-F00D10043714}"/>
                </a:ext>
              </a:extLst>
            </p:cNvPr>
            <p:cNvSpPr/>
            <p:nvPr/>
          </p:nvSpPr>
          <p:spPr>
            <a:xfrm>
              <a:off x="7115502" y="1194351"/>
              <a:ext cx="78194" cy="63592"/>
            </a:xfrm>
            <a:custGeom>
              <a:avLst/>
              <a:gdLst/>
              <a:ahLst/>
              <a:cxnLst/>
              <a:rect l="l" t="t" r="r" b="b"/>
              <a:pathLst>
                <a:path w="2565" h="2086" extrusionOk="0">
                  <a:moveTo>
                    <a:pt x="1282" y="0"/>
                  </a:moveTo>
                  <a:cubicBezTo>
                    <a:pt x="575" y="0"/>
                    <a:pt x="0" y="575"/>
                    <a:pt x="0" y="1282"/>
                  </a:cubicBezTo>
                  <a:cubicBezTo>
                    <a:pt x="0" y="1587"/>
                    <a:pt x="105" y="1866"/>
                    <a:pt x="284" y="2085"/>
                  </a:cubicBezTo>
                  <a:lnTo>
                    <a:pt x="2282" y="2085"/>
                  </a:lnTo>
                  <a:cubicBezTo>
                    <a:pt x="2459" y="1866"/>
                    <a:pt x="2564" y="1587"/>
                    <a:pt x="2564" y="1282"/>
                  </a:cubicBezTo>
                  <a:cubicBezTo>
                    <a:pt x="2564" y="575"/>
                    <a:pt x="1989" y="0"/>
                    <a:pt x="1282" y="0"/>
                  </a:cubicBezTo>
                  <a:close/>
                </a:path>
              </a:pathLst>
            </a:custGeom>
            <a:solidFill>
              <a:srgbClr val="FF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>
              <a:extLst>
                <a:ext uri="{FF2B5EF4-FFF2-40B4-BE49-F238E27FC236}">
                  <a16:creationId xmlns:a16="http://schemas.microsoft.com/office/drawing/2014/main" id="{242EFEA7-90B7-4C68-AACA-140DBEE1576A}"/>
                </a:ext>
              </a:extLst>
            </p:cNvPr>
            <p:cNvSpPr/>
            <p:nvPr/>
          </p:nvSpPr>
          <p:spPr>
            <a:xfrm>
              <a:off x="7055233" y="1251053"/>
              <a:ext cx="14755" cy="13749"/>
            </a:xfrm>
            <a:custGeom>
              <a:avLst/>
              <a:gdLst/>
              <a:ahLst/>
              <a:cxnLst/>
              <a:rect l="l" t="t" r="r" b="b"/>
              <a:pathLst>
                <a:path w="484" h="451" extrusionOk="0">
                  <a:moveTo>
                    <a:pt x="245" y="0"/>
                  </a:moveTo>
                  <a:cubicBezTo>
                    <a:pt x="194" y="0"/>
                    <a:pt x="142" y="17"/>
                    <a:pt x="101" y="51"/>
                  </a:cubicBezTo>
                  <a:cubicBezTo>
                    <a:pt x="29" y="111"/>
                    <a:pt x="0" y="215"/>
                    <a:pt x="33" y="305"/>
                  </a:cubicBezTo>
                  <a:cubicBezTo>
                    <a:pt x="66" y="390"/>
                    <a:pt x="150" y="450"/>
                    <a:pt x="243" y="450"/>
                  </a:cubicBezTo>
                  <a:cubicBezTo>
                    <a:pt x="352" y="450"/>
                    <a:pt x="445" y="374"/>
                    <a:pt x="466" y="270"/>
                  </a:cubicBezTo>
                  <a:cubicBezTo>
                    <a:pt x="484" y="177"/>
                    <a:pt x="440" y="81"/>
                    <a:pt x="361" y="32"/>
                  </a:cubicBezTo>
                  <a:cubicBezTo>
                    <a:pt x="325" y="11"/>
                    <a:pt x="285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>
              <a:extLst>
                <a:ext uri="{FF2B5EF4-FFF2-40B4-BE49-F238E27FC236}">
                  <a16:creationId xmlns:a16="http://schemas.microsoft.com/office/drawing/2014/main" id="{4F926A6D-943D-C860-26BC-A4431D29807D}"/>
                </a:ext>
              </a:extLst>
            </p:cNvPr>
            <p:cNvSpPr/>
            <p:nvPr/>
          </p:nvSpPr>
          <p:spPr>
            <a:xfrm>
              <a:off x="6886407" y="1128534"/>
              <a:ext cx="352407" cy="280706"/>
            </a:xfrm>
            <a:custGeom>
              <a:avLst/>
              <a:gdLst/>
              <a:ahLst/>
              <a:cxnLst/>
              <a:rect l="l" t="t" r="r" b="b"/>
              <a:pathLst>
                <a:path w="11560" h="9208" extrusionOk="0">
                  <a:moveTo>
                    <a:pt x="1248" y="3118"/>
                  </a:moveTo>
                  <a:lnTo>
                    <a:pt x="1248" y="4018"/>
                  </a:lnTo>
                  <a:lnTo>
                    <a:pt x="449" y="4018"/>
                  </a:lnTo>
                  <a:lnTo>
                    <a:pt x="449" y="3118"/>
                  </a:lnTo>
                  <a:close/>
                  <a:moveTo>
                    <a:pt x="11106" y="3118"/>
                  </a:moveTo>
                  <a:lnTo>
                    <a:pt x="11106" y="4018"/>
                  </a:lnTo>
                  <a:lnTo>
                    <a:pt x="10306" y="4018"/>
                  </a:lnTo>
                  <a:lnTo>
                    <a:pt x="10306" y="3118"/>
                  </a:lnTo>
                  <a:close/>
                  <a:moveTo>
                    <a:pt x="2527" y="3244"/>
                  </a:moveTo>
                  <a:cubicBezTo>
                    <a:pt x="2964" y="3244"/>
                    <a:pt x="3324" y="3588"/>
                    <a:pt x="3350" y="4019"/>
                  </a:cubicBezTo>
                  <a:lnTo>
                    <a:pt x="1703" y="4019"/>
                  </a:lnTo>
                  <a:cubicBezTo>
                    <a:pt x="1728" y="3588"/>
                    <a:pt x="2089" y="3244"/>
                    <a:pt x="2527" y="3244"/>
                  </a:cubicBezTo>
                  <a:close/>
                  <a:moveTo>
                    <a:pt x="8797" y="2384"/>
                  </a:moveTo>
                  <a:cubicBezTo>
                    <a:pt x="9380" y="2384"/>
                    <a:pt x="9854" y="2857"/>
                    <a:pt x="9854" y="3441"/>
                  </a:cubicBezTo>
                  <a:cubicBezTo>
                    <a:pt x="9854" y="3650"/>
                    <a:pt x="9796" y="3846"/>
                    <a:pt x="9683" y="4019"/>
                  </a:cubicBezTo>
                  <a:lnTo>
                    <a:pt x="7913" y="4019"/>
                  </a:lnTo>
                  <a:cubicBezTo>
                    <a:pt x="7801" y="3848"/>
                    <a:pt x="7741" y="3650"/>
                    <a:pt x="7741" y="3441"/>
                  </a:cubicBezTo>
                  <a:cubicBezTo>
                    <a:pt x="7741" y="2860"/>
                    <a:pt x="8213" y="2384"/>
                    <a:pt x="8797" y="2384"/>
                  </a:cubicBezTo>
                  <a:close/>
                  <a:moveTo>
                    <a:pt x="4917" y="454"/>
                  </a:moveTo>
                  <a:cubicBezTo>
                    <a:pt x="5454" y="454"/>
                    <a:pt x="5951" y="743"/>
                    <a:pt x="6217" y="1210"/>
                  </a:cubicBezTo>
                  <a:cubicBezTo>
                    <a:pt x="6258" y="1283"/>
                    <a:pt x="6334" y="1325"/>
                    <a:pt x="6413" y="1325"/>
                  </a:cubicBezTo>
                  <a:cubicBezTo>
                    <a:pt x="6447" y="1325"/>
                    <a:pt x="6481" y="1317"/>
                    <a:pt x="6513" y="1302"/>
                  </a:cubicBezTo>
                  <a:cubicBezTo>
                    <a:pt x="6666" y="1227"/>
                    <a:pt x="6831" y="1189"/>
                    <a:pt x="7003" y="1189"/>
                  </a:cubicBezTo>
                  <a:cubicBezTo>
                    <a:pt x="7233" y="1189"/>
                    <a:pt x="7454" y="1258"/>
                    <a:pt x="7641" y="1389"/>
                  </a:cubicBezTo>
                  <a:cubicBezTo>
                    <a:pt x="7681" y="1415"/>
                    <a:pt x="7725" y="1428"/>
                    <a:pt x="7769" y="1428"/>
                  </a:cubicBezTo>
                  <a:cubicBezTo>
                    <a:pt x="7831" y="1428"/>
                    <a:pt x="7892" y="1403"/>
                    <a:pt x="7936" y="1354"/>
                  </a:cubicBezTo>
                  <a:cubicBezTo>
                    <a:pt x="8104" y="1171"/>
                    <a:pt x="8344" y="1063"/>
                    <a:pt x="8592" y="1063"/>
                  </a:cubicBezTo>
                  <a:cubicBezTo>
                    <a:pt x="9080" y="1063"/>
                    <a:pt x="9474" y="1460"/>
                    <a:pt x="9474" y="1947"/>
                  </a:cubicBezTo>
                  <a:cubicBezTo>
                    <a:pt x="9474" y="1997"/>
                    <a:pt x="9471" y="2045"/>
                    <a:pt x="9464" y="2092"/>
                  </a:cubicBezTo>
                  <a:cubicBezTo>
                    <a:pt x="9261" y="1991"/>
                    <a:pt x="9035" y="1934"/>
                    <a:pt x="8794" y="1934"/>
                  </a:cubicBezTo>
                  <a:cubicBezTo>
                    <a:pt x="7963" y="1934"/>
                    <a:pt x="7287" y="2609"/>
                    <a:pt x="7287" y="3441"/>
                  </a:cubicBezTo>
                  <a:cubicBezTo>
                    <a:pt x="7287" y="3639"/>
                    <a:pt x="7326" y="3837"/>
                    <a:pt x="7401" y="4019"/>
                  </a:cubicBezTo>
                  <a:lnTo>
                    <a:pt x="6793" y="4019"/>
                  </a:lnTo>
                  <a:cubicBezTo>
                    <a:pt x="6670" y="4019"/>
                    <a:pt x="6568" y="4121"/>
                    <a:pt x="6568" y="4244"/>
                  </a:cubicBezTo>
                  <a:cubicBezTo>
                    <a:pt x="6568" y="4367"/>
                    <a:pt x="6670" y="4469"/>
                    <a:pt x="6793" y="4469"/>
                  </a:cubicBezTo>
                  <a:lnTo>
                    <a:pt x="11102" y="4469"/>
                  </a:lnTo>
                  <a:lnTo>
                    <a:pt x="11102" y="5582"/>
                  </a:lnTo>
                  <a:lnTo>
                    <a:pt x="445" y="5582"/>
                  </a:lnTo>
                  <a:lnTo>
                    <a:pt x="445" y="4469"/>
                  </a:lnTo>
                  <a:lnTo>
                    <a:pt x="4753" y="4469"/>
                  </a:lnTo>
                  <a:cubicBezTo>
                    <a:pt x="4878" y="4469"/>
                    <a:pt x="4978" y="4367"/>
                    <a:pt x="4978" y="4244"/>
                  </a:cubicBezTo>
                  <a:cubicBezTo>
                    <a:pt x="4978" y="4121"/>
                    <a:pt x="4878" y="4019"/>
                    <a:pt x="4753" y="4019"/>
                  </a:cubicBezTo>
                  <a:lnTo>
                    <a:pt x="3798" y="4019"/>
                  </a:lnTo>
                  <a:cubicBezTo>
                    <a:pt x="3773" y="3337"/>
                    <a:pt x="3210" y="2794"/>
                    <a:pt x="2522" y="2794"/>
                  </a:cubicBezTo>
                  <a:cubicBezTo>
                    <a:pt x="2207" y="2794"/>
                    <a:pt x="1920" y="2908"/>
                    <a:pt x="1697" y="3097"/>
                  </a:cubicBezTo>
                  <a:lnTo>
                    <a:pt x="1697" y="2895"/>
                  </a:lnTo>
                  <a:cubicBezTo>
                    <a:pt x="1697" y="2772"/>
                    <a:pt x="1596" y="2669"/>
                    <a:pt x="1472" y="2669"/>
                  </a:cubicBezTo>
                  <a:lnTo>
                    <a:pt x="1449" y="2669"/>
                  </a:lnTo>
                  <a:cubicBezTo>
                    <a:pt x="1653" y="2291"/>
                    <a:pt x="2050" y="2045"/>
                    <a:pt x="2491" y="2045"/>
                  </a:cubicBezTo>
                  <a:cubicBezTo>
                    <a:pt x="2701" y="2045"/>
                    <a:pt x="2907" y="2102"/>
                    <a:pt x="3085" y="2207"/>
                  </a:cubicBezTo>
                  <a:cubicBezTo>
                    <a:pt x="3121" y="2227"/>
                    <a:pt x="3161" y="2238"/>
                    <a:pt x="3201" y="2238"/>
                  </a:cubicBezTo>
                  <a:cubicBezTo>
                    <a:pt x="3241" y="2238"/>
                    <a:pt x="3281" y="2227"/>
                    <a:pt x="3317" y="2207"/>
                  </a:cubicBezTo>
                  <a:cubicBezTo>
                    <a:pt x="3387" y="2164"/>
                    <a:pt x="3429" y="2087"/>
                    <a:pt x="3425" y="2004"/>
                  </a:cubicBezTo>
                  <a:cubicBezTo>
                    <a:pt x="3425" y="1985"/>
                    <a:pt x="3423" y="1964"/>
                    <a:pt x="3423" y="1946"/>
                  </a:cubicBezTo>
                  <a:cubicBezTo>
                    <a:pt x="3423" y="1123"/>
                    <a:pt x="4093" y="454"/>
                    <a:pt x="4917" y="454"/>
                  </a:cubicBezTo>
                  <a:close/>
                  <a:moveTo>
                    <a:pt x="11106" y="6035"/>
                  </a:moveTo>
                  <a:lnTo>
                    <a:pt x="11106" y="7191"/>
                  </a:lnTo>
                  <a:lnTo>
                    <a:pt x="449" y="7191"/>
                  </a:lnTo>
                  <a:lnTo>
                    <a:pt x="449" y="6035"/>
                  </a:lnTo>
                  <a:close/>
                  <a:moveTo>
                    <a:pt x="11108" y="7643"/>
                  </a:moveTo>
                  <a:lnTo>
                    <a:pt x="11108" y="8396"/>
                  </a:lnTo>
                  <a:lnTo>
                    <a:pt x="11106" y="8396"/>
                  </a:lnTo>
                  <a:cubicBezTo>
                    <a:pt x="11106" y="8596"/>
                    <a:pt x="10944" y="8755"/>
                    <a:pt x="10747" y="8755"/>
                  </a:cubicBezTo>
                  <a:lnTo>
                    <a:pt x="810" y="8755"/>
                  </a:lnTo>
                  <a:cubicBezTo>
                    <a:pt x="610" y="8755"/>
                    <a:pt x="451" y="8593"/>
                    <a:pt x="451" y="8396"/>
                  </a:cubicBezTo>
                  <a:lnTo>
                    <a:pt x="451" y="7643"/>
                  </a:lnTo>
                  <a:close/>
                  <a:moveTo>
                    <a:pt x="4918" y="0"/>
                  </a:moveTo>
                  <a:cubicBezTo>
                    <a:pt x="3940" y="0"/>
                    <a:pt x="3124" y="728"/>
                    <a:pt x="2994" y="1671"/>
                  </a:cubicBezTo>
                  <a:cubicBezTo>
                    <a:pt x="2832" y="1619"/>
                    <a:pt x="2664" y="1593"/>
                    <a:pt x="2492" y="1593"/>
                  </a:cubicBezTo>
                  <a:cubicBezTo>
                    <a:pt x="1802" y="1593"/>
                    <a:pt x="1191" y="2028"/>
                    <a:pt x="961" y="2668"/>
                  </a:cubicBezTo>
                  <a:lnTo>
                    <a:pt x="226" y="2668"/>
                  </a:lnTo>
                  <a:cubicBezTo>
                    <a:pt x="103" y="2668"/>
                    <a:pt x="0" y="2770"/>
                    <a:pt x="0" y="2893"/>
                  </a:cubicBezTo>
                  <a:lnTo>
                    <a:pt x="0" y="8396"/>
                  </a:lnTo>
                  <a:cubicBezTo>
                    <a:pt x="0" y="8844"/>
                    <a:pt x="365" y="9207"/>
                    <a:pt x="811" y="9207"/>
                  </a:cubicBezTo>
                  <a:lnTo>
                    <a:pt x="10749" y="9207"/>
                  </a:lnTo>
                  <a:cubicBezTo>
                    <a:pt x="11196" y="9207"/>
                    <a:pt x="11560" y="8844"/>
                    <a:pt x="11560" y="8396"/>
                  </a:cubicBezTo>
                  <a:lnTo>
                    <a:pt x="11560" y="2893"/>
                  </a:lnTo>
                  <a:cubicBezTo>
                    <a:pt x="11558" y="2770"/>
                    <a:pt x="11456" y="2668"/>
                    <a:pt x="11331" y="2668"/>
                  </a:cubicBezTo>
                  <a:lnTo>
                    <a:pt x="10090" y="2668"/>
                  </a:lnTo>
                  <a:cubicBezTo>
                    <a:pt x="10027" y="2561"/>
                    <a:pt x="9947" y="2462"/>
                    <a:pt x="9860" y="2374"/>
                  </a:cubicBezTo>
                  <a:cubicBezTo>
                    <a:pt x="9907" y="2237"/>
                    <a:pt x="9929" y="2092"/>
                    <a:pt x="9929" y="1946"/>
                  </a:cubicBezTo>
                  <a:cubicBezTo>
                    <a:pt x="9929" y="1209"/>
                    <a:pt x="9330" y="610"/>
                    <a:pt x="8593" y="610"/>
                  </a:cubicBezTo>
                  <a:cubicBezTo>
                    <a:pt x="8279" y="610"/>
                    <a:pt x="7979" y="721"/>
                    <a:pt x="7741" y="918"/>
                  </a:cubicBezTo>
                  <a:cubicBezTo>
                    <a:pt x="7515" y="798"/>
                    <a:pt x="7265" y="736"/>
                    <a:pt x="7005" y="736"/>
                  </a:cubicBezTo>
                  <a:cubicBezTo>
                    <a:pt x="6832" y="736"/>
                    <a:pt x="6664" y="763"/>
                    <a:pt x="6502" y="816"/>
                  </a:cubicBezTo>
                  <a:cubicBezTo>
                    <a:pt x="6140" y="308"/>
                    <a:pt x="5549" y="0"/>
                    <a:pt x="4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>
            <a:extLst>
              <a:ext uri="{FF2B5EF4-FFF2-40B4-BE49-F238E27FC236}">
                <a16:creationId xmlns:a16="http://schemas.microsoft.com/office/drawing/2014/main" id="{96BA5DF1-E4C2-5167-1D53-93E693CE8922}"/>
              </a:ext>
            </a:extLst>
          </p:cNvPr>
          <p:cNvGrpSpPr/>
          <p:nvPr/>
        </p:nvGrpSpPr>
        <p:grpSpPr>
          <a:xfrm>
            <a:off x="4297600" y="2273668"/>
            <a:ext cx="548645" cy="443748"/>
            <a:chOff x="5464069" y="1128442"/>
            <a:chExt cx="352894" cy="280889"/>
          </a:xfrm>
        </p:grpSpPr>
        <p:sp>
          <p:nvSpPr>
            <p:cNvPr id="683" name="Google Shape;683;p39">
              <a:extLst>
                <a:ext uri="{FF2B5EF4-FFF2-40B4-BE49-F238E27FC236}">
                  <a16:creationId xmlns:a16="http://schemas.microsoft.com/office/drawing/2014/main" id="{B7EC89B0-5755-2AE4-C210-44376B6D80B6}"/>
                </a:ext>
              </a:extLst>
            </p:cNvPr>
            <p:cNvSpPr/>
            <p:nvPr/>
          </p:nvSpPr>
          <p:spPr>
            <a:xfrm>
              <a:off x="5752061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4" y="1"/>
                  </a:moveTo>
                  <a:lnTo>
                    <a:pt x="1" y="816"/>
                  </a:lnTo>
                  <a:lnTo>
                    <a:pt x="1" y="8760"/>
                  </a:lnTo>
                  <a:lnTo>
                    <a:pt x="1888" y="8760"/>
                  </a:lnTo>
                  <a:lnTo>
                    <a:pt x="1888" y="6052"/>
                  </a:lnTo>
                  <a:lnTo>
                    <a:pt x="1888" y="4012"/>
                  </a:lnTo>
                  <a:lnTo>
                    <a:pt x="1888" y="816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>
              <a:extLst>
                <a:ext uri="{FF2B5EF4-FFF2-40B4-BE49-F238E27FC236}">
                  <a16:creationId xmlns:a16="http://schemas.microsoft.com/office/drawing/2014/main" id="{02AE7A7A-8003-40F2-8151-990B1EB29CFE}"/>
                </a:ext>
              </a:extLst>
            </p:cNvPr>
            <p:cNvSpPr/>
            <p:nvPr/>
          </p:nvSpPr>
          <p:spPr>
            <a:xfrm>
              <a:off x="5470989" y="1135393"/>
              <a:ext cx="57617" cy="267049"/>
            </a:xfrm>
            <a:custGeom>
              <a:avLst/>
              <a:gdLst/>
              <a:ahLst/>
              <a:cxnLst/>
              <a:rect l="l" t="t" r="r" b="b"/>
              <a:pathLst>
                <a:path w="1890" h="8760" extrusionOk="0">
                  <a:moveTo>
                    <a:pt x="945" y="1"/>
                  </a:moveTo>
                  <a:lnTo>
                    <a:pt x="1" y="816"/>
                  </a:lnTo>
                  <a:lnTo>
                    <a:pt x="1" y="8760"/>
                  </a:lnTo>
                  <a:lnTo>
                    <a:pt x="1889" y="8760"/>
                  </a:lnTo>
                  <a:lnTo>
                    <a:pt x="1889" y="81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>
              <a:extLst>
                <a:ext uri="{FF2B5EF4-FFF2-40B4-BE49-F238E27FC236}">
                  <a16:creationId xmlns:a16="http://schemas.microsoft.com/office/drawing/2014/main" id="{7AB49C7F-0546-0B1D-315E-859DFFE9AE20}"/>
                </a:ext>
              </a:extLst>
            </p:cNvPr>
            <p:cNvSpPr/>
            <p:nvPr/>
          </p:nvSpPr>
          <p:spPr>
            <a:xfrm>
              <a:off x="5658350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5" y="1"/>
                  </a:moveTo>
                  <a:lnTo>
                    <a:pt x="0" y="816"/>
                  </a:lnTo>
                  <a:lnTo>
                    <a:pt x="0" y="8760"/>
                  </a:lnTo>
                  <a:lnTo>
                    <a:pt x="1887" y="8760"/>
                  </a:lnTo>
                  <a:lnTo>
                    <a:pt x="1887" y="81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>
              <a:extLst>
                <a:ext uri="{FF2B5EF4-FFF2-40B4-BE49-F238E27FC236}">
                  <a16:creationId xmlns:a16="http://schemas.microsoft.com/office/drawing/2014/main" id="{54DA81D5-F121-9933-0CF0-48A1153F09B0}"/>
                </a:ext>
              </a:extLst>
            </p:cNvPr>
            <p:cNvSpPr/>
            <p:nvPr/>
          </p:nvSpPr>
          <p:spPr>
            <a:xfrm>
              <a:off x="5564730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3" y="1"/>
                  </a:moveTo>
                  <a:lnTo>
                    <a:pt x="0" y="816"/>
                  </a:lnTo>
                  <a:lnTo>
                    <a:pt x="0" y="8760"/>
                  </a:lnTo>
                  <a:lnTo>
                    <a:pt x="1887" y="8760"/>
                  </a:lnTo>
                  <a:lnTo>
                    <a:pt x="1887" y="816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>
              <a:extLst>
                <a:ext uri="{FF2B5EF4-FFF2-40B4-BE49-F238E27FC236}">
                  <a16:creationId xmlns:a16="http://schemas.microsoft.com/office/drawing/2014/main" id="{D18E650B-7796-D287-545E-0283B70F7E8E}"/>
                </a:ext>
              </a:extLst>
            </p:cNvPr>
            <p:cNvSpPr/>
            <p:nvPr/>
          </p:nvSpPr>
          <p:spPr>
            <a:xfrm>
              <a:off x="5622255" y="1313700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>
              <a:extLst>
                <a:ext uri="{FF2B5EF4-FFF2-40B4-BE49-F238E27FC236}">
                  <a16:creationId xmlns:a16="http://schemas.microsoft.com/office/drawing/2014/main" id="{BD644758-A044-650E-C4A2-45D794AFC7BA}"/>
                </a:ext>
              </a:extLst>
            </p:cNvPr>
            <p:cNvSpPr/>
            <p:nvPr/>
          </p:nvSpPr>
          <p:spPr>
            <a:xfrm>
              <a:off x="5715905" y="1313700"/>
              <a:ext cx="36094" cy="43990"/>
            </a:xfrm>
            <a:custGeom>
              <a:avLst/>
              <a:gdLst/>
              <a:ahLst/>
              <a:cxnLst/>
              <a:rect l="l" t="t" r="r" b="b"/>
              <a:pathLst>
                <a:path w="1184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>
              <a:extLst>
                <a:ext uri="{FF2B5EF4-FFF2-40B4-BE49-F238E27FC236}">
                  <a16:creationId xmlns:a16="http://schemas.microsoft.com/office/drawing/2014/main" id="{CD7788D2-C49F-622C-A618-5C1E9F315B0E}"/>
                </a:ext>
              </a:extLst>
            </p:cNvPr>
            <p:cNvSpPr/>
            <p:nvPr/>
          </p:nvSpPr>
          <p:spPr>
            <a:xfrm>
              <a:off x="5528575" y="1313700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5" y="144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>
              <a:extLst>
                <a:ext uri="{FF2B5EF4-FFF2-40B4-BE49-F238E27FC236}">
                  <a16:creationId xmlns:a16="http://schemas.microsoft.com/office/drawing/2014/main" id="{AB0BF44E-E4B8-6946-C5DF-512F0664E8F8}"/>
                </a:ext>
              </a:extLst>
            </p:cNvPr>
            <p:cNvSpPr/>
            <p:nvPr/>
          </p:nvSpPr>
          <p:spPr>
            <a:xfrm>
              <a:off x="5528575" y="1200661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5" y="144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>
              <a:extLst>
                <a:ext uri="{FF2B5EF4-FFF2-40B4-BE49-F238E27FC236}">
                  <a16:creationId xmlns:a16="http://schemas.microsoft.com/office/drawing/2014/main" id="{21F9BC41-6EC0-DC21-207E-B9C2898795B9}"/>
                </a:ext>
              </a:extLst>
            </p:cNvPr>
            <p:cNvSpPr/>
            <p:nvPr/>
          </p:nvSpPr>
          <p:spPr>
            <a:xfrm>
              <a:off x="5622255" y="1200661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>
              <a:extLst>
                <a:ext uri="{FF2B5EF4-FFF2-40B4-BE49-F238E27FC236}">
                  <a16:creationId xmlns:a16="http://schemas.microsoft.com/office/drawing/2014/main" id="{2E1A4D3A-6FCE-D238-FA40-4AA5F216DD2C}"/>
                </a:ext>
              </a:extLst>
            </p:cNvPr>
            <p:cNvSpPr/>
            <p:nvPr/>
          </p:nvSpPr>
          <p:spPr>
            <a:xfrm>
              <a:off x="5715905" y="1200661"/>
              <a:ext cx="36094" cy="43990"/>
            </a:xfrm>
            <a:custGeom>
              <a:avLst/>
              <a:gdLst/>
              <a:ahLst/>
              <a:cxnLst/>
              <a:rect l="l" t="t" r="r" b="b"/>
              <a:pathLst>
                <a:path w="1184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>
              <a:extLst>
                <a:ext uri="{FF2B5EF4-FFF2-40B4-BE49-F238E27FC236}">
                  <a16:creationId xmlns:a16="http://schemas.microsoft.com/office/drawing/2014/main" id="{CFEC01E1-E97D-22DF-C9C1-5B966E0E225C}"/>
                </a:ext>
              </a:extLst>
            </p:cNvPr>
            <p:cNvSpPr/>
            <p:nvPr/>
          </p:nvSpPr>
          <p:spPr>
            <a:xfrm>
              <a:off x="5492908" y="1355342"/>
              <a:ext cx="13779" cy="18382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226" y="0"/>
                  </a:moveTo>
                  <a:cubicBezTo>
                    <a:pt x="101" y="0"/>
                    <a:pt x="1" y="101"/>
                    <a:pt x="1" y="225"/>
                  </a:cubicBezTo>
                  <a:lnTo>
                    <a:pt x="1" y="377"/>
                  </a:lnTo>
                  <a:cubicBezTo>
                    <a:pt x="1" y="502"/>
                    <a:pt x="101" y="602"/>
                    <a:pt x="226" y="602"/>
                  </a:cubicBezTo>
                  <a:cubicBezTo>
                    <a:pt x="350" y="602"/>
                    <a:pt x="451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>
              <a:extLst>
                <a:ext uri="{FF2B5EF4-FFF2-40B4-BE49-F238E27FC236}">
                  <a16:creationId xmlns:a16="http://schemas.microsoft.com/office/drawing/2014/main" id="{8993E0CA-6573-971B-2EBA-0505EE55837A}"/>
                </a:ext>
              </a:extLst>
            </p:cNvPr>
            <p:cNvSpPr/>
            <p:nvPr/>
          </p:nvSpPr>
          <p:spPr>
            <a:xfrm>
              <a:off x="5586649" y="1355342"/>
              <a:ext cx="13749" cy="18382"/>
            </a:xfrm>
            <a:custGeom>
              <a:avLst/>
              <a:gdLst/>
              <a:ahLst/>
              <a:cxnLst/>
              <a:rect l="l" t="t" r="r" b="b"/>
              <a:pathLst>
                <a:path w="451" h="603" extrusionOk="0">
                  <a:moveTo>
                    <a:pt x="225" y="0"/>
                  </a:moveTo>
                  <a:cubicBezTo>
                    <a:pt x="101" y="0"/>
                    <a:pt x="0" y="101"/>
                    <a:pt x="0" y="225"/>
                  </a:cubicBezTo>
                  <a:lnTo>
                    <a:pt x="0" y="377"/>
                  </a:lnTo>
                  <a:cubicBezTo>
                    <a:pt x="0" y="502"/>
                    <a:pt x="101" y="602"/>
                    <a:pt x="225" y="602"/>
                  </a:cubicBezTo>
                  <a:cubicBezTo>
                    <a:pt x="348" y="602"/>
                    <a:pt x="450" y="502"/>
                    <a:pt x="450" y="377"/>
                  </a:cubicBezTo>
                  <a:lnTo>
                    <a:pt x="450" y="225"/>
                  </a:lnTo>
                  <a:cubicBezTo>
                    <a:pt x="450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>
              <a:extLst>
                <a:ext uri="{FF2B5EF4-FFF2-40B4-BE49-F238E27FC236}">
                  <a16:creationId xmlns:a16="http://schemas.microsoft.com/office/drawing/2014/main" id="{E80F7DDF-3EA5-9197-BE39-81EC975D0B7C}"/>
                </a:ext>
              </a:extLst>
            </p:cNvPr>
            <p:cNvSpPr/>
            <p:nvPr/>
          </p:nvSpPr>
          <p:spPr>
            <a:xfrm>
              <a:off x="5680268" y="1355342"/>
              <a:ext cx="13810" cy="18382"/>
            </a:xfrm>
            <a:custGeom>
              <a:avLst/>
              <a:gdLst/>
              <a:ahLst/>
              <a:cxnLst/>
              <a:rect l="l" t="t" r="r" b="b"/>
              <a:pathLst>
                <a:path w="453" h="603" extrusionOk="0">
                  <a:moveTo>
                    <a:pt x="226" y="0"/>
                  </a:moveTo>
                  <a:cubicBezTo>
                    <a:pt x="101" y="0"/>
                    <a:pt x="1" y="101"/>
                    <a:pt x="1" y="225"/>
                  </a:cubicBezTo>
                  <a:lnTo>
                    <a:pt x="1" y="377"/>
                  </a:lnTo>
                  <a:cubicBezTo>
                    <a:pt x="1" y="502"/>
                    <a:pt x="101" y="602"/>
                    <a:pt x="226" y="602"/>
                  </a:cubicBezTo>
                  <a:cubicBezTo>
                    <a:pt x="352" y="602"/>
                    <a:pt x="452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49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>
              <a:extLst>
                <a:ext uri="{FF2B5EF4-FFF2-40B4-BE49-F238E27FC236}">
                  <a16:creationId xmlns:a16="http://schemas.microsoft.com/office/drawing/2014/main" id="{F0EA03E4-C23D-293B-6374-1A396D8469BF}"/>
                </a:ext>
              </a:extLst>
            </p:cNvPr>
            <p:cNvSpPr/>
            <p:nvPr/>
          </p:nvSpPr>
          <p:spPr>
            <a:xfrm>
              <a:off x="5773949" y="1355342"/>
              <a:ext cx="13749" cy="18382"/>
            </a:xfrm>
            <a:custGeom>
              <a:avLst/>
              <a:gdLst/>
              <a:ahLst/>
              <a:cxnLst/>
              <a:rect l="l" t="t" r="r" b="b"/>
              <a:pathLst>
                <a:path w="451" h="603" extrusionOk="0">
                  <a:moveTo>
                    <a:pt x="226" y="0"/>
                  </a:moveTo>
                  <a:cubicBezTo>
                    <a:pt x="103" y="0"/>
                    <a:pt x="0" y="101"/>
                    <a:pt x="0" y="225"/>
                  </a:cubicBezTo>
                  <a:lnTo>
                    <a:pt x="0" y="377"/>
                  </a:lnTo>
                  <a:cubicBezTo>
                    <a:pt x="0" y="502"/>
                    <a:pt x="103" y="602"/>
                    <a:pt x="226" y="602"/>
                  </a:cubicBezTo>
                  <a:cubicBezTo>
                    <a:pt x="352" y="602"/>
                    <a:pt x="451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>
              <a:extLst>
                <a:ext uri="{FF2B5EF4-FFF2-40B4-BE49-F238E27FC236}">
                  <a16:creationId xmlns:a16="http://schemas.microsoft.com/office/drawing/2014/main" id="{6BAB0C5B-C279-3F73-40A3-BE53E6E027A9}"/>
                </a:ext>
              </a:extLst>
            </p:cNvPr>
            <p:cNvSpPr/>
            <p:nvPr/>
          </p:nvSpPr>
          <p:spPr>
            <a:xfrm>
              <a:off x="5464069" y="1128442"/>
              <a:ext cx="352437" cy="280889"/>
            </a:xfrm>
            <a:custGeom>
              <a:avLst/>
              <a:gdLst/>
              <a:ahLst/>
              <a:cxnLst/>
              <a:rect l="l" t="t" r="r" b="b"/>
              <a:pathLst>
                <a:path w="11561" h="9214" extrusionOk="0">
                  <a:moveTo>
                    <a:pt x="3074" y="2596"/>
                  </a:moveTo>
                  <a:lnTo>
                    <a:pt x="3074" y="3588"/>
                  </a:lnTo>
                  <a:lnTo>
                    <a:pt x="2341" y="3588"/>
                  </a:lnTo>
                  <a:lnTo>
                    <a:pt x="2341" y="2596"/>
                  </a:lnTo>
                  <a:close/>
                  <a:moveTo>
                    <a:pt x="6148" y="2596"/>
                  </a:moveTo>
                  <a:lnTo>
                    <a:pt x="6148" y="3588"/>
                  </a:lnTo>
                  <a:lnTo>
                    <a:pt x="5414" y="3588"/>
                  </a:lnTo>
                  <a:lnTo>
                    <a:pt x="5414" y="2596"/>
                  </a:lnTo>
                  <a:close/>
                  <a:moveTo>
                    <a:pt x="9223" y="2596"/>
                  </a:moveTo>
                  <a:lnTo>
                    <a:pt x="9223" y="3588"/>
                  </a:lnTo>
                  <a:lnTo>
                    <a:pt x="8489" y="3588"/>
                  </a:lnTo>
                  <a:lnTo>
                    <a:pt x="8489" y="2596"/>
                  </a:lnTo>
                  <a:close/>
                  <a:moveTo>
                    <a:pt x="3075" y="4039"/>
                  </a:moveTo>
                  <a:lnTo>
                    <a:pt x="3075" y="5852"/>
                  </a:lnTo>
                  <a:lnTo>
                    <a:pt x="2341" y="5852"/>
                  </a:lnTo>
                  <a:lnTo>
                    <a:pt x="2341" y="4039"/>
                  </a:lnTo>
                  <a:close/>
                  <a:moveTo>
                    <a:pt x="6148" y="4039"/>
                  </a:moveTo>
                  <a:lnTo>
                    <a:pt x="6148" y="5852"/>
                  </a:lnTo>
                  <a:lnTo>
                    <a:pt x="5414" y="5852"/>
                  </a:lnTo>
                  <a:lnTo>
                    <a:pt x="5414" y="4039"/>
                  </a:lnTo>
                  <a:close/>
                  <a:moveTo>
                    <a:pt x="9223" y="4039"/>
                  </a:moveTo>
                  <a:lnTo>
                    <a:pt x="9223" y="5852"/>
                  </a:lnTo>
                  <a:lnTo>
                    <a:pt x="8489" y="5852"/>
                  </a:lnTo>
                  <a:lnTo>
                    <a:pt x="8489" y="4039"/>
                  </a:lnTo>
                  <a:close/>
                  <a:moveTo>
                    <a:pt x="3075" y="6304"/>
                  </a:moveTo>
                  <a:lnTo>
                    <a:pt x="3075" y="7296"/>
                  </a:lnTo>
                  <a:lnTo>
                    <a:pt x="2341" y="7296"/>
                  </a:lnTo>
                  <a:lnTo>
                    <a:pt x="2341" y="7295"/>
                  </a:lnTo>
                  <a:lnTo>
                    <a:pt x="2341" y="6304"/>
                  </a:lnTo>
                  <a:close/>
                  <a:moveTo>
                    <a:pt x="6148" y="6304"/>
                  </a:moveTo>
                  <a:lnTo>
                    <a:pt x="6148" y="7296"/>
                  </a:lnTo>
                  <a:lnTo>
                    <a:pt x="5414" y="7296"/>
                  </a:lnTo>
                  <a:lnTo>
                    <a:pt x="5414" y="7295"/>
                  </a:lnTo>
                  <a:lnTo>
                    <a:pt x="5414" y="6304"/>
                  </a:lnTo>
                  <a:close/>
                  <a:moveTo>
                    <a:pt x="9223" y="6304"/>
                  </a:moveTo>
                  <a:lnTo>
                    <a:pt x="9223" y="7296"/>
                  </a:lnTo>
                  <a:lnTo>
                    <a:pt x="8489" y="7296"/>
                  </a:lnTo>
                  <a:lnTo>
                    <a:pt x="8489" y="7295"/>
                  </a:lnTo>
                  <a:lnTo>
                    <a:pt x="8489" y="6304"/>
                  </a:lnTo>
                  <a:close/>
                  <a:moveTo>
                    <a:pt x="1172" y="526"/>
                  </a:moveTo>
                  <a:lnTo>
                    <a:pt x="1891" y="1147"/>
                  </a:lnTo>
                  <a:lnTo>
                    <a:pt x="1891" y="8760"/>
                  </a:lnTo>
                  <a:lnTo>
                    <a:pt x="453" y="8760"/>
                  </a:lnTo>
                  <a:lnTo>
                    <a:pt x="453" y="1147"/>
                  </a:lnTo>
                  <a:lnTo>
                    <a:pt x="1172" y="526"/>
                  </a:lnTo>
                  <a:close/>
                  <a:moveTo>
                    <a:pt x="4243" y="526"/>
                  </a:moveTo>
                  <a:lnTo>
                    <a:pt x="4962" y="1147"/>
                  </a:lnTo>
                  <a:lnTo>
                    <a:pt x="4962" y="8760"/>
                  </a:lnTo>
                  <a:lnTo>
                    <a:pt x="3524" y="8760"/>
                  </a:lnTo>
                  <a:lnTo>
                    <a:pt x="3524" y="1147"/>
                  </a:lnTo>
                  <a:lnTo>
                    <a:pt x="4243" y="526"/>
                  </a:lnTo>
                  <a:close/>
                  <a:moveTo>
                    <a:pt x="7318" y="526"/>
                  </a:moveTo>
                  <a:lnTo>
                    <a:pt x="8035" y="1147"/>
                  </a:lnTo>
                  <a:lnTo>
                    <a:pt x="8035" y="8760"/>
                  </a:lnTo>
                  <a:lnTo>
                    <a:pt x="6599" y="8760"/>
                  </a:lnTo>
                  <a:lnTo>
                    <a:pt x="6599" y="1147"/>
                  </a:lnTo>
                  <a:lnTo>
                    <a:pt x="7318" y="526"/>
                  </a:lnTo>
                  <a:close/>
                  <a:moveTo>
                    <a:pt x="1170" y="1"/>
                  </a:moveTo>
                  <a:cubicBezTo>
                    <a:pt x="1118" y="1"/>
                    <a:pt x="1065" y="19"/>
                    <a:pt x="1023" y="56"/>
                  </a:cubicBezTo>
                  <a:lnTo>
                    <a:pt x="79" y="871"/>
                  </a:lnTo>
                  <a:cubicBezTo>
                    <a:pt x="31" y="915"/>
                    <a:pt x="1" y="976"/>
                    <a:pt x="1" y="1042"/>
                  </a:cubicBezTo>
                  <a:lnTo>
                    <a:pt x="1" y="8988"/>
                  </a:lnTo>
                  <a:cubicBezTo>
                    <a:pt x="1" y="9111"/>
                    <a:pt x="102" y="9213"/>
                    <a:pt x="226" y="9213"/>
                  </a:cubicBezTo>
                  <a:lnTo>
                    <a:pt x="2113" y="9213"/>
                  </a:lnTo>
                  <a:cubicBezTo>
                    <a:pt x="2238" y="9213"/>
                    <a:pt x="2338" y="9111"/>
                    <a:pt x="2338" y="8988"/>
                  </a:cubicBezTo>
                  <a:lnTo>
                    <a:pt x="2338" y="7746"/>
                  </a:lnTo>
                  <a:lnTo>
                    <a:pt x="3072" y="7746"/>
                  </a:lnTo>
                  <a:lnTo>
                    <a:pt x="3072" y="8988"/>
                  </a:lnTo>
                  <a:cubicBezTo>
                    <a:pt x="3072" y="9111"/>
                    <a:pt x="3174" y="9213"/>
                    <a:pt x="3298" y="9213"/>
                  </a:cubicBezTo>
                  <a:lnTo>
                    <a:pt x="5186" y="9213"/>
                  </a:lnTo>
                  <a:cubicBezTo>
                    <a:pt x="5309" y="9213"/>
                    <a:pt x="5411" y="9111"/>
                    <a:pt x="5411" y="8988"/>
                  </a:cubicBezTo>
                  <a:lnTo>
                    <a:pt x="5411" y="7746"/>
                  </a:lnTo>
                  <a:lnTo>
                    <a:pt x="6145" y="7746"/>
                  </a:lnTo>
                  <a:lnTo>
                    <a:pt x="6145" y="8988"/>
                  </a:lnTo>
                  <a:cubicBezTo>
                    <a:pt x="6145" y="9111"/>
                    <a:pt x="6246" y="9213"/>
                    <a:pt x="6370" y="9213"/>
                  </a:cubicBezTo>
                  <a:lnTo>
                    <a:pt x="8257" y="9213"/>
                  </a:lnTo>
                  <a:cubicBezTo>
                    <a:pt x="8382" y="9213"/>
                    <a:pt x="8483" y="9111"/>
                    <a:pt x="8483" y="8988"/>
                  </a:cubicBezTo>
                  <a:lnTo>
                    <a:pt x="8483" y="7746"/>
                  </a:lnTo>
                  <a:lnTo>
                    <a:pt x="9217" y="7746"/>
                  </a:lnTo>
                  <a:lnTo>
                    <a:pt x="9217" y="8988"/>
                  </a:lnTo>
                  <a:cubicBezTo>
                    <a:pt x="9217" y="9111"/>
                    <a:pt x="9317" y="9213"/>
                    <a:pt x="9442" y="9213"/>
                  </a:cubicBezTo>
                  <a:lnTo>
                    <a:pt x="11335" y="9213"/>
                  </a:lnTo>
                  <a:cubicBezTo>
                    <a:pt x="11459" y="9213"/>
                    <a:pt x="11560" y="9111"/>
                    <a:pt x="11560" y="8988"/>
                  </a:cubicBezTo>
                  <a:lnTo>
                    <a:pt x="11560" y="6280"/>
                  </a:lnTo>
                  <a:cubicBezTo>
                    <a:pt x="11560" y="6155"/>
                    <a:pt x="11459" y="6055"/>
                    <a:pt x="11335" y="6055"/>
                  </a:cubicBezTo>
                  <a:cubicBezTo>
                    <a:pt x="11212" y="6055"/>
                    <a:pt x="11110" y="6155"/>
                    <a:pt x="11110" y="6280"/>
                  </a:cubicBezTo>
                  <a:lnTo>
                    <a:pt x="11110" y="8760"/>
                  </a:lnTo>
                  <a:lnTo>
                    <a:pt x="9673" y="8760"/>
                  </a:lnTo>
                  <a:lnTo>
                    <a:pt x="9673" y="1147"/>
                  </a:lnTo>
                  <a:lnTo>
                    <a:pt x="10391" y="526"/>
                  </a:lnTo>
                  <a:lnTo>
                    <a:pt x="11110" y="1147"/>
                  </a:lnTo>
                  <a:lnTo>
                    <a:pt x="11110" y="4240"/>
                  </a:lnTo>
                  <a:cubicBezTo>
                    <a:pt x="11110" y="4366"/>
                    <a:pt x="11212" y="4465"/>
                    <a:pt x="11335" y="4465"/>
                  </a:cubicBezTo>
                  <a:cubicBezTo>
                    <a:pt x="11459" y="4465"/>
                    <a:pt x="11560" y="4364"/>
                    <a:pt x="11560" y="4240"/>
                  </a:cubicBezTo>
                  <a:lnTo>
                    <a:pt x="11560" y="1044"/>
                  </a:lnTo>
                  <a:cubicBezTo>
                    <a:pt x="11560" y="979"/>
                    <a:pt x="11531" y="916"/>
                    <a:pt x="11480" y="874"/>
                  </a:cubicBezTo>
                  <a:lnTo>
                    <a:pt x="10538" y="57"/>
                  </a:lnTo>
                  <a:cubicBezTo>
                    <a:pt x="10496" y="21"/>
                    <a:pt x="10443" y="2"/>
                    <a:pt x="10390" y="2"/>
                  </a:cubicBezTo>
                  <a:cubicBezTo>
                    <a:pt x="10338" y="2"/>
                    <a:pt x="10285" y="21"/>
                    <a:pt x="10242" y="57"/>
                  </a:cubicBezTo>
                  <a:lnTo>
                    <a:pt x="9299" y="874"/>
                  </a:lnTo>
                  <a:cubicBezTo>
                    <a:pt x="9250" y="916"/>
                    <a:pt x="9220" y="979"/>
                    <a:pt x="9220" y="1044"/>
                  </a:cubicBezTo>
                  <a:lnTo>
                    <a:pt x="9220" y="2144"/>
                  </a:lnTo>
                  <a:lnTo>
                    <a:pt x="8486" y="2144"/>
                  </a:lnTo>
                  <a:lnTo>
                    <a:pt x="8486" y="1044"/>
                  </a:lnTo>
                  <a:cubicBezTo>
                    <a:pt x="8486" y="979"/>
                    <a:pt x="8459" y="916"/>
                    <a:pt x="8408" y="874"/>
                  </a:cubicBezTo>
                  <a:lnTo>
                    <a:pt x="7463" y="57"/>
                  </a:lnTo>
                  <a:cubicBezTo>
                    <a:pt x="7421" y="21"/>
                    <a:pt x="7369" y="2"/>
                    <a:pt x="7316" y="2"/>
                  </a:cubicBezTo>
                  <a:cubicBezTo>
                    <a:pt x="7264" y="2"/>
                    <a:pt x="7211" y="21"/>
                    <a:pt x="7169" y="57"/>
                  </a:cubicBezTo>
                  <a:lnTo>
                    <a:pt x="6225" y="874"/>
                  </a:lnTo>
                  <a:cubicBezTo>
                    <a:pt x="6177" y="916"/>
                    <a:pt x="6147" y="979"/>
                    <a:pt x="6147" y="1044"/>
                  </a:cubicBezTo>
                  <a:lnTo>
                    <a:pt x="6147" y="2144"/>
                  </a:lnTo>
                  <a:lnTo>
                    <a:pt x="5413" y="2144"/>
                  </a:lnTo>
                  <a:lnTo>
                    <a:pt x="5413" y="1044"/>
                  </a:lnTo>
                  <a:cubicBezTo>
                    <a:pt x="5413" y="979"/>
                    <a:pt x="5384" y="916"/>
                    <a:pt x="5333" y="874"/>
                  </a:cubicBezTo>
                  <a:lnTo>
                    <a:pt x="4392" y="56"/>
                  </a:lnTo>
                  <a:cubicBezTo>
                    <a:pt x="4350" y="19"/>
                    <a:pt x="4297" y="1"/>
                    <a:pt x="4245" y="1"/>
                  </a:cubicBezTo>
                  <a:cubicBezTo>
                    <a:pt x="4192" y="1"/>
                    <a:pt x="4140" y="19"/>
                    <a:pt x="4098" y="56"/>
                  </a:cubicBezTo>
                  <a:lnTo>
                    <a:pt x="3153" y="871"/>
                  </a:lnTo>
                  <a:cubicBezTo>
                    <a:pt x="3105" y="915"/>
                    <a:pt x="3074" y="976"/>
                    <a:pt x="3074" y="1042"/>
                  </a:cubicBezTo>
                  <a:lnTo>
                    <a:pt x="3074" y="2141"/>
                  </a:lnTo>
                  <a:lnTo>
                    <a:pt x="2341" y="2141"/>
                  </a:lnTo>
                  <a:lnTo>
                    <a:pt x="2341" y="1042"/>
                  </a:lnTo>
                  <a:cubicBezTo>
                    <a:pt x="2341" y="976"/>
                    <a:pt x="2313" y="915"/>
                    <a:pt x="2262" y="871"/>
                  </a:cubicBezTo>
                  <a:lnTo>
                    <a:pt x="1318" y="56"/>
                  </a:lnTo>
                  <a:cubicBezTo>
                    <a:pt x="1275" y="19"/>
                    <a:pt x="1223" y="1"/>
                    <a:pt x="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>
              <a:extLst>
                <a:ext uri="{FF2B5EF4-FFF2-40B4-BE49-F238E27FC236}">
                  <a16:creationId xmlns:a16="http://schemas.microsoft.com/office/drawing/2014/main" id="{DF4F743F-D786-29D7-C685-3CBBDB862EE3}"/>
                </a:ext>
              </a:extLst>
            </p:cNvPr>
            <p:cNvSpPr/>
            <p:nvPr/>
          </p:nvSpPr>
          <p:spPr>
            <a:xfrm>
              <a:off x="5492908" y="1171213"/>
              <a:ext cx="13779" cy="18443"/>
            </a:xfrm>
            <a:custGeom>
              <a:avLst/>
              <a:gdLst/>
              <a:ahLst/>
              <a:cxnLst/>
              <a:rect l="l" t="t" r="r" b="b"/>
              <a:pathLst>
                <a:path w="452" h="605" extrusionOk="0">
                  <a:moveTo>
                    <a:pt x="226" y="1"/>
                  </a:moveTo>
                  <a:cubicBezTo>
                    <a:pt x="101" y="1"/>
                    <a:pt x="1" y="103"/>
                    <a:pt x="1" y="226"/>
                  </a:cubicBezTo>
                  <a:lnTo>
                    <a:pt x="1" y="379"/>
                  </a:lnTo>
                  <a:cubicBezTo>
                    <a:pt x="1" y="502"/>
                    <a:pt x="101" y="604"/>
                    <a:pt x="226" y="604"/>
                  </a:cubicBezTo>
                  <a:cubicBezTo>
                    <a:pt x="350" y="604"/>
                    <a:pt x="451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5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>
              <a:extLst>
                <a:ext uri="{FF2B5EF4-FFF2-40B4-BE49-F238E27FC236}">
                  <a16:creationId xmlns:a16="http://schemas.microsoft.com/office/drawing/2014/main" id="{0901BC5B-E9A7-B5F2-C917-0777E5B540EC}"/>
                </a:ext>
              </a:extLst>
            </p:cNvPr>
            <p:cNvSpPr/>
            <p:nvPr/>
          </p:nvSpPr>
          <p:spPr>
            <a:xfrm>
              <a:off x="5586649" y="1171213"/>
              <a:ext cx="13749" cy="18443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25" y="1"/>
                  </a:moveTo>
                  <a:cubicBezTo>
                    <a:pt x="101" y="1"/>
                    <a:pt x="0" y="103"/>
                    <a:pt x="0" y="226"/>
                  </a:cubicBezTo>
                  <a:lnTo>
                    <a:pt x="0" y="379"/>
                  </a:lnTo>
                  <a:cubicBezTo>
                    <a:pt x="0" y="502"/>
                    <a:pt x="101" y="604"/>
                    <a:pt x="225" y="604"/>
                  </a:cubicBezTo>
                  <a:cubicBezTo>
                    <a:pt x="348" y="604"/>
                    <a:pt x="450" y="502"/>
                    <a:pt x="450" y="379"/>
                  </a:cubicBezTo>
                  <a:lnTo>
                    <a:pt x="450" y="226"/>
                  </a:lnTo>
                  <a:cubicBezTo>
                    <a:pt x="450" y="103"/>
                    <a:pt x="348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>
              <a:extLst>
                <a:ext uri="{FF2B5EF4-FFF2-40B4-BE49-F238E27FC236}">
                  <a16:creationId xmlns:a16="http://schemas.microsoft.com/office/drawing/2014/main" id="{52CE31EC-9978-421F-6102-E238490FD4BE}"/>
                </a:ext>
              </a:extLst>
            </p:cNvPr>
            <p:cNvSpPr/>
            <p:nvPr/>
          </p:nvSpPr>
          <p:spPr>
            <a:xfrm>
              <a:off x="5680268" y="1171213"/>
              <a:ext cx="13810" cy="18443"/>
            </a:xfrm>
            <a:custGeom>
              <a:avLst/>
              <a:gdLst/>
              <a:ahLst/>
              <a:cxnLst/>
              <a:rect l="l" t="t" r="r" b="b"/>
              <a:pathLst>
                <a:path w="453" h="605" extrusionOk="0">
                  <a:moveTo>
                    <a:pt x="226" y="1"/>
                  </a:moveTo>
                  <a:cubicBezTo>
                    <a:pt x="101" y="1"/>
                    <a:pt x="1" y="103"/>
                    <a:pt x="1" y="226"/>
                  </a:cubicBezTo>
                  <a:lnTo>
                    <a:pt x="1" y="379"/>
                  </a:lnTo>
                  <a:cubicBezTo>
                    <a:pt x="1" y="502"/>
                    <a:pt x="101" y="604"/>
                    <a:pt x="226" y="604"/>
                  </a:cubicBezTo>
                  <a:cubicBezTo>
                    <a:pt x="352" y="604"/>
                    <a:pt x="452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49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>
              <a:extLst>
                <a:ext uri="{FF2B5EF4-FFF2-40B4-BE49-F238E27FC236}">
                  <a16:creationId xmlns:a16="http://schemas.microsoft.com/office/drawing/2014/main" id="{3D4ECB59-51C3-75B1-9B7A-420DEEE53884}"/>
                </a:ext>
              </a:extLst>
            </p:cNvPr>
            <p:cNvSpPr/>
            <p:nvPr/>
          </p:nvSpPr>
          <p:spPr>
            <a:xfrm>
              <a:off x="5773949" y="1171213"/>
              <a:ext cx="13749" cy="18443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26" y="1"/>
                  </a:moveTo>
                  <a:cubicBezTo>
                    <a:pt x="103" y="1"/>
                    <a:pt x="0" y="103"/>
                    <a:pt x="0" y="226"/>
                  </a:cubicBezTo>
                  <a:lnTo>
                    <a:pt x="0" y="379"/>
                  </a:lnTo>
                  <a:cubicBezTo>
                    <a:pt x="0" y="502"/>
                    <a:pt x="103" y="604"/>
                    <a:pt x="226" y="604"/>
                  </a:cubicBezTo>
                  <a:cubicBezTo>
                    <a:pt x="352" y="604"/>
                    <a:pt x="451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5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>
              <a:extLst>
                <a:ext uri="{FF2B5EF4-FFF2-40B4-BE49-F238E27FC236}">
                  <a16:creationId xmlns:a16="http://schemas.microsoft.com/office/drawing/2014/main" id="{D41E6F81-90B8-80CE-78C9-C64EE5E16CC2}"/>
                </a:ext>
              </a:extLst>
            </p:cNvPr>
            <p:cNvSpPr/>
            <p:nvPr/>
          </p:nvSpPr>
          <p:spPr>
            <a:xfrm>
              <a:off x="5802178" y="1281812"/>
              <a:ext cx="14785" cy="13779"/>
            </a:xfrm>
            <a:custGeom>
              <a:avLst/>
              <a:gdLst/>
              <a:ahLst/>
              <a:cxnLst/>
              <a:rect l="l" t="t" r="r" b="b"/>
              <a:pathLst>
                <a:path w="485" h="452" extrusionOk="0">
                  <a:moveTo>
                    <a:pt x="244" y="0"/>
                  </a:moveTo>
                  <a:cubicBezTo>
                    <a:pt x="193" y="0"/>
                    <a:pt x="142" y="17"/>
                    <a:pt x="101" y="51"/>
                  </a:cubicBezTo>
                  <a:cubicBezTo>
                    <a:pt x="28" y="111"/>
                    <a:pt x="1" y="214"/>
                    <a:pt x="34" y="305"/>
                  </a:cubicBezTo>
                  <a:cubicBezTo>
                    <a:pt x="65" y="393"/>
                    <a:pt x="151" y="452"/>
                    <a:pt x="244" y="452"/>
                  </a:cubicBezTo>
                  <a:cubicBezTo>
                    <a:pt x="350" y="452"/>
                    <a:pt x="445" y="372"/>
                    <a:pt x="465" y="272"/>
                  </a:cubicBezTo>
                  <a:cubicBezTo>
                    <a:pt x="484" y="177"/>
                    <a:pt x="440" y="81"/>
                    <a:pt x="359" y="33"/>
                  </a:cubicBezTo>
                  <a:cubicBezTo>
                    <a:pt x="324" y="11"/>
                    <a:pt x="284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9">
            <a:extLst>
              <a:ext uri="{FF2B5EF4-FFF2-40B4-BE49-F238E27FC236}">
                <a16:creationId xmlns:a16="http://schemas.microsoft.com/office/drawing/2014/main" id="{4C458399-418E-C31E-A095-D6BE09EDF2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383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1</a:t>
            </a:r>
            <a:endParaRPr sz="1800" baseline="30000">
              <a:solidFill>
                <a:srgbClr val="191919"/>
              </a:solidFill>
            </a:endParaRPr>
          </a:p>
        </p:txBody>
      </p:sp>
      <p:sp>
        <p:nvSpPr>
          <p:cNvPr id="704" name="Google Shape;704;p39">
            <a:extLst>
              <a:ext uri="{FF2B5EF4-FFF2-40B4-BE49-F238E27FC236}">
                <a16:creationId xmlns:a16="http://schemas.microsoft.com/office/drawing/2014/main" id="{EA3A09C4-B710-1A3F-0770-DEA1CB113E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500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2</a:t>
            </a:r>
            <a:endParaRPr sz="1800">
              <a:solidFill>
                <a:srgbClr val="191919"/>
              </a:solidFill>
            </a:endParaRPr>
          </a:p>
        </p:txBody>
      </p:sp>
      <p:sp>
        <p:nvSpPr>
          <p:cNvPr id="705" name="Google Shape;705;p39">
            <a:extLst>
              <a:ext uri="{FF2B5EF4-FFF2-40B4-BE49-F238E27FC236}">
                <a16:creationId xmlns:a16="http://schemas.microsoft.com/office/drawing/2014/main" id="{F991C1E3-6B98-CF3F-1588-288D307FB7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116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3</a:t>
            </a:r>
            <a:endParaRPr sz="1800">
              <a:solidFill>
                <a:srgbClr val="191919"/>
              </a:solidFill>
            </a:endParaRPr>
          </a:p>
        </p:txBody>
      </p:sp>
      <p:cxnSp>
        <p:nvCxnSpPr>
          <p:cNvPr id="707" name="Google Shape;707;p39">
            <a:extLst>
              <a:ext uri="{FF2B5EF4-FFF2-40B4-BE49-F238E27FC236}">
                <a16:creationId xmlns:a16="http://schemas.microsoft.com/office/drawing/2014/main" id="{117F62BD-4A03-2D16-8BAA-A795B38C57D5}"/>
              </a:ext>
            </a:extLst>
          </p:cNvPr>
          <p:cNvCxnSpPr>
            <a:stCxn id="629" idx="0"/>
            <a:endCxn id="703" idx="1"/>
          </p:cNvCxnSpPr>
          <p:nvPr/>
        </p:nvCxnSpPr>
        <p:spPr>
          <a:xfrm rot="-5400000">
            <a:off x="11749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9">
            <a:extLst>
              <a:ext uri="{FF2B5EF4-FFF2-40B4-BE49-F238E27FC236}">
                <a16:creationId xmlns:a16="http://schemas.microsoft.com/office/drawing/2014/main" id="{FD088761-2867-F0D3-8C2C-59C600C36B4A}"/>
              </a:ext>
            </a:extLst>
          </p:cNvPr>
          <p:cNvCxnSpPr>
            <a:stCxn id="703" idx="3"/>
            <a:endCxn id="630" idx="0"/>
          </p:cNvCxnSpPr>
          <p:nvPr/>
        </p:nvCxnSpPr>
        <p:spPr>
          <a:xfrm>
            <a:off x="21955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9">
            <a:extLst>
              <a:ext uri="{FF2B5EF4-FFF2-40B4-BE49-F238E27FC236}">
                <a16:creationId xmlns:a16="http://schemas.microsoft.com/office/drawing/2014/main" id="{5107BF5B-538D-8983-2FF1-CE7F2656D9D5}"/>
              </a:ext>
            </a:extLst>
          </p:cNvPr>
          <p:cNvCxnSpPr>
            <a:stCxn id="630" idx="0"/>
            <a:endCxn id="704" idx="1"/>
          </p:cNvCxnSpPr>
          <p:nvPr/>
        </p:nvCxnSpPr>
        <p:spPr>
          <a:xfrm rot="-5400000">
            <a:off x="291162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9">
            <a:extLst>
              <a:ext uri="{FF2B5EF4-FFF2-40B4-BE49-F238E27FC236}">
                <a16:creationId xmlns:a16="http://schemas.microsoft.com/office/drawing/2014/main" id="{0CD285CD-1613-468A-7C83-58DB8F3AE84A}"/>
              </a:ext>
            </a:extLst>
          </p:cNvPr>
          <p:cNvCxnSpPr>
            <a:stCxn id="704" idx="3"/>
            <a:endCxn id="631" idx="0"/>
          </p:cNvCxnSpPr>
          <p:nvPr/>
        </p:nvCxnSpPr>
        <p:spPr>
          <a:xfrm>
            <a:off x="393220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9">
            <a:extLst>
              <a:ext uri="{FF2B5EF4-FFF2-40B4-BE49-F238E27FC236}">
                <a16:creationId xmlns:a16="http://schemas.microsoft.com/office/drawing/2014/main" id="{5F04F72D-C4FF-DC82-9026-AA3E21911B7A}"/>
              </a:ext>
            </a:extLst>
          </p:cNvPr>
          <p:cNvCxnSpPr>
            <a:stCxn id="631" idx="0"/>
            <a:endCxn id="705" idx="1"/>
          </p:cNvCxnSpPr>
          <p:nvPr/>
        </p:nvCxnSpPr>
        <p:spPr>
          <a:xfrm rot="-5400000">
            <a:off x="46482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9">
            <a:extLst>
              <a:ext uri="{FF2B5EF4-FFF2-40B4-BE49-F238E27FC236}">
                <a16:creationId xmlns:a16="http://schemas.microsoft.com/office/drawing/2014/main" id="{4E69B50E-EEC6-7882-9400-9EAB954141D9}"/>
              </a:ext>
            </a:extLst>
          </p:cNvPr>
          <p:cNvCxnSpPr>
            <a:stCxn id="705" idx="3"/>
            <a:endCxn id="632" idx="0"/>
          </p:cNvCxnSpPr>
          <p:nvPr/>
        </p:nvCxnSpPr>
        <p:spPr>
          <a:xfrm>
            <a:off x="56688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39">
            <a:extLst>
              <a:ext uri="{FF2B5EF4-FFF2-40B4-BE49-F238E27FC236}">
                <a16:creationId xmlns:a16="http://schemas.microsoft.com/office/drawing/2014/main" id="{424C259F-1A8D-E960-7351-8748A21AEACE}"/>
              </a:ext>
            </a:extLst>
          </p:cNvPr>
          <p:cNvSpPr/>
          <p:nvPr/>
        </p:nvSpPr>
        <p:spPr>
          <a:xfrm>
            <a:off x="457675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9">
            <a:extLst>
              <a:ext uri="{FF2B5EF4-FFF2-40B4-BE49-F238E27FC236}">
                <a16:creationId xmlns:a16="http://schemas.microsoft.com/office/drawing/2014/main" id="{56FF6E34-7F8A-4878-6613-3A6E8C13B5F1}"/>
              </a:ext>
            </a:extLst>
          </p:cNvPr>
          <p:cNvSpPr/>
          <p:nvPr/>
        </p:nvSpPr>
        <p:spPr>
          <a:xfrm>
            <a:off x="2195113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9">
            <a:extLst>
              <a:ext uri="{FF2B5EF4-FFF2-40B4-BE49-F238E27FC236}">
                <a16:creationId xmlns:a16="http://schemas.microsoft.com/office/drawing/2014/main" id="{FC892E35-FD9C-7611-B661-1F22706DD5DE}"/>
              </a:ext>
            </a:extLst>
          </p:cNvPr>
          <p:cNvSpPr/>
          <p:nvPr/>
        </p:nvSpPr>
        <p:spPr>
          <a:xfrm>
            <a:off x="3932550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4575" tIns="91425" rIns="164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9">
            <a:extLst>
              <a:ext uri="{FF2B5EF4-FFF2-40B4-BE49-F238E27FC236}">
                <a16:creationId xmlns:a16="http://schemas.microsoft.com/office/drawing/2014/main" id="{40C3A336-8CFC-AD9E-72C5-FE298A0B0B9A}"/>
              </a:ext>
            </a:extLst>
          </p:cNvPr>
          <p:cNvSpPr/>
          <p:nvPr/>
        </p:nvSpPr>
        <p:spPr>
          <a:xfrm>
            <a:off x="5666869" y="3409950"/>
            <a:ext cx="12768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39">
            <a:extLst>
              <a:ext uri="{FF2B5EF4-FFF2-40B4-BE49-F238E27FC236}">
                <a16:creationId xmlns:a16="http://schemas.microsoft.com/office/drawing/2014/main" id="{2FA0F538-16C9-FC17-97F9-CEB9521E7EE5}"/>
              </a:ext>
            </a:extLst>
          </p:cNvPr>
          <p:cNvSpPr/>
          <p:nvPr/>
        </p:nvSpPr>
        <p:spPr>
          <a:xfrm>
            <a:off x="7405444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Agriculture - Free networking icons">
            <a:extLst>
              <a:ext uri="{FF2B5EF4-FFF2-40B4-BE49-F238E27FC236}">
                <a16:creationId xmlns:a16="http://schemas.microsoft.com/office/drawing/2014/main" id="{F674407A-B1BA-E342-5E62-7DF80F10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50" y="2159396"/>
            <a:ext cx="689059" cy="6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28;p39">
            <a:extLst>
              <a:ext uri="{FF2B5EF4-FFF2-40B4-BE49-F238E27FC236}">
                <a16:creationId xmlns:a16="http://schemas.microsoft.com/office/drawing/2014/main" id="{E7DBA901-F060-EFB9-BAFF-C58C7D635224}"/>
              </a:ext>
            </a:extLst>
          </p:cNvPr>
          <p:cNvSpPr txBox="1">
            <a:spLocks/>
          </p:cNvSpPr>
          <p:nvPr/>
        </p:nvSpPr>
        <p:spPr>
          <a:xfrm>
            <a:off x="7404275" y="3415666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Python</a:t>
            </a:r>
            <a:endParaRPr lang="en-US" sz="1200" dirty="0"/>
          </a:p>
        </p:txBody>
      </p:sp>
      <p:sp>
        <p:nvSpPr>
          <p:cNvPr id="3" name="Google Shape;628;p39">
            <a:extLst>
              <a:ext uri="{FF2B5EF4-FFF2-40B4-BE49-F238E27FC236}">
                <a16:creationId xmlns:a16="http://schemas.microsoft.com/office/drawing/2014/main" id="{C9A5F4E7-D8D1-4CFA-7C13-1BF8BDB0B46B}"/>
              </a:ext>
            </a:extLst>
          </p:cNvPr>
          <p:cNvSpPr txBox="1">
            <a:spLocks/>
          </p:cNvSpPr>
          <p:nvPr/>
        </p:nvSpPr>
        <p:spPr>
          <a:xfrm>
            <a:off x="7404922" y="3678912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Node.js</a:t>
            </a:r>
            <a:endParaRPr lang="en-US" sz="1200" dirty="0"/>
          </a:p>
        </p:txBody>
      </p:sp>
      <p:sp>
        <p:nvSpPr>
          <p:cNvPr id="4" name="Google Shape;628;p39">
            <a:extLst>
              <a:ext uri="{FF2B5EF4-FFF2-40B4-BE49-F238E27FC236}">
                <a16:creationId xmlns:a16="http://schemas.microsoft.com/office/drawing/2014/main" id="{8FEBB4C7-18CE-E8C7-487D-2E18F25783BC}"/>
              </a:ext>
            </a:extLst>
          </p:cNvPr>
          <p:cNvSpPr txBox="1">
            <a:spLocks/>
          </p:cNvSpPr>
          <p:nvPr/>
        </p:nvSpPr>
        <p:spPr>
          <a:xfrm>
            <a:off x="7404275" y="3936443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React.js</a:t>
            </a:r>
            <a:endParaRPr lang="en-US" sz="1200" dirty="0"/>
          </a:p>
        </p:txBody>
      </p:sp>
      <p:sp>
        <p:nvSpPr>
          <p:cNvPr id="5" name="Google Shape;628;p39">
            <a:extLst>
              <a:ext uri="{FF2B5EF4-FFF2-40B4-BE49-F238E27FC236}">
                <a16:creationId xmlns:a16="http://schemas.microsoft.com/office/drawing/2014/main" id="{141D99CF-CD0B-98D5-429B-1CFC4BDF0518}"/>
              </a:ext>
            </a:extLst>
          </p:cNvPr>
          <p:cNvSpPr txBox="1">
            <a:spLocks/>
          </p:cNvSpPr>
          <p:nvPr/>
        </p:nvSpPr>
        <p:spPr>
          <a:xfrm>
            <a:off x="7404275" y="4199689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Chart.js</a:t>
            </a:r>
            <a:endParaRPr lang="en-US" sz="1200" dirty="0"/>
          </a:p>
        </p:txBody>
      </p:sp>
      <p:sp>
        <p:nvSpPr>
          <p:cNvPr id="6" name="Google Shape;628;p39">
            <a:extLst>
              <a:ext uri="{FF2B5EF4-FFF2-40B4-BE49-F238E27FC236}">
                <a16:creationId xmlns:a16="http://schemas.microsoft.com/office/drawing/2014/main" id="{855D981A-720E-40C5-EFAA-6B74D2DE1727}"/>
              </a:ext>
            </a:extLst>
          </p:cNvPr>
          <p:cNvSpPr txBox="1">
            <a:spLocks/>
          </p:cNvSpPr>
          <p:nvPr/>
        </p:nvSpPr>
        <p:spPr>
          <a:xfrm>
            <a:off x="7404275" y="4464840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Axios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C3DE1-D33E-9BB1-C353-6289DA52BB72}"/>
              </a:ext>
            </a:extLst>
          </p:cNvPr>
          <p:cNvSpPr txBox="1"/>
          <p:nvPr/>
        </p:nvSpPr>
        <p:spPr>
          <a:xfrm>
            <a:off x="451438" y="3389496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Irrigation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56620-2B7F-877A-F090-466BE8BED7FF}"/>
              </a:ext>
            </a:extLst>
          </p:cNvPr>
          <p:cNvSpPr txBox="1"/>
          <p:nvPr/>
        </p:nvSpPr>
        <p:spPr>
          <a:xfrm>
            <a:off x="445201" y="3813455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Weather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BCF6E-8E97-B0BF-3C1E-ACA34977B5A0}"/>
              </a:ext>
            </a:extLst>
          </p:cNvPr>
          <p:cNvSpPr txBox="1"/>
          <p:nvPr/>
        </p:nvSpPr>
        <p:spPr>
          <a:xfrm>
            <a:off x="445201" y="4083525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Shallow Soil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E6E74-9FAB-0F83-8557-29E3864ADE4C}"/>
              </a:ext>
            </a:extLst>
          </p:cNvPr>
          <p:cNvSpPr txBox="1"/>
          <p:nvPr/>
        </p:nvSpPr>
        <p:spPr>
          <a:xfrm>
            <a:off x="451960" y="4507485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Soil 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1B3B1-4D42-6B85-1F9E-9992F063AAA2}"/>
              </a:ext>
            </a:extLst>
          </p:cNvPr>
          <p:cNvSpPr txBox="1"/>
          <p:nvPr/>
        </p:nvSpPr>
        <p:spPr>
          <a:xfrm>
            <a:off x="2170829" y="3488563"/>
            <a:ext cx="1281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Clean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Create Dictionary with Farm ID and sensor values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23B53-4D09-220C-E281-5A00E9B979DC}"/>
              </a:ext>
            </a:extLst>
          </p:cNvPr>
          <p:cNvSpPr txBox="1"/>
          <p:nvPr/>
        </p:nvSpPr>
        <p:spPr>
          <a:xfrm>
            <a:off x="5661768" y="3639081"/>
            <a:ext cx="1281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Optimal Irrigation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Cost Optimization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Plot Data</a:t>
            </a:r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8BA81-0994-ED95-3746-459917B7F679}"/>
              </a:ext>
            </a:extLst>
          </p:cNvPr>
          <p:cNvSpPr txBox="1"/>
          <p:nvPr/>
        </p:nvSpPr>
        <p:spPr>
          <a:xfrm>
            <a:off x="3871829" y="3387655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User chooses plot and week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07C2D-5214-D331-DA83-B6B3E3E40EDF}"/>
              </a:ext>
            </a:extLst>
          </p:cNvPr>
          <p:cNvCxnSpPr>
            <a:cxnSpLocks/>
          </p:cNvCxnSpPr>
          <p:nvPr/>
        </p:nvCxnSpPr>
        <p:spPr>
          <a:xfrm>
            <a:off x="2811780" y="3753204"/>
            <a:ext cx="0" cy="301111"/>
          </a:xfrm>
          <a:prstGeom prst="straightConnector1">
            <a:avLst/>
          </a:prstGeom>
          <a:ln>
            <a:solidFill>
              <a:srgbClr val="A0E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C46D25-DBEE-D75C-ADB1-7EDD2FFF4BF6}"/>
              </a:ext>
            </a:extLst>
          </p:cNvPr>
          <p:cNvSpPr txBox="1"/>
          <p:nvPr/>
        </p:nvSpPr>
        <p:spPr>
          <a:xfrm>
            <a:off x="3871829" y="3951380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Algorithm Based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A80E4-C82E-CFD5-3235-F52BE9D3AF2E}"/>
              </a:ext>
            </a:extLst>
          </p:cNvPr>
          <p:cNvSpPr txBox="1"/>
          <p:nvPr/>
        </p:nvSpPr>
        <p:spPr>
          <a:xfrm>
            <a:off x="3891012" y="4515105"/>
            <a:ext cx="137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AI Data Visualization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8C03F-C2E6-5825-2A21-26B8C8C3B009}"/>
              </a:ext>
            </a:extLst>
          </p:cNvPr>
          <p:cNvCxnSpPr>
            <a:cxnSpLocks/>
          </p:cNvCxnSpPr>
          <p:nvPr/>
        </p:nvCxnSpPr>
        <p:spPr>
          <a:xfrm>
            <a:off x="4566085" y="3764314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7A0163-44AB-011A-5B10-1123287CF1B3}"/>
              </a:ext>
            </a:extLst>
          </p:cNvPr>
          <p:cNvCxnSpPr>
            <a:cxnSpLocks/>
          </p:cNvCxnSpPr>
          <p:nvPr/>
        </p:nvCxnSpPr>
        <p:spPr>
          <a:xfrm>
            <a:off x="4566085" y="4328040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55707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e &amp; Farm Infographics by Slidesgo">
  <a:themeElements>
    <a:clrScheme name="Simple Light">
      <a:dk1>
        <a:srgbClr val="D1A184"/>
      </a:dk1>
      <a:lt1>
        <a:srgbClr val="DDB9A3"/>
      </a:lt1>
      <a:dk2>
        <a:srgbClr val="A0E5A5"/>
      </a:dk2>
      <a:lt2>
        <a:srgbClr val="B8ECBC"/>
      </a:lt2>
      <a:accent1>
        <a:srgbClr val="FFCD69"/>
      </a:accent1>
      <a:accent2>
        <a:srgbClr val="FFE6B4"/>
      </a:accent2>
      <a:accent3>
        <a:srgbClr val="99EBFA"/>
      </a:accent3>
      <a:accent4>
        <a:srgbClr val="CCF5FC"/>
      </a:accent4>
      <a:accent5>
        <a:srgbClr val="FF9C9B"/>
      </a:accent5>
      <a:accent6>
        <a:srgbClr val="FFBDB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</Words>
  <Application>Microsoft Office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Roboto</vt:lpstr>
      <vt:lpstr>Roboto Condensed Light</vt:lpstr>
      <vt:lpstr>PT Sans</vt:lpstr>
      <vt:lpstr>Arial</vt:lpstr>
      <vt:lpstr>Bebas Neue</vt:lpstr>
      <vt:lpstr>Fira Sans Extra Condensed SemiBold</vt:lpstr>
      <vt:lpstr>Agriculture &amp; Farm Infographics by Slidesgo</vt:lpstr>
      <vt:lpstr>Ctrl Alt Elite</vt:lpstr>
      <vt:lpstr>Irrigation Dashboard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Aayush Rai</cp:lastModifiedBy>
  <cp:revision>1</cp:revision>
  <dcterms:modified xsi:type="dcterms:W3CDTF">2024-10-31T22:46:25Z</dcterms:modified>
</cp:coreProperties>
</file>