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panchal" initials="Ap" lastIdx="1" clrIdx="0">
    <p:extLst>
      <p:ext uri="{19B8F6BF-5375-455C-9EA6-DF929625EA0E}">
        <p15:presenceInfo xmlns:p15="http://schemas.microsoft.com/office/powerpoint/2012/main" userId="3569e9f714e14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9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6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74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8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2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2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7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2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5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3F4AD6-9712-4F56-A9A3-626BA3A37490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D616-7BA8-41BB-962C-3443FC7AA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5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yush552/Movie-Recommender-in-python" TargetMode="External"/><Relationship Id="rId2" Type="http://schemas.openxmlformats.org/officeDocument/2006/relationships/hyperlink" Target="https://colab.research.google.com/github/aayush552/Movie-Recommender-in-python/blob/master/Aayush_project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4DAB-F6E5-D3E5-CA1C-417509CA6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52" y="4027865"/>
            <a:ext cx="8825658" cy="3329581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Python in data      science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2EC12-98FD-89D7-13B8-3F77149B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8078528" flipH="1">
            <a:off x="13460658" y="563746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93CA-5837-B119-C59A-A0EB23A07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47" y="482353"/>
            <a:ext cx="4559809" cy="30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0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8A5C-54B4-1EE0-E25A-481A89D9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Introduction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BC41-F7F3-F215-DB33-E224F8E0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45" y="238139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Project title:- movie recommendation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Name:- Ayush c. Panchal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Enrolment no:- 21005031540</a:t>
            </a:r>
          </a:p>
        </p:txBody>
      </p:sp>
    </p:spTree>
    <p:extLst>
      <p:ext uri="{BB962C8B-B14F-4D97-AF65-F5344CB8AC3E}">
        <p14:creationId xmlns:p14="http://schemas.microsoft.com/office/powerpoint/2010/main" val="135886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0A92-1741-4E77-555C-1781F781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 </a:t>
            </a:r>
            <a:r>
              <a:rPr lang="en-US" sz="6600" dirty="0">
                <a:latin typeface="Arial Rounded MT Bold" panose="020F0704030504030204" pitchFamily="34" charset="0"/>
              </a:rPr>
              <a:t>Brief of project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B342-F8F3-4266-70D0-2972C59D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2" y="220980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Data Analysis with the movie name and datasets of movies till 2002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It recommend us that which movie we should watch next. Dataset has been downloaded from </a:t>
            </a:r>
            <a:r>
              <a:rPr lang="en-US" dirty="0" err="1">
                <a:latin typeface="Arial Rounded MT Bold" panose="020F0704030504030204" pitchFamily="34" charset="0"/>
              </a:rPr>
              <a:t>Github</a:t>
            </a:r>
            <a:r>
              <a:rPr lang="en-US" dirty="0">
                <a:latin typeface="Arial Rounded MT Bold" panose="020F0704030504030204" pitchFamily="34" charset="0"/>
              </a:rPr>
              <a:t>. The data set contain Two files : movie title.csv and udata</a:t>
            </a:r>
            <a:r>
              <a:rPr lang="en-US" dirty="0"/>
              <a:t>.csv.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2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419C-748B-AB20-A313-ECE3114B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About dataset used in project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C71-3F05-C69C-D0BB-346E05F6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User_ id</a:t>
            </a:r>
          </a:p>
          <a:p>
            <a:pPr marL="457200" indent="-457200">
              <a:buAutoNum type="arabicPeriod"/>
            </a:pPr>
            <a:r>
              <a:rPr lang="en-IN" dirty="0"/>
              <a:t>Movie title</a:t>
            </a:r>
          </a:p>
          <a:p>
            <a:pPr marL="457200" indent="-457200">
              <a:buAutoNum type="arabicPeriod"/>
            </a:pPr>
            <a:r>
              <a:rPr lang="en-IN" dirty="0"/>
              <a:t>Rating</a:t>
            </a:r>
          </a:p>
          <a:p>
            <a:pPr marL="457200" indent="-457200">
              <a:buAutoNum type="arabicPeriod"/>
            </a:pPr>
            <a:r>
              <a:rPr lang="en-IN" dirty="0"/>
              <a:t>Year</a:t>
            </a:r>
          </a:p>
          <a:p>
            <a:pPr marL="457200" indent="-457200">
              <a:buAutoNum type="arabicPeriod"/>
            </a:pPr>
            <a:r>
              <a:rPr lang="en-IN" dirty="0"/>
              <a:t>User data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910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1A7-397A-8532-8DF7-3E9F975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 Rounded MT Bold" panose="020F0704030504030204" pitchFamily="34" charset="0"/>
              </a:rPr>
              <a:t>What we have analyzed …!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0790-8BE5-8B6C-DE31-6C72AA67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recommend particular person for which movie he /she </a:t>
            </a:r>
          </a:p>
          <a:p>
            <a:pPr marL="0" indent="0">
              <a:buNone/>
            </a:pPr>
            <a:r>
              <a:rPr lang="en-US" dirty="0"/>
              <a:t>     Can watch after completion of one.</a:t>
            </a:r>
          </a:p>
          <a:p>
            <a:r>
              <a:rPr lang="en-US" dirty="0"/>
              <a:t>It also recommend the similar movies.</a:t>
            </a:r>
          </a:p>
          <a:p>
            <a:r>
              <a:rPr lang="en-US" dirty="0"/>
              <a:t>We can also check the ratings of the movies.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6196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30D-4840-94D4-226D-42AD0940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Some results.. </a:t>
            </a:r>
            <a:endParaRPr lang="en-IN" sz="6000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C5F14-BB83-B6B8-E457-1D7E6422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2" y="2843621"/>
            <a:ext cx="5910897" cy="3324879"/>
          </a:xfrm>
        </p:spPr>
      </p:pic>
    </p:spTree>
    <p:extLst>
      <p:ext uri="{BB962C8B-B14F-4D97-AF65-F5344CB8AC3E}">
        <p14:creationId xmlns:p14="http://schemas.microsoft.com/office/powerpoint/2010/main" val="3529737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14D9-AD86-7621-2A06-BA7D0FD7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conclusion</a:t>
            </a: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68EB-3EF7-F1C9-E226-9945DF8D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movie data analysis used to understand data. We the help of data analysis we can find pros and cons of the movie and the rating of the particular movie.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A person can also add the ratings.</a:t>
            </a:r>
          </a:p>
          <a:p>
            <a:pPr marL="0" indent="0">
              <a:buNone/>
            </a:pPr>
            <a:r>
              <a:rPr lang="en-US" sz="2800" dirty="0"/>
              <a:t>Its help the viewer for which movie he /she can watch 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60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5991-26AC-ADAB-E681-430EC254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33F4-A7FB-A3C4-328A-C6B903C2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https://colab.research.google.com/github/aayush552/Movie-Recommender-in-python/blob/master/Aayush_project.ipynb</a:t>
            </a:r>
            <a:endParaRPr lang="en-IN" dirty="0"/>
          </a:p>
          <a:p>
            <a:r>
              <a:rPr lang="en-IN" dirty="0">
                <a:hlinkClick r:id="rId3"/>
              </a:rPr>
              <a:t>https://github.com/aayush552/Movie-Recommender-in-python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96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E337-B7AA-197B-18BF-E21FD9E0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6" y="2891118"/>
            <a:ext cx="9404723" cy="1400530"/>
          </a:xfrm>
        </p:spPr>
        <p:txBody>
          <a:bodyPr/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Thank you.. 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4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223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Century Gothic</vt:lpstr>
      <vt:lpstr>Wingdings 3</vt:lpstr>
      <vt:lpstr>Ion</vt:lpstr>
      <vt:lpstr>Python in data      science </vt:lpstr>
      <vt:lpstr>Introduction</vt:lpstr>
      <vt:lpstr> Brief of project</vt:lpstr>
      <vt:lpstr>About dataset used in project</vt:lpstr>
      <vt:lpstr>What we have analyzed …!</vt:lpstr>
      <vt:lpstr>Some results.. </vt:lpstr>
      <vt:lpstr>conclusion</vt:lpstr>
      <vt:lpstr>Useful links </vt:lpstr>
      <vt:lpstr>Thank you..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data      science</dc:title>
  <dc:creator>Ayush panchal</dc:creator>
  <cp:lastModifiedBy>Ayush panchal</cp:lastModifiedBy>
  <cp:revision>1</cp:revision>
  <dcterms:created xsi:type="dcterms:W3CDTF">2022-11-26T10:51:09Z</dcterms:created>
  <dcterms:modified xsi:type="dcterms:W3CDTF">2022-11-26T11:42:02Z</dcterms:modified>
</cp:coreProperties>
</file>