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D4DBB5-6085-A0B0-96B7-487D06EA6F1A}" v="25" dt="2024-07-22T09:43:03.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a Shakya" userId="S::ayushashakya80@nepathyacollege.edu.np::612f3717-5223-4705-89c0-e21c571a976c" providerId="AD" clId="Web-{73D4DBB5-6085-A0B0-96B7-487D06EA6F1A}"/>
    <pc:docChg chg="addSld modSld">
      <pc:chgData name="Ayusha Shakya" userId="S::ayushashakya80@nepathyacollege.edu.np::612f3717-5223-4705-89c0-e21c571a976c" providerId="AD" clId="Web-{73D4DBB5-6085-A0B0-96B7-487D06EA6F1A}" dt="2024-07-22T09:43:27.805" v="26" actId="20577"/>
      <pc:docMkLst>
        <pc:docMk/>
      </pc:docMkLst>
      <pc:sldChg chg="modSp">
        <pc:chgData name="Ayusha Shakya" userId="S::ayushashakya80@nepathyacollege.edu.np::612f3717-5223-4705-89c0-e21c571a976c" providerId="AD" clId="Web-{73D4DBB5-6085-A0B0-96B7-487D06EA6F1A}" dt="2024-07-22T09:42:47.367" v="16" actId="20577"/>
        <pc:sldMkLst>
          <pc:docMk/>
          <pc:sldMk cId="109857222" sldId="256"/>
        </pc:sldMkLst>
        <pc:spChg chg="mod">
          <ac:chgData name="Ayusha Shakya" userId="S::ayushashakya80@nepathyacollege.edu.np::612f3717-5223-4705-89c0-e21c571a976c" providerId="AD" clId="Web-{73D4DBB5-6085-A0B0-96B7-487D06EA6F1A}" dt="2024-07-22T09:42:07.726" v="11" actId="14100"/>
          <ac:spMkLst>
            <pc:docMk/>
            <pc:sldMk cId="109857222" sldId="256"/>
            <ac:spMk id="2" creationId="{00000000-0000-0000-0000-000000000000}"/>
          </ac:spMkLst>
        </pc:spChg>
        <pc:spChg chg="mod">
          <ac:chgData name="Ayusha Shakya" userId="S::ayushashakya80@nepathyacollege.edu.np::612f3717-5223-4705-89c0-e21c571a976c" providerId="AD" clId="Web-{73D4DBB5-6085-A0B0-96B7-487D06EA6F1A}" dt="2024-07-22T09:42:47.367" v="16" actId="20577"/>
          <ac:spMkLst>
            <pc:docMk/>
            <pc:sldMk cId="109857222" sldId="256"/>
            <ac:spMk id="3" creationId="{00000000-0000-0000-0000-000000000000}"/>
          </ac:spMkLst>
        </pc:spChg>
      </pc:sldChg>
      <pc:sldChg chg="modSp new">
        <pc:chgData name="Ayusha Shakya" userId="S::ayushashakya80@nepathyacollege.edu.np::612f3717-5223-4705-89c0-e21c571a976c" providerId="AD" clId="Web-{73D4DBB5-6085-A0B0-96B7-487D06EA6F1A}" dt="2024-07-22T09:43:27.805" v="26" actId="20577"/>
        <pc:sldMkLst>
          <pc:docMk/>
          <pc:sldMk cId="469627392" sldId="257"/>
        </pc:sldMkLst>
        <pc:spChg chg="mod">
          <ac:chgData name="Ayusha Shakya" userId="S::ayushashakya80@nepathyacollege.edu.np::612f3717-5223-4705-89c0-e21c571a976c" providerId="AD" clId="Web-{73D4DBB5-6085-A0B0-96B7-487D06EA6F1A}" dt="2024-07-22T09:42:58.961" v="23" actId="20577"/>
          <ac:spMkLst>
            <pc:docMk/>
            <pc:sldMk cId="469627392" sldId="257"/>
            <ac:spMk id="2" creationId="{2A9AA26B-308E-AE3A-1612-B9B3EB4DC133}"/>
          </ac:spMkLst>
        </pc:spChg>
        <pc:spChg chg="mod">
          <ac:chgData name="Ayusha Shakya" userId="S::ayushashakya80@nepathyacollege.edu.np::612f3717-5223-4705-89c0-e21c571a976c" providerId="AD" clId="Web-{73D4DBB5-6085-A0B0-96B7-487D06EA6F1A}" dt="2024-07-22T09:43:27.805" v="26" actId="20577"/>
          <ac:spMkLst>
            <pc:docMk/>
            <pc:sldMk cId="469627392" sldId="257"/>
            <ac:spMk id="3" creationId="{547905F9-A3A6-BEBB-5F08-E26344B9987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1524000" y="-1421470"/>
            <a:ext cx="9144000" cy="2414437"/>
          </a:xfrm>
        </p:spPr>
        <p:txBody>
          <a:bodyPr>
            <a:normAutofit/>
          </a:bodyPr>
          <a:lstStyle/>
          <a:p>
            <a:r>
              <a:rPr lang="en-US" dirty="0"/>
              <a:t>Plot</a:t>
            </a:r>
          </a:p>
        </p:txBody>
      </p:sp>
      <p:sp>
        <p:nvSpPr>
          <p:cNvPr id="3" name="Subtitle 2"/>
          <p:cNvSpPr>
            <a:spLocks noGrp="1"/>
          </p:cNvSpPr>
          <p:nvPr>
            <p:ph type="subTitle" idx="1"/>
          </p:nvPr>
        </p:nvSpPr>
        <p:spPr>
          <a:xfrm>
            <a:off x="1524000" y="1186642"/>
            <a:ext cx="9144000" cy="5250101"/>
          </a:xfrm>
        </p:spPr>
        <p:txBody>
          <a:bodyPr vert="horz" lIns="91440" tIns="45720" rIns="91440" bIns="45720" rtlCol="0" anchor="t">
            <a:normAutofit lnSpcReduction="10000"/>
          </a:bodyPr>
          <a:lstStyle/>
          <a:p>
            <a:r>
              <a:rPr lang="en-US">
                <a:ea typeface="+mn-lt"/>
                <a:cs typeface="+mn-lt"/>
              </a:rPr>
              <a:t>The story is set during an unnamed war between two fictional nations. The main plot revolves around the introduction of massive armored vehicles, or "land ironclads," by one side, which dramatically alters the course of the conflict.</a:t>
            </a:r>
            <a:endParaRPr lang="en-US"/>
          </a:p>
          <a:p>
            <a:r>
              <a:rPr lang="en-US" dirty="0">
                <a:ea typeface="+mn-lt"/>
                <a:cs typeface="+mn-lt"/>
              </a:rPr>
              <a:t>The narrative follows an unnamed war correspondent who is observing the front lines from a hilltop. As the war drags on with trench warfare and stalemates, the correspondent learns about the deployment of a new weapon by one side. The land ironclads are large, heavily armored vehicles that resemble battleships on land. They are impervious to small arms fire and can traverse rough terrain with ease.</a:t>
            </a:r>
            <a:endParaRPr lang="en-US" dirty="0"/>
          </a:p>
          <a:p>
            <a:r>
              <a:rPr lang="en-US" dirty="0">
                <a:ea typeface="+mn-lt"/>
                <a:cs typeface="+mn-lt"/>
              </a:rPr>
              <a:t>When the land ironclads are deployed, they easily breach the enemy's trenches, crushing defenses and causing chaos among the soldiers. The enemy, unable to counter the formidable machines, is quickly overrun. The story concludes with the war correspondent reflecting on the transformative power of technology in warfare.</a:t>
            </a:r>
            <a:endParaRPr lang="en-US" dirty="0"/>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A26B-308E-AE3A-1612-B9B3EB4DC13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47905F9-A3A6-BEBB-5F08-E26344B99871}"/>
              </a:ext>
            </a:extLst>
          </p:cNvPr>
          <p:cNvSpPr>
            <a:spLocks noGrp="1"/>
          </p:cNvSpPr>
          <p:nvPr>
            <p:ph idx="1"/>
          </p:nvPr>
        </p:nvSpPr>
        <p:spPr/>
        <p:txBody>
          <a:bodyPr vert="horz" lIns="91440" tIns="45720" rIns="91440" bIns="45720" rtlCol="0" anchor="t">
            <a:normAutofit lnSpcReduction="10000"/>
          </a:bodyPr>
          <a:lstStyle/>
          <a:p>
            <a:pPr>
              <a:buNone/>
            </a:pPr>
            <a:r>
              <a:rPr lang="en-US">
                <a:ea typeface="+mn-lt"/>
                <a:cs typeface="+mn-lt"/>
              </a:rPr>
              <a:t>"The Land Ironclads" is a speculative story about the future of warfare, where one side in a prolonged conflict introduces giant armored vehicles called land ironclads. These machines, impervious to conventional weapons and capable of navigating rough terrain, revolutionize the battlefield. The story is narrated from the perspective of a war correspondent who observes the deployment and devastating effectiveness of the land ironclads. The story highlights the obsolescence of traditional military tactics and the overwhelming impact of technology on warfare, ending with a reflection on the future implications of such advancements.</a:t>
            </a:r>
            <a:endParaRPr lang="en-US"/>
          </a:p>
          <a:p>
            <a:pPr>
              <a:buNone/>
            </a:pPr>
            <a:r>
              <a:rPr lang="en-US">
                <a:ea typeface="+mn-lt"/>
                <a:cs typeface="+mn-lt"/>
              </a:rPr>
              <a:t>4o</a:t>
            </a:r>
            <a:endParaRPr lang="en-US"/>
          </a:p>
          <a:p>
            <a:pPr marL="0" indent="0">
              <a:buNone/>
            </a:pPr>
            <a:endParaRPr lang="en-US" dirty="0"/>
          </a:p>
        </p:txBody>
      </p:sp>
    </p:spTree>
    <p:extLst>
      <p:ext uri="{BB962C8B-B14F-4D97-AF65-F5344CB8AC3E}">
        <p14:creationId xmlns:p14="http://schemas.microsoft.com/office/powerpoint/2010/main" val="469627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Plot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cp:revision>
  <dcterms:created xsi:type="dcterms:W3CDTF">2024-07-22T09:41:08Z</dcterms:created>
  <dcterms:modified xsi:type="dcterms:W3CDTF">2024-07-22T09:43:28Z</dcterms:modified>
</cp:coreProperties>
</file>