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42-7536-4A2D-A26A-7BBC7BAE881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8ECB-E553-49A6-AD7A-E1AD14712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about stack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 and </a:t>
            </a:r>
            <a:r>
              <a:rPr lang="en-US" smtClean="0"/>
              <a:t>3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E64D575-F8C7-4434-A9A7-C485AAFDFA7A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819400"/>
            <a:ext cx="7500990" cy="2967054"/>
          </a:xfrm>
        </p:spPr>
        <p:txBody>
          <a:bodyPr/>
          <a:lstStyle/>
          <a:p>
            <a:r>
              <a:rPr lang="en-US" dirty="0" smtClean="0"/>
              <a:t>C-mini project</a:t>
            </a:r>
            <a:br>
              <a:rPr lang="en-US" dirty="0" smtClean="0"/>
            </a:br>
            <a:r>
              <a:rPr lang="en-US" dirty="0" smtClean="0"/>
              <a:t>-Aayush Acharya (074BCT501)</a:t>
            </a:r>
            <a:br>
              <a:rPr lang="en-US" dirty="0" smtClean="0"/>
            </a:br>
            <a:r>
              <a:rPr lang="en-US" dirty="0" smtClean="0"/>
              <a:t> -Bibek Kaliraj(074BCT510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SUBMITTED TO:</a:t>
            </a:r>
            <a:br>
              <a:rPr lang="en-US" dirty="0" smtClean="0"/>
            </a:br>
            <a:r>
              <a:rPr lang="en-US" dirty="0" smtClean="0"/>
              <a:t>DEPARTMENT OF ELECTRONICS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SUDOKU SOLVER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SUDOKU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Sudoku has a 9x9 grid divided into 9 3x3 grids.</a:t>
            </a:r>
          </a:p>
          <a:p>
            <a:r>
              <a:rPr lang="en-US" dirty="0" smtClean="0"/>
              <a:t>Each cell has to be filled from numbers 1-9 such that</a:t>
            </a:r>
            <a:br>
              <a:rPr lang="en-US" dirty="0" smtClean="0"/>
            </a:br>
            <a:r>
              <a:rPr lang="en-US" sz="2200" dirty="0" smtClean="0"/>
              <a:t>a. Each row has different number.</a:t>
            </a:r>
            <a:br>
              <a:rPr lang="en-US" sz="2200" dirty="0" smtClean="0"/>
            </a:br>
            <a:r>
              <a:rPr lang="en-US" sz="2200" dirty="0" smtClean="0"/>
              <a:t>b. Each column has a different number.</a:t>
            </a:r>
            <a:br>
              <a:rPr lang="en-US" sz="2200" dirty="0" smtClean="0"/>
            </a:br>
            <a:r>
              <a:rPr lang="en-US" sz="2200" dirty="0" smtClean="0"/>
              <a:t>c. Each 3x3 box or grid has different number.</a:t>
            </a:r>
            <a:endParaRPr lang="en-US" sz="2200" dirty="0"/>
          </a:p>
        </p:txBody>
      </p:sp>
      <p:pic>
        <p:nvPicPr>
          <p:cNvPr id="4" name="Picture 3" descr="361px-Sudoku_Puzzle_by_L2G-20050714_standardized_layou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786190"/>
            <a:ext cx="2571768" cy="235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Recursion and backtracking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Recursion is when a function calls itself.</a:t>
            </a:r>
          </a:p>
          <a:p>
            <a:r>
              <a:rPr lang="en-US" dirty="0" smtClean="0"/>
              <a:t>It is a very useful tool in solving problems of same kind.</a:t>
            </a:r>
          </a:p>
          <a:p>
            <a:r>
              <a:rPr lang="en-US" dirty="0" smtClean="0"/>
              <a:t>A recursion must have terminating condition.</a:t>
            </a:r>
          </a:p>
          <a:p>
            <a:r>
              <a:rPr lang="en-US" dirty="0" smtClean="0"/>
              <a:t>Those who have watched Inception can relate…</a:t>
            </a:r>
          </a:p>
        </p:txBody>
      </p:sp>
      <p:pic>
        <p:nvPicPr>
          <p:cNvPr id="4" name="Picture 3" descr="recur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71942"/>
            <a:ext cx="8643998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Continued..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Backtracking means to retrace one’s steps.</a:t>
            </a:r>
            <a:br>
              <a:rPr lang="en-US" sz="2200" dirty="0" smtClean="0"/>
            </a:br>
            <a:r>
              <a:rPr lang="en-US" sz="2200" dirty="0" smtClean="0">
                <a:latin typeface="Calibri"/>
                <a:cs typeface="Calibri"/>
              </a:rPr>
              <a:t>▪ </a:t>
            </a:r>
            <a:r>
              <a:rPr lang="en-US" sz="2200" dirty="0" smtClean="0">
                <a:latin typeface="+mj-lt"/>
                <a:cs typeface="Calibri"/>
              </a:rPr>
              <a:t>It can be used by recursion or stack iteration.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can be clearly understood by this </a:t>
            </a:r>
            <a:r>
              <a:rPr lang="en-US" sz="2200" dirty="0" smtClean="0">
                <a:latin typeface="Calibri"/>
                <a:cs typeface="Calibri"/>
              </a:rPr>
              <a:t>↓</a:t>
            </a:r>
            <a:r>
              <a:rPr lang="en-US" sz="2200" dirty="0" smtClean="0"/>
              <a:t> example</a:t>
            </a:r>
            <a:endParaRPr lang="en-US" sz="2200" dirty="0"/>
          </a:p>
        </p:txBody>
      </p:sp>
      <p:pic>
        <p:nvPicPr>
          <p:cNvPr id="5" name="Picture 4" descr="tunne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143116"/>
            <a:ext cx="7035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Solving Sudoku Using Backtracking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ac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3786190"/>
            <a:ext cx="2571750" cy="1990725"/>
          </a:xfrm>
        </p:spPr>
      </p:pic>
      <p:sp>
        <p:nvSpPr>
          <p:cNvPr id="6" name="TextBox 5"/>
          <p:cNvSpPr txBox="1"/>
          <p:nvPr/>
        </p:nvSpPr>
        <p:spPr>
          <a:xfrm>
            <a:off x="214282" y="164305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Let us consider a 4x4 Sudoku for argument’s sake.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check empty cells location in this 4x4 grid.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Then, we set a loop from 1-4, check whether there is conflict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 conflict, assign it to matrix element and recursively fill the rest.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for a particular cell no number from 1-4 are satisfied then backtrack and </a:t>
            </a:r>
            <a:br>
              <a:rPr lang="en-US" dirty="0" smtClean="0"/>
            </a:br>
            <a:r>
              <a:rPr lang="en-US" dirty="0" smtClean="0"/>
              <a:t>  reassign value to previous cell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tr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2571750" cy="196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4x4 </a:t>
            </a:r>
            <a:r>
              <a:rPr lang="en-US" sz="1200" dirty="0"/>
              <a:t>S</a:t>
            </a:r>
            <a:r>
              <a:rPr lang="en-US" sz="1200" dirty="0" smtClean="0"/>
              <a:t>udoku grid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578645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number from 1-4 satisfies the condition in that cell.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928670"/>
            <a:ext cx="2572109" cy="2000529"/>
          </a:xfrm>
          <a:prstGeom prst="rect">
            <a:avLst/>
          </a:prstGeom>
        </p:spPr>
      </p:pic>
      <p:pic>
        <p:nvPicPr>
          <p:cNvPr id="5" name="Picture 4" descr="back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857232"/>
            <a:ext cx="258127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321468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Since no condition satisfies it, we backtrack.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314324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 we backtrack and number increases to 4</a:t>
            </a:r>
            <a:endParaRPr lang="en-US" sz="1200" dirty="0"/>
          </a:p>
        </p:txBody>
      </p:sp>
      <p:pic>
        <p:nvPicPr>
          <p:cNvPr id="8" name="Picture 7" descr="backtr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714752"/>
            <a:ext cx="257175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6116" y="5786454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Similarly we fill the rest of the grid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</TotalTime>
  <Words>197</Words>
  <Application>Microsoft Office PowerPoint</Application>
  <PresentationFormat>On-screen Show (4:3)</PresentationFormat>
  <Paragraphs>28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SUDOKU SOLVER</vt:lpstr>
      <vt:lpstr>SUDOKU</vt:lpstr>
      <vt:lpstr>Recursion and backtracking</vt:lpstr>
      <vt:lpstr>Slide 4</vt:lpstr>
      <vt:lpstr>Solving Sudoku Using Backtracking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Dell</dc:creator>
  <cp:lastModifiedBy>Dell</cp:lastModifiedBy>
  <cp:revision>17</cp:revision>
  <dcterms:created xsi:type="dcterms:W3CDTF">2018-02-25T04:48:14Z</dcterms:created>
  <dcterms:modified xsi:type="dcterms:W3CDTF">2018-02-25T13:24:48Z</dcterms:modified>
</cp:coreProperties>
</file>