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86042-7536-4A2D-A26A-7BBC7BAE881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8ECB-E553-49A6-AD7A-E1AD14712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Tell about stack overflow.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B8ECB-E553-49A6-AD7A-E1AD1471224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Gold and </a:t>
            </a:r>
            <a:r>
              <a:rPr lang="en-US" smtClean="0"/>
              <a:t>3 tunnels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B8ECB-E553-49A6-AD7A-E1AD1471224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E64D575-F8C7-4434-A9A7-C485AAFDFA7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75-F8C7-4434-A9A7-C485AAFDFA7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E64D575-F8C7-4434-A9A7-C485AAFDFA7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E64D575-F8C7-4434-A9A7-C485AAFDFA7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4270E8-A7DA-42EF-A116-7413622332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2819400"/>
            <a:ext cx="7500990" cy="2967054"/>
          </a:xfrm>
        </p:spPr>
        <p:txBody>
          <a:bodyPr/>
          <a:lstStyle/>
          <a:p>
            <a:r>
              <a:rPr lang="en-US" dirty="0" smtClean="0"/>
              <a:t>C-mini project</a:t>
            </a:r>
            <a:br>
              <a:rPr lang="en-US" dirty="0" smtClean="0"/>
            </a:br>
            <a:r>
              <a:rPr lang="en-US" dirty="0" smtClean="0"/>
              <a:t>-Aayush Acharya (074BCT501)</a:t>
            </a:r>
            <a:br>
              <a:rPr lang="en-US" dirty="0" smtClean="0"/>
            </a:br>
            <a:r>
              <a:rPr lang="en-US" dirty="0" smtClean="0"/>
              <a:t> -Bibek Kaliraj(074BCT510)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SUBMITTED TO:</a:t>
            </a:r>
            <a:br>
              <a:rPr lang="en-US" dirty="0" smtClean="0"/>
            </a:br>
            <a:r>
              <a:rPr lang="en-US" dirty="0" smtClean="0"/>
              <a:t>DEPARTMENT OF ELECTRONICS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COMPUTER ENGINEERING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SUDOKU SOLVER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utput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357298"/>
            <a:ext cx="8658225" cy="4600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0100" y="50004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Solved Sudoku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000108"/>
            <a:ext cx="785818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/>
              <a:t>ANY QUESTIONS ?</a:t>
            </a:r>
            <a:endParaRPr lang="en-US" sz="6500" dirty="0"/>
          </a:p>
        </p:txBody>
      </p:sp>
      <p:pic>
        <p:nvPicPr>
          <p:cNvPr id="3" name="Picture 2" descr="flat,800x800,075,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3" y="2214554"/>
            <a:ext cx="4429156" cy="3929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714356"/>
            <a:ext cx="8358246" cy="542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SUDOKU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Sudoku has a 9x9 grid divided into 9 3x3 grids.</a:t>
            </a:r>
          </a:p>
          <a:p>
            <a:r>
              <a:rPr lang="en-US" dirty="0" smtClean="0"/>
              <a:t>Each cell has to be filled from numbers 1-9 such that</a:t>
            </a:r>
            <a:br>
              <a:rPr lang="en-US" dirty="0" smtClean="0"/>
            </a:br>
            <a:r>
              <a:rPr lang="en-US" sz="2200" dirty="0" smtClean="0"/>
              <a:t>a. Each row has different number.</a:t>
            </a:r>
            <a:br>
              <a:rPr lang="en-US" sz="2200" dirty="0" smtClean="0"/>
            </a:br>
            <a:r>
              <a:rPr lang="en-US" sz="2200" dirty="0" smtClean="0"/>
              <a:t>b. Each column has a different number.</a:t>
            </a:r>
            <a:br>
              <a:rPr lang="en-US" sz="2200" dirty="0" smtClean="0"/>
            </a:br>
            <a:r>
              <a:rPr lang="en-US" sz="2200" dirty="0" smtClean="0"/>
              <a:t>c. Each 3x3 box or grid has different number.</a:t>
            </a:r>
            <a:endParaRPr lang="en-US" sz="2200" dirty="0"/>
          </a:p>
        </p:txBody>
      </p:sp>
      <p:pic>
        <p:nvPicPr>
          <p:cNvPr id="4" name="Picture 3" descr="361px-Sudoku_Puzzle_by_L2G-20050714_standardized_layout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3786190"/>
            <a:ext cx="2571768" cy="2357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Recursion and backtracking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Recursion is when a function calls itself.</a:t>
            </a:r>
          </a:p>
          <a:p>
            <a:r>
              <a:rPr lang="en-US" dirty="0" smtClean="0"/>
              <a:t>It is a very useful tool in solving problems of same kind.</a:t>
            </a:r>
          </a:p>
          <a:p>
            <a:r>
              <a:rPr lang="en-US" dirty="0" smtClean="0"/>
              <a:t>A recursion must have terminating condition.</a:t>
            </a:r>
          </a:p>
          <a:p>
            <a:r>
              <a:rPr lang="en-US" dirty="0" smtClean="0"/>
              <a:t>Those who have watched Inception can relate…</a:t>
            </a:r>
          </a:p>
        </p:txBody>
      </p:sp>
      <p:pic>
        <p:nvPicPr>
          <p:cNvPr id="4" name="Picture 3" descr="recursiv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4071942"/>
            <a:ext cx="8643998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80010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Continued..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Backtracking means to retrace one’s steps.</a:t>
            </a:r>
            <a:br>
              <a:rPr lang="en-US" sz="2200" dirty="0" smtClean="0"/>
            </a:br>
            <a:r>
              <a:rPr lang="en-US" sz="2200" dirty="0" smtClean="0">
                <a:latin typeface="Calibri"/>
                <a:cs typeface="Calibri"/>
              </a:rPr>
              <a:t>▪ </a:t>
            </a:r>
            <a:r>
              <a:rPr lang="en-US" sz="2200" dirty="0" smtClean="0">
                <a:latin typeface="+mj-lt"/>
                <a:cs typeface="Calibri"/>
              </a:rPr>
              <a:t>It can be used by recursion or stack iteration.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It can be clearly understood by this </a:t>
            </a:r>
            <a:r>
              <a:rPr lang="en-US" sz="2200" dirty="0" smtClean="0">
                <a:latin typeface="Calibri"/>
                <a:cs typeface="Calibri"/>
              </a:rPr>
              <a:t>↓</a:t>
            </a:r>
            <a:r>
              <a:rPr lang="en-US" sz="2200" dirty="0" smtClean="0"/>
              <a:t> example</a:t>
            </a:r>
            <a:endParaRPr lang="en-US" sz="2200" dirty="0"/>
          </a:p>
        </p:txBody>
      </p:sp>
      <p:pic>
        <p:nvPicPr>
          <p:cNvPr id="5" name="Picture 4" descr="tunnel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2143116"/>
            <a:ext cx="7035800" cy="392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Solving Sudoku Using Backtracking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back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2910" y="3786190"/>
            <a:ext cx="2571750" cy="1990725"/>
          </a:xfrm>
        </p:spPr>
      </p:pic>
      <p:sp>
        <p:nvSpPr>
          <p:cNvPr id="6" name="TextBox 5"/>
          <p:cNvSpPr txBox="1"/>
          <p:nvPr/>
        </p:nvSpPr>
        <p:spPr>
          <a:xfrm>
            <a:off x="214282" y="1643050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Let us consider a 4x4 Sudoku for argument’s sake.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First we check empty cells location in this 4x4 grid.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Then, we set a loop from 1-4, check whether there is conflict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no conflict, assign it to matrix element and recursively fill the rest.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for a particular cell no number from 1-4 are satisfied then backtrack and </a:t>
            </a:r>
            <a:br>
              <a:rPr lang="en-US" dirty="0" smtClean="0"/>
            </a:br>
            <a:r>
              <a:rPr lang="en-US" dirty="0" smtClean="0"/>
              <a:t>  reassign value to previous cell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tra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3643314"/>
            <a:ext cx="2571750" cy="1962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2910" y="6000768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 4x4 </a:t>
            </a:r>
            <a:r>
              <a:rPr lang="en-US" sz="1200" dirty="0"/>
              <a:t>S</a:t>
            </a:r>
            <a:r>
              <a:rPr lang="en-US" sz="1200" dirty="0" smtClean="0"/>
              <a:t>udoku grid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286380" y="5786454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number from 1-4 satisfies the condition in that cell.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t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928670"/>
            <a:ext cx="2572109" cy="2000529"/>
          </a:xfrm>
          <a:prstGeom prst="rect">
            <a:avLst/>
          </a:prstGeom>
        </p:spPr>
      </p:pic>
      <p:pic>
        <p:nvPicPr>
          <p:cNvPr id="5" name="Picture 4" descr="back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857232"/>
            <a:ext cx="2581275" cy="198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72" y="3214686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Since no condition satisfies it, we backtrack.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14942" y="3143248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 we backtrack and number increases to 4</a:t>
            </a:r>
            <a:endParaRPr lang="en-US" sz="1200" dirty="0"/>
          </a:p>
        </p:txBody>
      </p:sp>
      <p:pic>
        <p:nvPicPr>
          <p:cNvPr id="8" name="Picture 7" descr="backtra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54" y="3714752"/>
            <a:ext cx="2571750" cy="1981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86116" y="5786454"/>
            <a:ext cx="278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Similarly we fill the rest of the grid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edefined Process 5"/>
          <p:cNvSpPr/>
          <p:nvPr/>
        </p:nvSpPr>
        <p:spPr>
          <a:xfrm>
            <a:off x="2285984" y="285728"/>
            <a:ext cx="3929090" cy="35719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/>
              <a:t>B</a:t>
            </a:r>
            <a:r>
              <a:rPr lang="en-US" sz="1300" dirty="0" err="1" smtClean="0">
                <a:solidFill>
                  <a:schemeClr val="tx1"/>
                </a:solidFill>
              </a:rPr>
              <a:t>bool</a:t>
            </a:r>
            <a:r>
              <a:rPr lang="en-US" sz="1300" dirty="0" smtClean="0">
                <a:solidFill>
                  <a:schemeClr val="tx1"/>
                </a:solidFill>
              </a:rPr>
              <a:t> solveSudoku(sudoku[9][9])</a:t>
            </a:r>
            <a:endParaRPr lang="en-US" sz="1300" dirty="0"/>
          </a:p>
        </p:txBody>
      </p:sp>
      <p:sp>
        <p:nvSpPr>
          <p:cNvPr id="10" name="Flowchart: Process 9"/>
          <p:cNvSpPr/>
          <p:nvPr/>
        </p:nvSpPr>
        <p:spPr>
          <a:xfrm>
            <a:off x="2214546" y="857232"/>
            <a:ext cx="3929090" cy="428628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 </a:t>
            </a:r>
            <a:r>
              <a:rPr lang="en-US" dirty="0" err="1" smtClean="0">
                <a:solidFill>
                  <a:schemeClr val="tx1"/>
                </a:solidFill>
              </a:rPr>
              <a:t>row,col,num</a:t>
            </a:r>
            <a:r>
              <a:rPr lang="en-US" dirty="0" smtClean="0">
                <a:solidFill>
                  <a:schemeClr val="tx1"/>
                </a:solidFill>
              </a:rPr>
              <a:t>=1;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2357422" y="1428736"/>
            <a:ext cx="3786214" cy="642942"/>
          </a:xfrm>
          <a:prstGeom prst="flowChartDecision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is any cell empty ?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  <a:endCxn id="18" idx="1"/>
          </p:cNvCxnSpPr>
          <p:nvPr/>
        </p:nvCxnSpPr>
        <p:spPr>
          <a:xfrm flipV="1">
            <a:off x="6143636" y="1714488"/>
            <a:ext cx="785818" cy="357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6929454" y="1500174"/>
            <a:ext cx="1643074" cy="428628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eturn true;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2571736" y="2357430"/>
            <a:ext cx="3571900" cy="428628"/>
          </a:xfrm>
          <a:prstGeom prst="flowChartDecision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(num&lt;=9)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2643174" y="3143248"/>
            <a:ext cx="3500462" cy="428628"/>
          </a:xfrm>
          <a:prstGeom prst="flowChartDecision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Is there any conflict?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1" name="Flowchart: Decision 20"/>
          <p:cNvSpPr/>
          <p:nvPr/>
        </p:nvSpPr>
        <p:spPr>
          <a:xfrm>
            <a:off x="1928794" y="4214818"/>
            <a:ext cx="4714908" cy="571504"/>
          </a:xfrm>
          <a:prstGeom prst="flowChartDecision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is (solveSudoku(sudoku)==true?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3143240" y="3857628"/>
            <a:ext cx="2357454" cy="285752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</a:t>
            </a:r>
            <a:r>
              <a:rPr lang="en-US" sz="1600" dirty="0" smtClean="0">
                <a:solidFill>
                  <a:schemeClr val="tx1"/>
                </a:solidFill>
              </a:rPr>
              <a:t>udoku[row][col]=num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6929454" y="4214818"/>
            <a:ext cx="1214446" cy="285752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r</a:t>
            </a:r>
            <a:r>
              <a:rPr lang="en-US" sz="1300" dirty="0" smtClean="0">
                <a:solidFill>
                  <a:schemeClr val="tx1"/>
                </a:solidFill>
              </a:rPr>
              <a:t>eturn true;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2357422" y="5072074"/>
            <a:ext cx="3500462" cy="285752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s</a:t>
            </a:r>
            <a:r>
              <a:rPr lang="en-US" sz="1500" dirty="0" smtClean="0">
                <a:solidFill>
                  <a:schemeClr val="tx1"/>
                </a:solidFill>
              </a:rPr>
              <a:t>udoku[row][col]=EMPTY; num++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2428860" y="5643578"/>
            <a:ext cx="3429024" cy="35719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eturn false;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6" idx="2"/>
          </p:cNvCxnSpPr>
          <p:nvPr/>
        </p:nvCxnSpPr>
        <p:spPr>
          <a:xfrm rot="16200000" flipH="1">
            <a:off x="4161231" y="732215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1" idx="0"/>
          </p:cNvCxnSpPr>
          <p:nvPr/>
        </p:nvCxnSpPr>
        <p:spPr>
          <a:xfrm rot="16200000" flipH="1">
            <a:off x="4143372" y="1321579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9" idx="0"/>
          </p:cNvCxnSpPr>
          <p:nvPr/>
        </p:nvCxnSpPr>
        <p:spPr>
          <a:xfrm rot="16200000" flipH="1">
            <a:off x="4161231" y="2160975"/>
            <a:ext cx="285752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  <a:endCxn id="20" idx="0"/>
          </p:cNvCxnSpPr>
          <p:nvPr/>
        </p:nvCxnSpPr>
        <p:spPr>
          <a:xfrm rot="16200000" flipH="1">
            <a:off x="4196950" y="2946793"/>
            <a:ext cx="3571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4" idx="0"/>
          </p:cNvCxnSpPr>
          <p:nvPr/>
        </p:nvCxnSpPr>
        <p:spPr>
          <a:xfrm rot="5400000">
            <a:off x="4214810" y="3679033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2"/>
            <a:endCxn id="21" idx="0"/>
          </p:cNvCxnSpPr>
          <p:nvPr/>
        </p:nvCxnSpPr>
        <p:spPr>
          <a:xfrm rot="5400000">
            <a:off x="4268389" y="4161240"/>
            <a:ext cx="7143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3"/>
            <a:endCxn id="25" idx="1"/>
          </p:cNvCxnSpPr>
          <p:nvPr/>
        </p:nvCxnSpPr>
        <p:spPr>
          <a:xfrm flipV="1">
            <a:off x="6643702" y="435769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26" idx="0"/>
          </p:cNvCxnSpPr>
          <p:nvPr/>
        </p:nvCxnSpPr>
        <p:spPr>
          <a:xfrm rot="5400000">
            <a:off x="4054075" y="4839901"/>
            <a:ext cx="285752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6" idx="2"/>
            <a:endCxn id="27" idx="0"/>
          </p:cNvCxnSpPr>
          <p:nvPr/>
        </p:nvCxnSpPr>
        <p:spPr>
          <a:xfrm rot="16200000" flipH="1">
            <a:off x="3982636" y="5482842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6" idx="1"/>
          </p:cNvCxnSpPr>
          <p:nvPr/>
        </p:nvCxnSpPr>
        <p:spPr>
          <a:xfrm rot="10800000">
            <a:off x="1357290" y="5214950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72200" y="3929066"/>
            <a:ext cx="257097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9" idx="1"/>
          </p:cNvCxnSpPr>
          <p:nvPr/>
        </p:nvCxnSpPr>
        <p:spPr>
          <a:xfrm flipV="1">
            <a:off x="1357290" y="2571744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0" idx="3"/>
          </p:cNvCxnSpPr>
          <p:nvPr/>
        </p:nvCxnSpPr>
        <p:spPr>
          <a:xfrm>
            <a:off x="6143636" y="3357562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00826" y="3357562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7679553" y="4107661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214810" y="4857760"/>
            <a:ext cx="421484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9" idx="3"/>
          </p:cNvCxnSpPr>
          <p:nvPr/>
        </p:nvCxnSpPr>
        <p:spPr>
          <a:xfrm>
            <a:off x="6143636" y="2571744"/>
            <a:ext cx="250033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7250925" y="3964785"/>
            <a:ext cx="27860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143372" y="5357826"/>
            <a:ext cx="450059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143636" y="307181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29124" y="35718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9388" y="414338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43306" y="47863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43636" y="135729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00562" y="20002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86512" y="592933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Flowchart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 SNAPSHOTS</a:t>
            </a:r>
            <a:endParaRPr lang="en-US" dirty="0"/>
          </a:p>
        </p:txBody>
      </p:sp>
      <p:pic>
        <p:nvPicPr>
          <p:cNvPr id="4" name="Content Placeholder 3" descr="output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8596" y="1571612"/>
            <a:ext cx="8286808" cy="47863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utpu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00108"/>
            <a:ext cx="8677275" cy="52149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1538" y="428604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Filling the Sudoku Grid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330</TotalTime>
  <Words>270</Words>
  <Application>Microsoft Office PowerPoint</Application>
  <PresentationFormat>On-screen Show (4:3)</PresentationFormat>
  <Paragraphs>50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SUDOKU SOLVER</vt:lpstr>
      <vt:lpstr>SUDOKU</vt:lpstr>
      <vt:lpstr>Recursion and backtracking</vt:lpstr>
      <vt:lpstr>Slide 4</vt:lpstr>
      <vt:lpstr>Solving Sudoku Using Backtracking</vt:lpstr>
      <vt:lpstr>Slide 6</vt:lpstr>
      <vt:lpstr>Slide 7</vt:lpstr>
      <vt:lpstr>OUTPUT  SNAPSHOTS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</dc:title>
  <dc:creator>Dell</dc:creator>
  <cp:lastModifiedBy>Dell</cp:lastModifiedBy>
  <cp:revision>29</cp:revision>
  <dcterms:created xsi:type="dcterms:W3CDTF">2018-02-25T04:48:14Z</dcterms:created>
  <dcterms:modified xsi:type="dcterms:W3CDTF">2018-03-01T12:20:22Z</dcterms:modified>
</cp:coreProperties>
</file>