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30272-3D5B-41AA-A96E-A9CDBB02C0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08FB14-40F4-46E2-B085-22C684AFD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Dataset: 343 synthetic clinical examples.</a:t>
          </a:r>
        </a:p>
      </dgm:t>
    </dgm:pt>
    <dgm:pt modelId="{6BBE3854-6F87-47D0-B8BF-AB8C93A90EB1}" type="parTrans" cxnId="{1CA67CFE-02C8-4F11-8C32-484F7C358D6E}">
      <dgm:prSet/>
      <dgm:spPr/>
      <dgm:t>
        <a:bodyPr/>
        <a:lstStyle/>
        <a:p>
          <a:endParaRPr lang="en-US"/>
        </a:p>
      </dgm:t>
    </dgm:pt>
    <dgm:pt modelId="{19A13A75-FE38-4221-9660-0C7063D9B500}" type="sibTrans" cxnId="{1CA67CFE-02C8-4F11-8C32-484F7C358D6E}">
      <dgm:prSet/>
      <dgm:spPr/>
      <dgm:t>
        <a:bodyPr/>
        <a:lstStyle/>
        <a:p>
          <a:endParaRPr lang="en-US"/>
        </a:p>
      </dgm:t>
    </dgm:pt>
    <dgm:pt modelId="{55CE81A5-A42D-4F12-80A1-5522FDA99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Generated using Faker + GPT-OSS:20B for realistic contexts.</a:t>
          </a:r>
        </a:p>
      </dgm:t>
    </dgm:pt>
    <dgm:pt modelId="{1AAC46B9-DA4A-4E61-9B23-8C4D8F4A187B}" type="parTrans" cxnId="{38DE253C-6DB7-4104-A185-7749B6614926}">
      <dgm:prSet/>
      <dgm:spPr/>
      <dgm:t>
        <a:bodyPr/>
        <a:lstStyle/>
        <a:p>
          <a:endParaRPr lang="en-US"/>
        </a:p>
      </dgm:t>
    </dgm:pt>
    <dgm:pt modelId="{D76A7640-058D-47F9-96B3-1737C0D82322}" type="sibTrans" cxnId="{38DE253C-6DB7-4104-A185-7749B6614926}">
      <dgm:prSet/>
      <dgm:spPr/>
      <dgm:t>
        <a:bodyPr/>
        <a:lstStyle/>
        <a:p>
          <a:endParaRPr lang="en-US"/>
        </a:p>
      </dgm:t>
    </dgm:pt>
    <dgm:pt modelId="{4E1AFE93-292D-4A47-A2D9-707615EA9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LoRA Config: rank=8, alpha=16, 3 epochs, batch size 2.</a:t>
          </a:r>
        </a:p>
      </dgm:t>
    </dgm:pt>
    <dgm:pt modelId="{866DDA4A-9304-4873-AACE-4FBFDF8D3157}" type="parTrans" cxnId="{2838E1B6-94DE-479F-BDFA-F972F2BFFAA0}">
      <dgm:prSet/>
      <dgm:spPr/>
      <dgm:t>
        <a:bodyPr/>
        <a:lstStyle/>
        <a:p>
          <a:endParaRPr lang="en-US"/>
        </a:p>
      </dgm:t>
    </dgm:pt>
    <dgm:pt modelId="{9FC63987-24AE-4AF3-8367-DD1F81D2231E}" type="sibTrans" cxnId="{2838E1B6-94DE-479F-BDFA-F972F2BFFAA0}">
      <dgm:prSet/>
      <dgm:spPr/>
      <dgm:t>
        <a:bodyPr/>
        <a:lstStyle/>
        <a:p>
          <a:endParaRPr lang="en-US"/>
        </a:p>
      </dgm:t>
    </dgm:pt>
    <dgm:pt modelId="{1621BF1C-3AB1-4284-B837-3C58CE160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Improve PHI recall while preserving clinical meaning.</a:t>
          </a:r>
        </a:p>
      </dgm:t>
    </dgm:pt>
    <dgm:pt modelId="{493D9B72-D56F-4DFB-A204-5E73F3983E7C}" type="parTrans" cxnId="{FB3362E8-767C-4A7B-AB8A-AF2C4838A180}">
      <dgm:prSet/>
      <dgm:spPr/>
      <dgm:t>
        <a:bodyPr/>
        <a:lstStyle/>
        <a:p>
          <a:endParaRPr lang="en-US"/>
        </a:p>
      </dgm:t>
    </dgm:pt>
    <dgm:pt modelId="{0581F0D6-1297-4D4F-8E6E-2407B6F7F20D}" type="sibTrans" cxnId="{FB3362E8-767C-4A7B-AB8A-AF2C4838A180}">
      <dgm:prSet/>
      <dgm:spPr/>
      <dgm:t>
        <a:bodyPr/>
        <a:lstStyle/>
        <a:p>
          <a:endParaRPr lang="en-US"/>
        </a:p>
      </dgm:t>
    </dgm:pt>
    <dgm:pt modelId="{EA5A6F11-697E-463B-AE79-826DA051FA90}" type="pres">
      <dgm:prSet presAssocID="{5CB30272-3D5B-41AA-A96E-A9CDBB02C05F}" presName="root" presStyleCnt="0">
        <dgm:presLayoutVars>
          <dgm:dir/>
          <dgm:resizeHandles val="exact"/>
        </dgm:presLayoutVars>
      </dgm:prSet>
      <dgm:spPr/>
    </dgm:pt>
    <dgm:pt modelId="{681289A8-47F3-4D72-B2ED-C324F4DD2926}" type="pres">
      <dgm:prSet presAssocID="{8908FB14-40F4-46E2-B085-22C684AFD677}" presName="compNode" presStyleCnt="0"/>
      <dgm:spPr/>
    </dgm:pt>
    <dgm:pt modelId="{311D68DA-9534-40CC-9D8F-B26C61A627A6}" type="pres">
      <dgm:prSet presAssocID="{8908FB14-40F4-46E2-B085-22C684AFD677}" presName="bgRect" presStyleLbl="bgShp" presStyleIdx="0" presStyleCnt="4"/>
      <dgm:spPr/>
    </dgm:pt>
    <dgm:pt modelId="{93994100-9648-469C-BBA2-B4854E3F4BEC}" type="pres">
      <dgm:prSet presAssocID="{8908FB14-40F4-46E2-B085-22C684AFD6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017F3DC-BF4C-473A-A2F5-7A59C2FF4092}" type="pres">
      <dgm:prSet presAssocID="{8908FB14-40F4-46E2-B085-22C684AFD677}" presName="spaceRect" presStyleCnt="0"/>
      <dgm:spPr/>
    </dgm:pt>
    <dgm:pt modelId="{2F05D106-928C-463D-8ADB-E0B04AE990A1}" type="pres">
      <dgm:prSet presAssocID="{8908FB14-40F4-46E2-B085-22C684AFD677}" presName="parTx" presStyleLbl="revTx" presStyleIdx="0" presStyleCnt="4">
        <dgm:presLayoutVars>
          <dgm:chMax val="0"/>
          <dgm:chPref val="0"/>
        </dgm:presLayoutVars>
      </dgm:prSet>
      <dgm:spPr/>
    </dgm:pt>
    <dgm:pt modelId="{089FCF09-6F46-4846-B4A5-484E3C17A61D}" type="pres">
      <dgm:prSet presAssocID="{19A13A75-FE38-4221-9660-0C7063D9B500}" presName="sibTrans" presStyleCnt="0"/>
      <dgm:spPr/>
    </dgm:pt>
    <dgm:pt modelId="{C315104E-0D83-46ED-BC64-71F828C01EA7}" type="pres">
      <dgm:prSet presAssocID="{55CE81A5-A42D-4F12-80A1-5522FDA99B24}" presName="compNode" presStyleCnt="0"/>
      <dgm:spPr/>
    </dgm:pt>
    <dgm:pt modelId="{014CC5C6-4BDB-4C49-9F1F-E69D8153613E}" type="pres">
      <dgm:prSet presAssocID="{55CE81A5-A42D-4F12-80A1-5522FDA99B24}" presName="bgRect" presStyleLbl="bgShp" presStyleIdx="1" presStyleCnt="4"/>
      <dgm:spPr/>
    </dgm:pt>
    <dgm:pt modelId="{A5219E6D-D88E-439E-8B20-76D01D421092}" type="pres">
      <dgm:prSet presAssocID="{55CE81A5-A42D-4F12-80A1-5522FDA99B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B2230D6-94FB-4F35-BD95-43FA22CBDBF4}" type="pres">
      <dgm:prSet presAssocID="{55CE81A5-A42D-4F12-80A1-5522FDA99B24}" presName="spaceRect" presStyleCnt="0"/>
      <dgm:spPr/>
    </dgm:pt>
    <dgm:pt modelId="{ABD2F56A-A31C-4490-8D66-BCF238EDDDEE}" type="pres">
      <dgm:prSet presAssocID="{55CE81A5-A42D-4F12-80A1-5522FDA99B24}" presName="parTx" presStyleLbl="revTx" presStyleIdx="1" presStyleCnt="4">
        <dgm:presLayoutVars>
          <dgm:chMax val="0"/>
          <dgm:chPref val="0"/>
        </dgm:presLayoutVars>
      </dgm:prSet>
      <dgm:spPr/>
    </dgm:pt>
    <dgm:pt modelId="{444664A8-5D59-4CEA-BD9D-753F3EE144F7}" type="pres">
      <dgm:prSet presAssocID="{D76A7640-058D-47F9-96B3-1737C0D82322}" presName="sibTrans" presStyleCnt="0"/>
      <dgm:spPr/>
    </dgm:pt>
    <dgm:pt modelId="{2FB3157C-443C-46CA-930C-5EC419879F2A}" type="pres">
      <dgm:prSet presAssocID="{4E1AFE93-292D-4A47-A2D9-707615EA9ED1}" presName="compNode" presStyleCnt="0"/>
      <dgm:spPr/>
    </dgm:pt>
    <dgm:pt modelId="{16BFD58F-E779-493A-97CE-96612480CE32}" type="pres">
      <dgm:prSet presAssocID="{4E1AFE93-292D-4A47-A2D9-707615EA9ED1}" presName="bgRect" presStyleLbl="bgShp" presStyleIdx="2" presStyleCnt="4"/>
      <dgm:spPr/>
    </dgm:pt>
    <dgm:pt modelId="{B54E4848-9F0E-47AC-911E-2F6433E453A5}" type="pres">
      <dgm:prSet presAssocID="{4E1AFE93-292D-4A47-A2D9-707615EA9E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D1542759-C5F3-48AB-ADB8-67C765AC8179}" type="pres">
      <dgm:prSet presAssocID="{4E1AFE93-292D-4A47-A2D9-707615EA9ED1}" presName="spaceRect" presStyleCnt="0"/>
      <dgm:spPr/>
    </dgm:pt>
    <dgm:pt modelId="{A88CBEBE-3BB8-4643-B1DF-04F3533D1F09}" type="pres">
      <dgm:prSet presAssocID="{4E1AFE93-292D-4A47-A2D9-707615EA9ED1}" presName="parTx" presStyleLbl="revTx" presStyleIdx="2" presStyleCnt="4">
        <dgm:presLayoutVars>
          <dgm:chMax val="0"/>
          <dgm:chPref val="0"/>
        </dgm:presLayoutVars>
      </dgm:prSet>
      <dgm:spPr/>
    </dgm:pt>
    <dgm:pt modelId="{5CDBCC1C-A259-49C4-BC3D-15C181CD3096}" type="pres">
      <dgm:prSet presAssocID="{9FC63987-24AE-4AF3-8367-DD1F81D2231E}" presName="sibTrans" presStyleCnt="0"/>
      <dgm:spPr/>
    </dgm:pt>
    <dgm:pt modelId="{F3D1CACA-644C-45BF-95B5-E66FC1AE1F96}" type="pres">
      <dgm:prSet presAssocID="{1621BF1C-3AB1-4284-B837-3C58CE16034C}" presName="compNode" presStyleCnt="0"/>
      <dgm:spPr/>
    </dgm:pt>
    <dgm:pt modelId="{24A71EA7-B527-4DB4-AF3E-9330EE135F41}" type="pres">
      <dgm:prSet presAssocID="{1621BF1C-3AB1-4284-B837-3C58CE16034C}" presName="bgRect" presStyleLbl="bgShp" presStyleIdx="3" presStyleCnt="4"/>
      <dgm:spPr/>
    </dgm:pt>
    <dgm:pt modelId="{9341E9B8-CDBA-4B85-AA76-8308C70EE179}" type="pres">
      <dgm:prSet presAssocID="{1621BF1C-3AB1-4284-B837-3C58CE1603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ECA998B-BCA4-4ED6-A546-716C98379313}" type="pres">
      <dgm:prSet presAssocID="{1621BF1C-3AB1-4284-B837-3C58CE16034C}" presName="spaceRect" presStyleCnt="0"/>
      <dgm:spPr/>
    </dgm:pt>
    <dgm:pt modelId="{FFE372B6-9A91-4E3F-A5C8-B89A97D0211E}" type="pres">
      <dgm:prSet presAssocID="{1621BF1C-3AB1-4284-B837-3C58CE1603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282F1A-01C0-4D00-9F46-8CADCA0A0731}" type="presOf" srcId="{4E1AFE93-292D-4A47-A2D9-707615EA9ED1}" destId="{A88CBEBE-3BB8-4643-B1DF-04F3533D1F09}" srcOrd="0" destOrd="0" presId="urn:microsoft.com/office/officeart/2018/2/layout/IconVerticalSolidList"/>
    <dgm:cxn modelId="{C1366E35-C941-4E04-980D-BCC34277BA42}" type="presOf" srcId="{5CB30272-3D5B-41AA-A96E-A9CDBB02C05F}" destId="{EA5A6F11-697E-463B-AE79-826DA051FA90}" srcOrd="0" destOrd="0" presId="urn:microsoft.com/office/officeart/2018/2/layout/IconVerticalSolidList"/>
    <dgm:cxn modelId="{38DE253C-6DB7-4104-A185-7749B6614926}" srcId="{5CB30272-3D5B-41AA-A96E-A9CDBB02C05F}" destId="{55CE81A5-A42D-4F12-80A1-5522FDA99B24}" srcOrd="1" destOrd="0" parTransId="{1AAC46B9-DA4A-4E61-9B23-8C4D8F4A187B}" sibTransId="{D76A7640-058D-47F9-96B3-1737C0D82322}"/>
    <dgm:cxn modelId="{CE8DC378-9EC1-41FF-BACE-40677D760233}" type="presOf" srcId="{55CE81A5-A42D-4F12-80A1-5522FDA99B24}" destId="{ABD2F56A-A31C-4490-8D66-BCF238EDDDEE}" srcOrd="0" destOrd="0" presId="urn:microsoft.com/office/officeart/2018/2/layout/IconVerticalSolidList"/>
    <dgm:cxn modelId="{3D9D4488-415F-45D0-ACFF-C937097718B3}" type="presOf" srcId="{1621BF1C-3AB1-4284-B837-3C58CE16034C}" destId="{FFE372B6-9A91-4E3F-A5C8-B89A97D0211E}" srcOrd="0" destOrd="0" presId="urn:microsoft.com/office/officeart/2018/2/layout/IconVerticalSolidList"/>
    <dgm:cxn modelId="{2838E1B6-94DE-479F-BDFA-F972F2BFFAA0}" srcId="{5CB30272-3D5B-41AA-A96E-A9CDBB02C05F}" destId="{4E1AFE93-292D-4A47-A2D9-707615EA9ED1}" srcOrd="2" destOrd="0" parTransId="{866DDA4A-9304-4873-AACE-4FBFDF8D3157}" sibTransId="{9FC63987-24AE-4AF3-8367-DD1F81D2231E}"/>
    <dgm:cxn modelId="{C0AD8CD3-526B-4602-B160-69E7FC72D901}" type="presOf" srcId="{8908FB14-40F4-46E2-B085-22C684AFD677}" destId="{2F05D106-928C-463D-8ADB-E0B04AE990A1}" srcOrd="0" destOrd="0" presId="urn:microsoft.com/office/officeart/2018/2/layout/IconVerticalSolidList"/>
    <dgm:cxn modelId="{FB3362E8-767C-4A7B-AB8A-AF2C4838A180}" srcId="{5CB30272-3D5B-41AA-A96E-A9CDBB02C05F}" destId="{1621BF1C-3AB1-4284-B837-3C58CE16034C}" srcOrd="3" destOrd="0" parTransId="{493D9B72-D56F-4DFB-A204-5E73F3983E7C}" sibTransId="{0581F0D6-1297-4D4F-8E6E-2407B6F7F20D}"/>
    <dgm:cxn modelId="{1CA67CFE-02C8-4F11-8C32-484F7C358D6E}" srcId="{5CB30272-3D5B-41AA-A96E-A9CDBB02C05F}" destId="{8908FB14-40F4-46E2-B085-22C684AFD677}" srcOrd="0" destOrd="0" parTransId="{6BBE3854-6F87-47D0-B8BF-AB8C93A90EB1}" sibTransId="{19A13A75-FE38-4221-9660-0C7063D9B500}"/>
    <dgm:cxn modelId="{370C65FF-2F6C-4B09-8C29-912D73DFBA3E}" type="presParOf" srcId="{EA5A6F11-697E-463B-AE79-826DA051FA90}" destId="{681289A8-47F3-4D72-B2ED-C324F4DD2926}" srcOrd="0" destOrd="0" presId="urn:microsoft.com/office/officeart/2018/2/layout/IconVerticalSolidList"/>
    <dgm:cxn modelId="{93EEA79E-7E1D-4249-B851-CD7BA566614A}" type="presParOf" srcId="{681289A8-47F3-4D72-B2ED-C324F4DD2926}" destId="{311D68DA-9534-40CC-9D8F-B26C61A627A6}" srcOrd="0" destOrd="0" presId="urn:microsoft.com/office/officeart/2018/2/layout/IconVerticalSolidList"/>
    <dgm:cxn modelId="{21EC9763-FCAA-4BFB-8F91-F17474D76298}" type="presParOf" srcId="{681289A8-47F3-4D72-B2ED-C324F4DD2926}" destId="{93994100-9648-469C-BBA2-B4854E3F4BEC}" srcOrd="1" destOrd="0" presId="urn:microsoft.com/office/officeart/2018/2/layout/IconVerticalSolidList"/>
    <dgm:cxn modelId="{07FC1958-1E70-4B50-9810-43031EFF0CE2}" type="presParOf" srcId="{681289A8-47F3-4D72-B2ED-C324F4DD2926}" destId="{9017F3DC-BF4C-473A-A2F5-7A59C2FF4092}" srcOrd="2" destOrd="0" presId="urn:microsoft.com/office/officeart/2018/2/layout/IconVerticalSolidList"/>
    <dgm:cxn modelId="{E4FDC43D-CAF5-4DC0-A610-898C0D9DD0B8}" type="presParOf" srcId="{681289A8-47F3-4D72-B2ED-C324F4DD2926}" destId="{2F05D106-928C-463D-8ADB-E0B04AE990A1}" srcOrd="3" destOrd="0" presId="urn:microsoft.com/office/officeart/2018/2/layout/IconVerticalSolidList"/>
    <dgm:cxn modelId="{7813C9E3-1134-441E-B414-E0F9D79DC62A}" type="presParOf" srcId="{EA5A6F11-697E-463B-AE79-826DA051FA90}" destId="{089FCF09-6F46-4846-B4A5-484E3C17A61D}" srcOrd="1" destOrd="0" presId="urn:microsoft.com/office/officeart/2018/2/layout/IconVerticalSolidList"/>
    <dgm:cxn modelId="{07D95391-CA2E-491A-825E-4209EC75F6AF}" type="presParOf" srcId="{EA5A6F11-697E-463B-AE79-826DA051FA90}" destId="{C315104E-0D83-46ED-BC64-71F828C01EA7}" srcOrd="2" destOrd="0" presId="urn:microsoft.com/office/officeart/2018/2/layout/IconVerticalSolidList"/>
    <dgm:cxn modelId="{0781DF82-C567-4062-A200-7F81AEFE3978}" type="presParOf" srcId="{C315104E-0D83-46ED-BC64-71F828C01EA7}" destId="{014CC5C6-4BDB-4C49-9F1F-E69D8153613E}" srcOrd="0" destOrd="0" presId="urn:microsoft.com/office/officeart/2018/2/layout/IconVerticalSolidList"/>
    <dgm:cxn modelId="{6532037D-F6F1-43C7-B9BD-E0069AD17117}" type="presParOf" srcId="{C315104E-0D83-46ED-BC64-71F828C01EA7}" destId="{A5219E6D-D88E-439E-8B20-76D01D421092}" srcOrd="1" destOrd="0" presId="urn:microsoft.com/office/officeart/2018/2/layout/IconVerticalSolidList"/>
    <dgm:cxn modelId="{D62FAE4B-7E67-4C44-A823-434D523C0E88}" type="presParOf" srcId="{C315104E-0D83-46ED-BC64-71F828C01EA7}" destId="{5B2230D6-94FB-4F35-BD95-43FA22CBDBF4}" srcOrd="2" destOrd="0" presId="urn:microsoft.com/office/officeart/2018/2/layout/IconVerticalSolidList"/>
    <dgm:cxn modelId="{6D407142-E5BB-459C-A3B5-3B88DDF6A0F2}" type="presParOf" srcId="{C315104E-0D83-46ED-BC64-71F828C01EA7}" destId="{ABD2F56A-A31C-4490-8D66-BCF238EDDDEE}" srcOrd="3" destOrd="0" presId="urn:microsoft.com/office/officeart/2018/2/layout/IconVerticalSolidList"/>
    <dgm:cxn modelId="{7691FC79-5F04-413B-89F5-2C11A99211DB}" type="presParOf" srcId="{EA5A6F11-697E-463B-AE79-826DA051FA90}" destId="{444664A8-5D59-4CEA-BD9D-753F3EE144F7}" srcOrd="3" destOrd="0" presId="urn:microsoft.com/office/officeart/2018/2/layout/IconVerticalSolidList"/>
    <dgm:cxn modelId="{6A2C6A0A-1BC6-497B-A8EF-83D9ADB45D45}" type="presParOf" srcId="{EA5A6F11-697E-463B-AE79-826DA051FA90}" destId="{2FB3157C-443C-46CA-930C-5EC419879F2A}" srcOrd="4" destOrd="0" presId="urn:microsoft.com/office/officeart/2018/2/layout/IconVerticalSolidList"/>
    <dgm:cxn modelId="{E446D387-CA88-4747-8DDF-5713AC7F6CD5}" type="presParOf" srcId="{2FB3157C-443C-46CA-930C-5EC419879F2A}" destId="{16BFD58F-E779-493A-97CE-96612480CE32}" srcOrd="0" destOrd="0" presId="urn:microsoft.com/office/officeart/2018/2/layout/IconVerticalSolidList"/>
    <dgm:cxn modelId="{6AD8B628-4F98-416A-B687-5A4EA06A932A}" type="presParOf" srcId="{2FB3157C-443C-46CA-930C-5EC419879F2A}" destId="{B54E4848-9F0E-47AC-911E-2F6433E453A5}" srcOrd="1" destOrd="0" presId="urn:microsoft.com/office/officeart/2018/2/layout/IconVerticalSolidList"/>
    <dgm:cxn modelId="{3522BB05-708A-49AB-9FD9-D642D1CDC437}" type="presParOf" srcId="{2FB3157C-443C-46CA-930C-5EC419879F2A}" destId="{D1542759-C5F3-48AB-ADB8-67C765AC8179}" srcOrd="2" destOrd="0" presId="urn:microsoft.com/office/officeart/2018/2/layout/IconVerticalSolidList"/>
    <dgm:cxn modelId="{78363018-425C-4658-A298-74AC65708332}" type="presParOf" srcId="{2FB3157C-443C-46CA-930C-5EC419879F2A}" destId="{A88CBEBE-3BB8-4643-B1DF-04F3533D1F09}" srcOrd="3" destOrd="0" presId="urn:microsoft.com/office/officeart/2018/2/layout/IconVerticalSolidList"/>
    <dgm:cxn modelId="{BB05FAA4-588F-4F5A-9DE1-AF2139E6E29B}" type="presParOf" srcId="{EA5A6F11-697E-463B-AE79-826DA051FA90}" destId="{5CDBCC1C-A259-49C4-BC3D-15C181CD3096}" srcOrd="5" destOrd="0" presId="urn:microsoft.com/office/officeart/2018/2/layout/IconVerticalSolidList"/>
    <dgm:cxn modelId="{8943F038-45CC-428D-91F5-CCEF43C20582}" type="presParOf" srcId="{EA5A6F11-697E-463B-AE79-826DA051FA90}" destId="{F3D1CACA-644C-45BF-95B5-E66FC1AE1F96}" srcOrd="6" destOrd="0" presId="urn:microsoft.com/office/officeart/2018/2/layout/IconVerticalSolidList"/>
    <dgm:cxn modelId="{34B60E86-D893-47ED-8E50-CCAE6CDB1A4A}" type="presParOf" srcId="{F3D1CACA-644C-45BF-95B5-E66FC1AE1F96}" destId="{24A71EA7-B527-4DB4-AF3E-9330EE135F41}" srcOrd="0" destOrd="0" presId="urn:microsoft.com/office/officeart/2018/2/layout/IconVerticalSolidList"/>
    <dgm:cxn modelId="{0AFE3F57-EDDB-48CC-B6D9-1CBBC0B90F55}" type="presParOf" srcId="{F3D1CACA-644C-45BF-95B5-E66FC1AE1F96}" destId="{9341E9B8-CDBA-4B85-AA76-8308C70EE179}" srcOrd="1" destOrd="0" presId="urn:microsoft.com/office/officeart/2018/2/layout/IconVerticalSolidList"/>
    <dgm:cxn modelId="{A1BFB2FD-5A47-4DB1-B5D0-4B53EA5B7190}" type="presParOf" srcId="{F3D1CACA-644C-45BF-95B5-E66FC1AE1F96}" destId="{EECA998B-BCA4-4ED6-A546-716C98379313}" srcOrd="2" destOrd="0" presId="urn:microsoft.com/office/officeart/2018/2/layout/IconVerticalSolidList"/>
    <dgm:cxn modelId="{7EC4397F-3423-4E0D-B1E2-ED617D1A9C53}" type="presParOf" srcId="{F3D1CACA-644C-45BF-95B5-E66FC1AE1F96}" destId="{FFE372B6-9A91-4E3F-A5C8-B89A97D021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BA120-FF49-429E-9CE8-4C2F9778CA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B4C64-DAF7-4824-8D85-81C580834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inspection of outputs for sample queries.</a:t>
          </a:r>
        </a:p>
      </dgm:t>
    </dgm:pt>
    <dgm:pt modelId="{34291D70-887F-4B2C-B731-BD2E9159CC4F}" type="parTrans" cxnId="{3FA968B3-69F5-42D7-95A9-AC3A829D58A1}">
      <dgm:prSet/>
      <dgm:spPr/>
      <dgm:t>
        <a:bodyPr/>
        <a:lstStyle/>
        <a:p>
          <a:endParaRPr lang="en-US"/>
        </a:p>
      </dgm:t>
    </dgm:pt>
    <dgm:pt modelId="{7BF4996B-359D-4251-9AD7-77E78CAC5098}" type="sibTrans" cxnId="{3FA968B3-69F5-42D7-95A9-AC3A829D58A1}">
      <dgm:prSet/>
      <dgm:spPr/>
      <dgm:t>
        <a:bodyPr/>
        <a:lstStyle/>
        <a:p>
          <a:endParaRPr lang="en-US"/>
        </a:p>
      </dgm:t>
    </dgm:pt>
    <dgm:pt modelId="{53AC1873-19AA-4F13-869F-382B8B3A70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Validated tool-calling workflow and orchestration logic.</a:t>
          </a:r>
        </a:p>
      </dgm:t>
    </dgm:pt>
    <dgm:pt modelId="{E273FE62-F323-463A-82F8-E5D6D8808799}" type="parTrans" cxnId="{0A2336CA-4629-44CB-8E53-CC3C6A59FAD7}">
      <dgm:prSet/>
      <dgm:spPr/>
      <dgm:t>
        <a:bodyPr/>
        <a:lstStyle/>
        <a:p>
          <a:endParaRPr lang="en-US"/>
        </a:p>
      </dgm:t>
    </dgm:pt>
    <dgm:pt modelId="{D13CD43C-5ADD-40EE-9F95-F2392E7D1E1E}" type="sibTrans" cxnId="{0A2336CA-4629-44CB-8E53-CC3C6A59FAD7}">
      <dgm:prSet/>
      <dgm:spPr/>
      <dgm:t>
        <a:bodyPr/>
        <a:lstStyle/>
        <a:p>
          <a:endParaRPr lang="en-US"/>
        </a:p>
      </dgm:t>
    </dgm:pt>
    <dgm:pt modelId="{454AEB1C-26B9-4FDD-B902-20E761669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formal quantitative metrics yet.</a:t>
          </a:r>
        </a:p>
      </dgm:t>
    </dgm:pt>
    <dgm:pt modelId="{0B622B6E-A3BB-4328-9819-F8DB3008D3D0}" type="parTrans" cxnId="{B37F30EF-445E-4A7D-8961-62504C43BF1A}">
      <dgm:prSet/>
      <dgm:spPr/>
      <dgm:t>
        <a:bodyPr/>
        <a:lstStyle/>
        <a:p>
          <a:endParaRPr lang="en-US"/>
        </a:p>
      </dgm:t>
    </dgm:pt>
    <dgm:pt modelId="{897E69B7-5A44-4DD0-86F3-F10E379A9F3E}" type="sibTrans" cxnId="{B37F30EF-445E-4A7D-8961-62504C43BF1A}">
      <dgm:prSet/>
      <dgm:spPr/>
      <dgm:t>
        <a:bodyPr/>
        <a:lstStyle/>
        <a:p>
          <a:endParaRPr lang="en-US"/>
        </a:p>
      </dgm:t>
    </dgm:pt>
    <dgm:pt modelId="{EB69CFDA-8C7B-4C91-B36F-4B855888C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metric: PHI removal completeness vs. clinical fidelity.</a:t>
          </a:r>
        </a:p>
      </dgm:t>
    </dgm:pt>
    <dgm:pt modelId="{18353FF4-B744-4E32-84AD-2274EA8AF323}" type="parTrans" cxnId="{C1FF1C22-6C05-4285-9907-B0B74D608DB5}">
      <dgm:prSet/>
      <dgm:spPr/>
      <dgm:t>
        <a:bodyPr/>
        <a:lstStyle/>
        <a:p>
          <a:endParaRPr lang="en-US"/>
        </a:p>
      </dgm:t>
    </dgm:pt>
    <dgm:pt modelId="{1EDFCE7B-4067-46F4-8FE3-0C41E3CEDC75}" type="sibTrans" cxnId="{C1FF1C22-6C05-4285-9907-B0B74D608DB5}">
      <dgm:prSet/>
      <dgm:spPr/>
      <dgm:t>
        <a:bodyPr/>
        <a:lstStyle/>
        <a:p>
          <a:endParaRPr lang="en-US"/>
        </a:p>
      </dgm:t>
    </dgm:pt>
    <dgm:pt modelId="{B9A6F553-123F-47E5-BB0B-285A03D1A546}" type="pres">
      <dgm:prSet presAssocID="{E56BA120-FF49-429E-9CE8-4C2F9778CABD}" presName="root" presStyleCnt="0">
        <dgm:presLayoutVars>
          <dgm:dir/>
          <dgm:resizeHandles val="exact"/>
        </dgm:presLayoutVars>
      </dgm:prSet>
      <dgm:spPr/>
    </dgm:pt>
    <dgm:pt modelId="{D2A77308-3585-4BB7-A7D2-2BD8BB0D4C03}" type="pres">
      <dgm:prSet presAssocID="{97DB4C64-DAF7-4824-8D85-81C580834E39}" presName="compNode" presStyleCnt="0"/>
      <dgm:spPr/>
    </dgm:pt>
    <dgm:pt modelId="{60E4F338-C429-4ED6-AD3F-1F0CDE0FB289}" type="pres">
      <dgm:prSet presAssocID="{97DB4C64-DAF7-4824-8D85-81C580834E39}" presName="bgRect" presStyleLbl="bgShp" presStyleIdx="0" presStyleCnt="4"/>
      <dgm:spPr/>
    </dgm:pt>
    <dgm:pt modelId="{F022F090-A1BD-4B1A-B740-AEF4E01071C8}" type="pres">
      <dgm:prSet presAssocID="{97DB4C64-DAF7-4824-8D85-81C580834E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7D71F76-FD70-4788-B560-1B1D76A117EC}" type="pres">
      <dgm:prSet presAssocID="{97DB4C64-DAF7-4824-8D85-81C580834E39}" presName="spaceRect" presStyleCnt="0"/>
      <dgm:spPr/>
    </dgm:pt>
    <dgm:pt modelId="{1174DA48-8AFA-4C55-842F-ADCE4C2248B8}" type="pres">
      <dgm:prSet presAssocID="{97DB4C64-DAF7-4824-8D85-81C580834E39}" presName="parTx" presStyleLbl="revTx" presStyleIdx="0" presStyleCnt="4">
        <dgm:presLayoutVars>
          <dgm:chMax val="0"/>
          <dgm:chPref val="0"/>
        </dgm:presLayoutVars>
      </dgm:prSet>
      <dgm:spPr/>
    </dgm:pt>
    <dgm:pt modelId="{8DDD1CD9-6021-4F56-9231-31ECBFDB099D}" type="pres">
      <dgm:prSet presAssocID="{7BF4996B-359D-4251-9AD7-77E78CAC5098}" presName="sibTrans" presStyleCnt="0"/>
      <dgm:spPr/>
    </dgm:pt>
    <dgm:pt modelId="{A8814723-7A0E-40C3-AC26-F3E8F5370458}" type="pres">
      <dgm:prSet presAssocID="{53AC1873-19AA-4F13-869F-382B8B3A7032}" presName="compNode" presStyleCnt="0"/>
      <dgm:spPr/>
    </dgm:pt>
    <dgm:pt modelId="{BB60C9FC-C7EA-40E8-AC1F-2C9AA0043E7A}" type="pres">
      <dgm:prSet presAssocID="{53AC1873-19AA-4F13-869F-382B8B3A7032}" presName="bgRect" presStyleLbl="bgShp" presStyleIdx="1" presStyleCnt="4"/>
      <dgm:spPr/>
    </dgm:pt>
    <dgm:pt modelId="{9A1575E0-233B-4E55-BFDF-45D0D105537F}" type="pres">
      <dgm:prSet presAssocID="{53AC1873-19AA-4F13-869F-382B8B3A70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4826BC2-D8DC-43DA-9465-68F94870136B}" type="pres">
      <dgm:prSet presAssocID="{53AC1873-19AA-4F13-869F-382B8B3A7032}" presName="spaceRect" presStyleCnt="0"/>
      <dgm:spPr/>
    </dgm:pt>
    <dgm:pt modelId="{FF212E11-F5CE-4F0A-B313-626131FCFC67}" type="pres">
      <dgm:prSet presAssocID="{53AC1873-19AA-4F13-869F-382B8B3A7032}" presName="parTx" presStyleLbl="revTx" presStyleIdx="1" presStyleCnt="4">
        <dgm:presLayoutVars>
          <dgm:chMax val="0"/>
          <dgm:chPref val="0"/>
        </dgm:presLayoutVars>
      </dgm:prSet>
      <dgm:spPr/>
    </dgm:pt>
    <dgm:pt modelId="{E1DB3B8B-0396-44AC-A69D-AB65C52ED117}" type="pres">
      <dgm:prSet presAssocID="{D13CD43C-5ADD-40EE-9F95-F2392E7D1E1E}" presName="sibTrans" presStyleCnt="0"/>
      <dgm:spPr/>
    </dgm:pt>
    <dgm:pt modelId="{AAD47040-1097-4019-8E2B-61A4A154E623}" type="pres">
      <dgm:prSet presAssocID="{454AEB1C-26B9-4FDD-B902-20E761669AD1}" presName="compNode" presStyleCnt="0"/>
      <dgm:spPr/>
    </dgm:pt>
    <dgm:pt modelId="{448C3A15-A7E3-441B-A6BC-6E930D96673B}" type="pres">
      <dgm:prSet presAssocID="{454AEB1C-26B9-4FDD-B902-20E761669AD1}" presName="bgRect" presStyleLbl="bgShp" presStyleIdx="2" presStyleCnt="4"/>
      <dgm:spPr/>
    </dgm:pt>
    <dgm:pt modelId="{B2A464C4-4B65-4DD0-9391-63E7F0F1AB28}" type="pres">
      <dgm:prSet presAssocID="{454AEB1C-26B9-4FDD-B902-20E761669A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D3137E-26F1-4F7F-9661-EFA7681FECD5}" type="pres">
      <dgm:prSet presAssocID="{454AEB1C-26B9-4FDD-B902-20E761669AD1}" presName="spaceRect" presStyleCnt="0"/>
      <dgm:spPr/>
    </dgm:pt>
    <dgm:pt modelId="{EA08A6F3-C328-4456-ABC9-D8648F2475A6}" type="pres">
      <dgm:prSet presAssocID="{454AEB1C-26B9-4FDD-B902-20E761669AD1}" presName="parTx" presStyleLbl="revTx" presStyleIdx="2" presStyleCnt="4">
        <dgm:presLayoutVars>
          <dgm:chMax val="0"/>
          <dgm:chPref val="0"/>
        </dgm:presLayoutVars>
      </dgm:prSet>
      <dgm:spPr/>
    </dgm:pt>
    <dgm:pt modelId="{8AC8F7BC-91DB-48CE-B1E8-58B07B851CD3}" type="pres">
      <dgm:prSet presAssocID="{897E69B7-5A44-4DD0-86F3-F10E379A9F3E}" presName="sibTrans" presStyleCnt="0"/>
      <dgm:spPr/>
    </dgm:pt>
    <dgm:pt modelId="{8021834A-F6BF-4EAA-B83C-0198B51B2BF8}" type="pres">
      <dgm:prSet presAssocID="{EB69CFDA-8C7B-4C91-B36F-4B855888C326}" presName="compNode" presStyleCnt="0"/>
      <dgm:spPr/>
    </dgm:pt>
    <dgm:pt modelId="{55986859-41E1-4904-8B9E-55114221B5EF}" type="pres">
      <dgm:prSet presAssocID="{EB69CFDA-8C7B-4C91-B36F-4B855888C326}" presName="bgRect" presStyleLbl="bgShp" presStyleIdx="3" presStyleCnt="4"/>
      <dgm:spPr/>
    </dgm:pt>
    <dgm:pt modelId="{6F231660-14B7-4029-9AEE-CFABEEB83676}" type="pres">
      <dgm:prSet presAssocID="{EB69CFDA-8C7B-4C91-B36F-4B855888C3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8B10525-68D3-4AB5-AC0C-1BBFF9EA23C3}" type="pres">
      <dgm:prSet presAssocID="{EB69CFDA-8C7B-4C91-B36F-4B855888C326}" presName="spaceRect" presStyleCnt="0"/>
      <dgm:spPr/>
    </dgm:pt>
    <dgm:pt modelId="{622E999E-9538-43D5-829A-2F6B601D9E82}" type="pres">
      <dgm:prSet presAssocID="{EB69CFDA-8C7B-4C91-B36F-4B855888C3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A78F11-9D00-45AE-A17B-2D47F326A53B}" type="presOf" srcId="{454AEB1C-26B9-4FDD-B902-20E761669AD1}" destId="{EA08A6F3-C328-4456-ABC9-D8648F2475A6}" srcOrd="0" destOrd="0" presId="urn:microsoft.com/office/officeart/2018/2/layout/IconVerticalSolidList"/>
    <dgm:cxn modelId="{C1FF1C22-6C05-4285-9907-B0B74D608DB5}" srcId="{E56BA120-FF49-429E-9CE8-4C2F9778CABD}" destId="{EB69CFDA-8C7B-4C91-B36F-4B855888C326}" srcOrd="3" destOrd="0" parTransId="{18353FF4-B744-4E32-84AD-2274EA8AF323}" sibTransId="{1EDFCE7B-4067-46F4-8FE3-0C41E3CEDC75}"/>
    <dgm:cxn modelId="{39A88C2E-DC65-4A71-9E0F-7513F0CE55EC}" type="presOf" srcId="{97DB4C64-DAF7-4824-8D85-81C580834E39}" destId="{1174DA48-8AFA-4C55-842F-ADCE4C2248B8}" srcOrd="0" destOrd="0" presId="urn:microsoft.com/office/officeart/2018/2/layout/IconVerticalSolidList"/>
    <dgm:cxn modelId="{9CDE5638-67B8-46B9-8F35-B8E5D969CC0C}" type="presOf" srcId="{E56BA120-FF49-429E-9CE8-4C2F9778CABD}" destId="{B9A6F553-123F-47E5-BB0B-285A03D1A546}" srcOrd="0" destOrd="0" presId="urn:microsoft.com/office/officeart/2018/2/layout/IconVerticalSolidList"/>
    <dgm:cxn modelId="{D2004B89-163B-40E1-B972-C802C2581552}" type="presOf" srcId="{EB69CFDA-8C7B-4C91-B36F-4B855888C326}" destId="{622E999E-9538-43D5-829A-2F6B601D9E82}" srcOrd="0" destOrd="0" presId="urn:microsoft.com/office/officeart/2018/2/layout/IconVerticalSolidList"/>
    <dgm:cxn modelId="{BF95478F-8B2E-4577-AC8A-BD02C4DA705A}" type="presOf" srcId="{53AC1873-19AA-4F13-869F-382B8B3A7032}" destId="{FF212E11-F5CE-4F0A-B313-626131FCFC67}" srcOrd="0" destOrd="0" presId="urn:microsoft.com/office/officeart/2018/2/layout/IconVerticalSolidList"/>
    <dgm:cxn modelId="{3FA968B3-69F5-42D7-95A9-AC3A829D58A1}" srcId="{E56BA120-FF49-429E-9CE8-4C2F9778CABD}" destId="{97DB4C64-DAF7-4824-8D85-81C580834E39}" srcOrd="0" destOrd="0" parTransId="{34291D70-887F-4B2C-B731-BD2E9159CC4F}" sibTransId="{7BF4996B-359D-4251-9AD7-77E78CAC5098}"/>
    <dgm:cxn modelId="{0A2336CA-4629-44CB-8E53-CC3C6A59FAD7}" srcId="{E56BA120-FF49-429E-9CE8-4C2F9778CABD}" destId="{53AC1873-19AA-4F13-869F-382B8B3A7032}" srcOrd="1" destOrd="0" parTransId="{E273FE62-F323-463A-82F8-E5D6D8808799}" sibTransId="{D13CD43C-5ADD-40EE-9F95-F2392E7D1E1E}"/>
    <dgm:cxn modelId="{B37F30EF-445E-4A7D-8961-62504C43BF1A}" srcId="{E56BA120-FF49-429E-9CE8-4C2F9778CABD}" destId="{454AEB1C-26B9-4FDD-B902-20E761669AD1}" srcOrd="2" destOrd="0" parTransId="{0B622B6E-A3BB-4328-9819-F8DB3008D3D0}" sibTransId="{897E69B7-5A44-4DD0-86F3-F10E379A9F3E}"/>
    <dgm:cxn modelId="{22BECB27-B82D-4CD0-883B-FDE8BBC38263}" type="presParOf" srcId="{B9A6F553-123F-47E5-BB0B-285A03D1A546}" destId="{D2A77308-3585-4BB7-A7D2-2BD8BB0D4C03}" srcOrd="0" destOrd="0" presId="urn:microsoft.com/office/officeart/2018/2/layout/IconVerticalSolidList"/>
    <dgm:cxn modelId="{C70FF8AD-B4DC-414F-8DC4-66098B1DB5A4}" type="presParOf" srcId="{D2A77308-3585-4BB7-A7D2-2BD8BB0D4C03}" destId="{60E4F338-C429-4ED6-AD3F-1F0CDE0FB289}" srcOrd="0" destOrd="0" presId="urn:microsoft.com/office/officeart/2018/2/layout/IconVerticalSolidList"/>
    <dgm:cxn modelId="{041FF59B-3745-4924-84ED-D3E959F28276}" type="presParOf" srcId="{D2A77308-3585-4BB7-A7D2-2BD8BB0D4C03}" destId="{F022F090-A1BD-4B1A-B740-AEF4E01071C8}" srcOrd="1" destOrd="0" presId="urn:microsoft.com/office/officeart/2018/2/layout/IconVerticalSolidList"/>
    <dgm:cxn modelId="{1D6B2F31-E404-443F-92DC-001D5085E34E}" type="presParOf" srcId="{D2A77308-3585-4BB7-A7D2-2BD8BB0D4C03}" destId="{37D71F76-FD70-4788-B560-1B1D76A117EC}" srcOrd="2" destOrd="0" presId="urn:microsoft.com/office/officeart/2018/2/layout/IconVerticalSolidList"/>
    <dgm:cxn modelId="{53F28314-BF0B-49AD-8910-66D9469A374C}" type="presParOf" srcId="{D2A77308-3585-4BB7-A7D2-2BD8BB0D4C03}" destId="{1174DA48-8AFA-4C55-842F-ADCE4C2248B8}" srcOrd="3" destOrd="0" presId="urn:microsoft.com/office/officeart/2018/2/layout/IconVerticalSolidList"/>
    <dgm:cxn modelId="{1B729D38-59F6-44CC-B688-E6AE80640493}" type="presParOf" srcId="{B9A6F553-123F-47E5-BB0B-285A03D1A546}" destId="{8DDD1CD9-6021-4F56-9231-31ECBFDB099D}" srcOrd="1" destOrd="0" presId="urn:microsoft.com/office/officeart/2018/2/layout/IconVerticalSolidList"/>
    <dgm:cxn modelId="{B37A8781-CB5E-4723-AA45-F13503851365}" type="presParOf" srcId="{B9A6F553-123F-47E5-BB0B-285A03D1A546}" destId="{A8814723-7A0E-40C3-AC26-F3E8F5370458}" srcOrd="2" destOrd="0" presId="urn:microsoft.com/office/officeart/2018/2/layout/IconVerticalSolidList"/>
    <dgm:cxn modelId="{6C619FBF-41AD-4A88-AC94-C84901202667}" type="presParOf" srcId="{A8814723-7A0E-40C3-AC26-F3E8F5370458}" destId="{BB60C9FC-C7EA-40E8-AC1F-2C9AA0043E7A}" srcOrd="0" destOrd="0" presId="urn:microsoft.com/office/officeart/2018/2/layout/IconVerticalSolidList"/>
    <dgm:cxn modelId="{70538615-370D-4307-AA77-B59AEE1C3165}" type="presParOf" srcId="{A8814723-7A0E-40C3-AC26-F3E8F5370458}" destId="{9A1575E0-233B-4E55-BFDF-45D0D105537F}" srcOrd="1" destOrd="0" presId="urn:microsoft.com/office/officeart/2018/2/layout/IconVerticalSolidList"/>
    <dgm:cxn modelId="{54A8F086-E818-49EF-BCFD-E0D0DDDADDA5}" type="presParOf" srcId="{A8814723-7A0E-40C3-AC26-F3E8F5370458}" destId="{34826BC2-D8DC-43DA-9465-68F94870136B}" srcOrd="2" destOrd="0" presId="urn:microsoft.com/office/officeart/2018/2/layout/IconVerticalSolidList"/>
    <dgm:cxn modelId="{AE34153A-99B9-4199-AD31-FDF00A15319E}" type="presParOf" srcId="{A8814723-7A0E-40C3-AC26-F3E8F5370458}" destId="{FF212E11-F5CE-4F0A-B313-626131FCFC67}" srcOrd="3" destOrd="0" presId="urn:microsoft.com/office/officeart/2018/2/layout/IconVerticalSolidList"/>
    <dgm:cxn modelId="{3A093054-D1A2-4206-ABF9-FE5D5638B109}" type="presParOf" srcId="{B9A6F553-123F-47E5-BB0B-285A03D1A546}" destId="{E1DB3B8B-0396-44AC-A69D-AB65C52ED117}" srcOrd="3" destOrd="0" presId="urn:microsoft.com/office/officeart/2018/2/layout/IconVerticalSolidList"/>
    <dgm:cxn modelId="{C5F464E1-ED53-4757-8096-C2597339EAC5}" type="presParOf" srcId="{B9A6F553-123F-47E5-BB0B-285A03D1A546}" destId="{AAD47040-1097-4019-8E2B-61A4A154E623}" srcOrd="4" destOrd="0" presId="urn:microsoft.com/office/officeart/2018/2/layout/IconVerticalSolidList"/>
    <dgm:cxn modelId="{4AA6D133-38BF-4C6A-AF45-2C21801EFCF6}" type="presParOf" srcId="{AAD47040-1097-4019-8E2B-61A4A154E623}" destId="{448C3A15-A7E3-441B-A6BC-6E930D96673B}" srcOrd="0" destOrd="0" presId="urn:microsoft.com/office/officeart/2018/2/layout/IconVerticalSolidList"/>
    <dgm:cxn modelId="{C3A33899-5A25-4DF5-A487-60012FFB43FD}" type="presParOf" srcId="{AAD47040-1097-4019-8E2B-61A4A154E623}" destId="{B2A464C4-4B65-4DD0-9391-63E7F0F1AB28}" srcOrd="1" destOrd="0" presId="urn:microsoft.com/office/officeart/2018/2/layout/IconVerticalSolidList"/>
    <dgm:cxn modelId="{400387F3-04D4-4C15-B638-2A7339E07280}" type="presParOf" srcId="{AAD47040-1097-4019-8E2B-61A4A154E623}" destId="{74D3137E-26F1-4F7F-9661-EFA7681FECD5}" srcOrd="2" destOrd="0" presId="urn:microsoft.com/office/officeart/2018/2/layout/IconVerticalSolidList"/>
    <dgm:cxn modelId="{A1AFD6E8-134E-40F8-AC14-D906942E870B}" type="presParOf" srcId="{AAD47040-1097-4019-8E2B-61A4A154E623}" destId="{EA08A6F3-C328-4456-ABC9-D8648F2475A6}" srcOrd="3" destOrd="0" presId="urn:microsoft.com/office/officeart/2018/2/layout/IconVerticalSolidList"/>
    <dgm:cxn modelId="{DCC591B9-0070-41A0-82BF-BC3C0563BCF2}" type="presParOf" srcId="{B9A6F553-123F-47E5-BB0B-285A03D1A546}" destId="{8AC8F7BC-91DB-48CE-B1E8-58B07B851CD3}" srcOrd="5" destOrd="0" presId="urn:microsoft.com/office/officeart/2018/2/layout/IconVerticalSolidList"/>
    <dgm:cxn modelId="{7E22211B-E757-463F-91EC-E6CE3FD013B4}" type="presParOf" srcId="{B9A6F553-123F-47E5-BB0B-285A03D1A546}" destId="{8021834A-F6BF-4EAA-B83C-0198B51B2BF8}" srcOrd="6" destOrd="0" presId="urn:microsoft.com/office/officeart/2018/2/layout/IconVerticalSolidList"/>
    <dgm:cxn modelId="{19039605-9304-411E-AFBF-6062B4B6AA65}" type="presParOf" srcId="{8021834A-F6BF-4EAA-B83C-0198B51B2BF8}" destId="{55986859-41E1-4904-8B9E-55114221B5EF}" srcOrd="0" destOrd="0" presId="urn:microsoft.com/office/officeart/2018/2/layout/IconVerticalSolidList"/>
    <dgm:cxn modelId="{366C4C6E-9D68-40D6-AF6A-D9A8D8971049}" type="presParOf" srcId="{8021834A-F6BF-4EAA-B83C-0198B51B2BF8}" destId="{6F231660-14B7-4029-9AEE-CFABEEB83676}" srcOrd="1" destOrd="0" presId="urn:microsoft.com/office/officeart/2018/2/layout/IconVerticalSolidList"/>
    <dgm:cxn modelId="{D5005344-4191-4D87-A4D0-3A61C2FB6752}" type="presParOf" srcId="{8021834A-F6BF-4EAA-B83C-0198B51B2BF8}" destId="{F8B10525-68D3-4AB5-AC0C-1BBFF9EA23C3}" srcOrd="2" destOrd="0" presId="urn:microsoft.com/office/officeart/2018/2/layout/IconVerticalSolidList"/>
    <dgm:cxn modelId="{BC5AC773-0889-4044-B208-2AA8529C1292}" type="presParOf" srcId="{8021834A-F6BF-4EAA-B83C-0198B51B2BF8}" destId="{622E999E-9538-43D5-829A-2F6B601D9E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32257B-65EA-432E-AA2C-0391B9D0E3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430E93-3EC4-460D-A04D-5D3B141C48F8}">
      <dgm:prSet/>
      <dgm:spPr/>
      <dgm:t>
        <a:bodyPr/>
        <a:lstStyle/>
        <a:p>
          <a:r>
            <a:rPr lang="en-US"/>
            <a:t>Hybrid architecture is viable for HIPAA-compliant AI.</a:t>
          </a:r>
        </a:p>
      </dgm:t>
    </dgm:pt>
    <dgm:pt modelId="{378EFFEF-FE9A-47FB-9334-7B3817DDE30C}" type="parTrans" cxnId="{B9FCF1BE-470A-46ED-B076-F2BD2E59A8D7}">
      <dgm:prSet/>
      <dgm:spPr/>
      <dgm:t>
        <a:bodyPr/>
        <a:lstStyle/>
        <a:p>
          <a:endParaRPr lang="en-US"/>
        </a:p>
      </dgm:t>
    </dgm:pt>
    <dgm:pt modelId="{6E3948D4-72DA-4CD0-B125-D9385964E633}" type="sibTrans" cxnId="{B9FCF1BE-470A-46ED-B076-F2BD2E59A8D7}">
      <dgm:prSet/>
      <dgm:spPr/>
      <dgm:t>
        <a:bodyPr/>
        <a:lstStyle/>
        <a:p>
          <a:endParaRPr lang="en-US"/>
        </a:p>
      </dgm:t>
    </dgm:pt>
    <dgm:pt modelId="{CA0AB213-3BFB-4685-B725-F86435493CAE}">
      <dgm:prSet/>
      <dgm:spPr/>
      <dgm:t>
        <a:bodyPr/>
        <a:lstStyle/>
        <a:p>
          <a:r>
            <a:rPr lang="en-US"/>
            <a:t>Current LLM-only de-identification is unreliable for production.</a:t>
          </a:r>
        </a:p>
      </dgm:t>
    </dgm:pt>
    <dgm:pt modelId="{74DFDE92-CB42-4D1C-B2A3-6119996D18DD}" type="parTrans" cxnId="{FBDB6C6A-E548-4B90-8D4C-6C6C6798E941}">
      <dgm:prSet/>
      <dgm:spPr/>
      <dgm:t>
        <a:bodyPr/>
        <a:lstStyle/>
        <a:p>
          <a:endParaRPr lang="en-US"/>
        </a:p>
      </dgm:t>
    </dgm:pt>
    <dgm:pt modelId="{6BDE6E20-104A-4D90-A1CC-318D33E97AB8}" type="sibTrans" cxnId="{FBDB6C6A-E548-4B90-8D4C-6C6C6798E941}">
      <dgm:prSet/>
      <dgm:spPr/>
      <dgm:t>
        <a:bodyPr/>
        <a:lstStyle/>
        <a:p>
          <a:endParaRPr lang="en-US"/>
        </a:p>
      </dgm:t>
    </dgm:pt>
    <dgm:pt modelId="{124FB796-463A-4666-B987-075A219B1DCD}">
      <dgm:prSet/>
      <dgm:spPr/>
      <dgm:t>
        <a:bodyPr/>
        <a:lstStyle/>
        <a:p>
          <a:r>
            <a:rPr lang="en-US"/>
            <a:t>Need hybrid de-identification (rule-based + NER + LLM) for robustness.</a:t>
          </a:r>
        </a:p>
      </dgm:t>
    </dgm:pt>
    <dgm:pt modelId="{5434AFEA-42CC-4D4D-A6D0-DDB413977A0B}" type="parTrans" cxnId="{30821B69-5E4E-4139-9AD8-87FDF3CA784C}">
      <dgm:prSet/>
      <dgm:spPr/>
      <dgm:t>
        <a:bodyPr/>
        <a:lstStyle/>
        <a:p>
          <a:endParaRPr lang="en-US"/>
        </a:p>
      </dgm:t>
    </dgm:pt>
    <dgm:pt modelId="{4F4CC048-CC9C-4028-B475-D4BDFDFEDB39}" type="sibTrans" cxnId="{30821B69-5E4E-4139-9AD8-87FDF3CA784C}">
      <dgm:prSet/>
      <dgm:spPr/>
      <dgm:t>
        <a:bodyPr/>
        <a:lstStyle/>
        <a:p>
          <a:endParaRPr lang="en-US"/>
        </a:p>
      </dgm:t>
    </dgm:pt>
    <dgm:pt modelId="{7032E556-886B-614F-8209-2930846A1FD6}" type="pres">
      <dgm:prSet presAssocID="{EB32257B-65EA-432E-AA2C-0391B9D0E3D7}" presName="linear" presStyleCnt="0">
        <dgm:presLayoutVars>
          <dgm:animLvl val="lvl"/>
          <dgm:resizeHandles val="exact"/>
        </dgm:presLayoutVars>
      </dgm:prSet>
      <dgm:spPr/>
    </dgm:pt>
    <dgm:pt modelId="{4E98EB1E-8CB9-7148-AD22-1E7069FCD484}" type="pres">
      <dgm:prSet presAssocID="{BF430E93-3EC4-460D-A04D-5D3B141C48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B54E93-3D64-D24C-811A-71DFE0446F95}" type="pres">
      <dgm:prSet presAssocID="{6E3948D4-72DA-4CD0-B125-D9385964E633}" presName="spacer" presStyleCnt="0"/>
      <dgm:spPr/>
    </dgm:pt>
    <dgm:pt modelId="{63A450A8-BDE6-4943-93B1-DD66E78E3066}" type="pres">
      <dgm:prSet presAssocID="{CA0AB213-3BFB-4685-B725-F86435493C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11BEB0-FA90-C948-A6B1-4F446C48D7B7}" type="pres">
      <dgm:prSet presAssocID="{6BDE6E20-104A-4D90-A1CC-318D33E97AB8}" presName="spacer" presStyleCnt="0"/>
      <dgm:spPr/>
    </dgm:pt>
    <dgm:pt modelId="{44F937CB-CA09-924C-8366-504E1967C04F}" type="pres">
      <dgm:prSet presAssocID="{124FB796-463A-4666-B987-075A219B1D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6F0F1F-8FDE-A443-93E4-193F9272AD60}" type="presOf" srcId="{CA0AB213-3BFB-4685-B725-F86435493CAE}" destId="{63A450A8-BDE6-4943-93B1-DD66E78E3066}" srcOrd="0" destOrd="0" presId="urn:microsoft.com/office/officeart/2005/8/layout/vList2"/>
    <dgm:cxn modelId="{30821B69-5E4E-4139-9AD8-87FDF3CA784C}" srcId="{EB32257B-65EA-432E-AA2C-0391B9D0E3D7}" destId="{124FB796-463A-4666-B987-075A219B1DCD}" srcOrd="2" destOrd="0" parTransId="{5434AFEA-42CC-4D4D-A6D0-DDB413977A0B}" sibTransId="{4F4CC048-CC9C-4028-B475-D4BDFDFEDB39}"/>
    <dgm:cxn modelId="{FBDB6C6A-E548-4B90-8D4C-6C6C6798E941}" srcId="{EB32257B-65EA-432E-AA2C-0391B9D0E3D7}" destId="{CA0AB213-3BFB-4685-B725-F86435493CAE}" srcOrd="1" destOrd="0" parTransId="{74DFDE92-CB42-4D1C-B2A3-6119996D18DD}" sibTransId="{6BDE6E20-104A-4D90-A1CC-318D33E97AB8}"/>
    <dgm:cxn modelId="{0572BF89-FE53-8442-97EF-7AEE0C5B4C25}" type="presOf" srcId="{EB32257B-65EA-432E-AA2C-0391B9D0E3D7}" destId="{7032E556-886B-614F-8209-2930846A1FD6}" srcOrd="0" destOrd="0" presId="urn:microsoft.com/office/officeart/2005/8/layout/vList2"/>
    <dgm:cxn modelId="{25FB5692-26FA-E044-B1A1-FEE4EE993EDB}" type="presOf" srcId="{124FB796-463A-4666-B987-075A219B1DCD}" destId="{44F937CB-CA09-924C-8366-504E1967C04F}" srcOrd="0" destOrd="0" presId="urn:microsoft.com/office/officeart/2005/8/layout/vList2"/>
    <dgm:cxn modelId="{B9FCF1BE-470A-46ED-B076-F2BD2E59A8D7}" srcId="{EB32257B-65EA-432E-AA2C-0391B9D0E3D7}" destId="{BF430E93-3EC4-460D-A04D-5D3B141C48F8}" srcOrd="0" destOrd="0" parTransId="{378EFFEF-FE9A-47FB-9334-7B3817DDE30C}" sibTransId="{6E3948D4-72DA-4CD0-B125-D9385964E633}"/>
    <dgm:cxn modelId="{409947D5-7B85-E044-B2F2-06F2723DF5ED}" type="presOf" srcId="{BF430E93-3EC4-460D-A04D-5D3B141C48F8}" destId="{4E98EB1E-8CB9-7148-AD22-1E7069FCD484}" srcOrd="0" destOrd="0" presId="urn:microsoft.com/office/officeart/2005/8/layout/vList2"/>
    <dgm:cxn modelId="{3F974206-5BE0-8D49-B9A4-32B8EC3FC999}" type="presParOf" srcId="{7032E556-886B-614F-8209-2930846A1FD6}" destId="{4E98EB1E-8CB9-7148-AD22-1E7069FCD484}" srcOrd="0" destOrd="0" presId="urn:microsoft.com/office/officeart/2005/8/layout/vList2"/>
    <dgm:cxn modelId="{90A50677-A412-034E-AA2F-350692AEC674}" type="presParOf" srcId="{7032E556-886B-614F-8209-2930846A1FD6}" destId="{88B54E93-3D64-D24C-811A-71DFE0446F95}" srcOrd="1" destOrd="0" presId="urn:microsoft.com/office/officeart/2005/8/layout/vList2"/>
    <dgm:cxn modelId="{8EB83358-4302-AA48-BD20-5333EDEA43BF}" type="presParOf" srcId="{7032E556-886B-614F-8209-2930846A1FD6}" destId="{63A450A8-BDE6-4943-93B1-DD66E78E3066}" srcOrd="2" destOrd="0" presId="urn:microsoft.com/office/officeart/2005/8/layout/vList2"/>
    <dgm:cxn modelId="{948BA735-9407-F846-8966-81DA7D5065D1}" type="presParOf" srcId="{7032E556-886B-614F-8209-2930846A1FD6}" destId="{8011BEB0-FA90-C948-A6B1-4F446C48D7B7}" srcOrd="3" destOrd="0" presId="urn:microsoft.com/office/officeart/2005/8/layout/vList2"/>
    <dgm:cxn modelId="{6E2EE2AE-7DAB-CE4C-A0B2-70074DE7DB5F}" type="presParOf" srcId="{7032E556-886B-614F-8209-2930846A1FD6}" destId="{44F937CB-CA09-924C-8366-504E1967C0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BFD6E9-3CEB-440C-90B6-5BBC33BFDFC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9DA82-4D88-4646-8BFC-8B008E8FA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Hybrid de-identification pipeline.</a:t>
          </a:r>
        </a:p>
      </dgm:t>
    </dgm:pt>
    <dgm:pt modelId="{E1AACDB8-15F1-43CA-926A-155E3D076037}" type="parTrans" cxnId="{503AB5FE-3E84-470C-8813-9CDBB220C713}">
      <dgm:prSet/>
      <dgm:spPr/>
      <dgm:t>
        <a:bodyPr/>
        <a:lstStyle/>
        <a:p>
          <a:endParaRPr lang="en-US"/>
        </a:p>
      </dgm:t>
    </dgm:pt>
    <dgm:pt modelId="{9EE1845D-7D84-4E9F-B7FC-DB1E56696331}" type="sibTrans" cxnId="{503AB5FE-3E84-470C-8813-9CDBB220C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BB491C-F351-4ABC-813F-E358B12BAF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advanced open-source models.</a:t>
          </a:r>
        </a:p>
      </dgm:t>
    </dgm:pt>
    <dgm:pt modelId="{F3F26B04-6CAC-4508-B979-F8AB60A4B80E}" type="parTrans" cxnId="{186C6514-5D04-4066-ABB7-FECB8A928C80}">
      <dgm:prSet/>
      <dgm:spPr/>
      <dgm:t>
        <a:bodyPr/>
        <a:lstStyle/>
        <a:p>
          <a:endParaRPr lang="en-US"/>
        </a:p>
      </dgm:t>
    </dgm:pt>
    <dgm:pt modelId="{2B9A2EEA-C92A-440D-90D2-818AC712E9C0}" type="sibTrans" cxnId="{186C6514-5D04-4066-ABB7-FECB8A928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BB60D7-A7CF-4EE0-A3FC-D0770B14A3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EHR integration via FHIR.</a:t>
          </a:r>
        </a:p>
      </dgm:t>
    </dgm:pt>
    <dgm:pt modelId="{7FB1B2F9-754F-4622-A2FA-3134A331AFAB}" type="parTrans" cxnId="{2D8C5C3D-A395-4462-B096-3904A37AC299}">
      <dgm:prSet/>
      <dgm:spPr/>
      <dgm:t>
        <a:bodyPr/>
        <a:lstStyle/>
        <a:p>
          <a:endParaRPr lang="en-US"/>
        </a:p>
      </dgm:t>
    </dgm:pt>
    <dgm:pt modelId="{F4CECCE0-25EC-49FD-A8EF-780958F97EB7}" type="sibTrans" cxnId="{2D8C5C3D-A395-4462-B096-3904A37AC2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C15390-812C-4267-98D6-7419AEC2D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Formal clinical validation with clinicians.</a:t>
          </a:r>
        </a:p>
      </dgm:t>
    </dgm:pt>
    <dgm:pt modelId="{FF0A1C8D-7068-4378-B083-8424B9CC01A4}" type="parTrans" cxnId="{11B17BFB-5435-4D65-A6A2-DE24A3E2B04B}">
      <dgm:prSet/>
      <dgm:spPr/>
      <dgm:t>
        <a:bodyPr/>
        <a:lstStyle/>
        <a:p>
          <a:endParaRPr lang="en-US"/>
        </a:p>
      </dgm:t>
    </dgm:pt>
    <dgm:pt modelId="{AB1567B4-50E8-481F-9A75-5559DECFC0F7}" type="sibTrans" cxnId="{11B17BFB-5435-4D65-A6A2-DE24A3E2B0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1830C1-EB97-4169-BDD7-573D66CA5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Human-in-the-loop privacy auditing.</a:t>
          </a:r>
        </a:p>
      </dgm:t>
    </dgm:pt>
    <dgm:pt modelId="{6869D7C7-AA8C-4787-8924-94521CDE52F6}" type="parTrans" cxnId="{5EB1ACF4-BDFF-4B7E-8BFB-8C72803CE525}">
      <dgm:prSet/>
      <dgm:spPr/>
      <dgm:t>
        <a:bodyPr/>
        <a:lstStyle/>
        <a:p>
          <a:endParaRPr lang="en-US"/>
        </a:p>
      </dgm:t>
    </dgm:pt>
    <dgm:pt modelId="{C5276F28-B755-4FD5-9052-04CA9638C5D5}" type="sibTrans" cxnId="{5EB1ACF4-BDFF-4B7E-8BFB-8C72803CE525}">
      <dgm:prSet/>
      <dgm:spPr/>
      <dgm:t>
        <a:bodyPr/>
        <a:lstStyle/>
        <a:p>
          <a:endParaRPr lang="en-US"/>
        </a:p>
      </dgm:t>
    </dgm:pt>
    <dgm:pt modelId="{0F9EDB84-BCEE-4AA9-8966-819E803B5317}" type="pres">
      <dgm:prSet presAssocID="{9FBFD6E9-3CEB-440C-90B6-5BBC33BFDFC8}" presName="root" presStyleCnt="0">
        <dgm:presLayoutVars>
          <dgm:dir/>
          <dgm:resizeHandles val="exact"/>
        </dgm:presLayoutVars>
      </dgm:prSet>
      <dgm:spPr/>
    </dgm:pt>
    <dgm:pt modelId="{064F769C-2A92-4CE1-B78A-161BD6887B22}" type="pres">
      <dgm:prSet presAssocID="{9FBFD6E9-3CEB-440C-90B6-5BBC33BFDFC8}" presName="container" presStyleCnt="0">
        <dgm:presLayoutVars>
          <dgm:dir/>
          <dgm:resizeHandles val="exact"/>
        </dgm:presLayoutVars>
      </dgm:prSet>
      <dgm:spPr/>
    </dgm:pt>
    <dgm:pt modelId="{E69CA9C2-881D-4184-8B11-472B6EEFDD7A}" type="pres">
      <dgm:prSet presAssocID="{E9F9DA82-4D88-4646-8BFC-8B008E8FA4CE}" presName="compNode" presStyleCnt="0"/>
      <dgm:spPr/>
    </dgm:pt>
    <dgm:pt modelId="{55A42C00-4C6B-4E5C-B6AC-42D39901EC7E}" type="pres">
      <dgm:prSet presAssocID="{E9F9DA82-4D88-4646-8BFC-8B008E8FA4CE}" presName="iconBgRect" presStyleLbl="bgShp" presStyleIdx="0" presStyleCnt="5"/>
      <dgm:spPr/>
    </dgm:pt>
    <dgm:pt modelId="{379D3914-C560-4072-9E48-0D40C1BE2469}" type="pres">
      <dgm:prSet presAssocID="{E9F9DA82-4D88-4646-8BFC-8B008E8FA4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3D52C969-4959-4D8B-9738-F272101E23E8}" type="pres">
      <dgm:prSet presAssocID="{E9F9DA82-4D88-4646-8BFC-8B008E8FA4CE}" presName="spaceRect" presStyleCnt="0"/>
      <dgm:spPr/>
    </dgm:pt>
    <dgm:pt modelId="{63E0D7F5-62F6-47AB-818A-99CAFC695A1F}" type="pres">
      <dgm:prSet presAssocID="{E9F9DA82-4D88-4646-8BFC-8B008E8FA4CE}" presName="textRect" presStyleLbl="revTx" presStyleIdx="0" presStyleCnt="5">
        <dgm:presLayoutVars>
          <dgm:chMax val="1"/>
          <dgm:chPref val="1"/>
        </dgm:presLayoutVars>
      </dgm:prSet>
      <dgm:spPr/>
    </dgm:pt>
    <dgm:pt modelId="{56A4F7AE-5280-4E64-A043-EC3CB9A86FB7}" type="pres">
      <dgm:prSet presAssocID="{9EE1845D-7D84-4E9F-B7FC-DB1E56696331}" presName="sibTrans" presStyleLbl="sibTrans2D1" presStyleIdx="0" presStyleCnt="0"/>
      <dgm:spPr/>
    </dgm:pt>
    <dgm:pt modelId="{F920D1DC-36D0-43FC-891F-B6E3731F3B85}" type="pres">
      <dgm:prSet presAssocID="{EABB491C-F351-4ABC-813F-E358B12BAF4D}" presName="compNode" presStyleCnt="0"/>
      <dgm:spPr/>
    </dgm:pt>
    <dgm:pt modelId="{0494FD1B-9EDE-422E-8B1D-15B622ACB20D}" type="pres">
      <dgm:prSet presAssocID="{EABB491C-F351-4ABC-813F-E358B12BAF4D}" presName="iconBgRect" presStyleLbl="bgShp" presStyleIdx="1" presStyleCnt="5"/>
      <dgm:spPr/>
    </dgm:pt>
    <dgm:pt modelId="{B33EC81C-C6F3-4044-B172-FFFAB8F850E2}" type="pres">
      <dgm:prSet presAssocID="{EABB491C-F351-4ABC-813F-E358B12BAF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8C28B96-4EF7-4E6D-9384-5FBD29E0D4C9}" type="pres">
      <dgm:prSet presAssocID="{EABB491C-F351-4ABC-813F-E358B12BAF4D}" presName="spaceRect" presStyleCnt="0"/>
      <dgm:spPr/>
    </dgm:pt>
    <dgm:pt modelId="{708F93DA-F468-4290-82C4-DA7B9CD372D0}" type="pres">
      <dgm:prSet presAssocID="{EABB491C-F351-4ABC-813F-E358B12BAF4D}" presName="textRect" presStyleLbl="revTx" presStyleIdx="1" presStyleCnt="5">
        <dgm:presLayoutVars>
          <dgm:chMax val="1"/>
          <dgm:chPref val="1"/>
        </dgm:presLayoutVars>
      </dgm:prSet>
      <dgm:spPr/>
    </dgm:pt>
    <dgm:pt modelId="{6E8F6DFA-FD37-4C43-A1AF-7961BF1FC443}" type="pres">
      <dgm:prSet presAssocID="{2B9A2EEA-C92A-440D-90D2-818AC712E9C0}" presName="sibTrans" presStyleLbl="sibTrans2D1" presStyleIdx="0" presStyleCnt="0"/>
      <dgm:spPr/>
    </dgm:pt>
    <dgm:pt modelId="{B1F74869-1D97-4AA2-8774-405B97BDA498}" type="pres">
      <dgm:prSet presAssocID="{22BB60D7-A7CF-4EE0-A3FC-D0770B14A334}" presName="compNode" presStyleCnt="0"/>
      <dgm:spPr/>
    </dgm:pt>
    <dgm:pt modelId="{FF76CC17-8298-44AE-BF55-FF3987602BAB}" type="pres">
      <dgm:prSet presAssocID="{22BB60D7-A7CF-4EE0-A3FC-D0770B14A334}" presName="iconBgRect" presStyleLbl="bgShp" presStyleIdx="2" presStyleCnt="5"/>
      <dgm:spPr/>
    </dgm:pt>
    <dgm:pt modelId="{8E7DA9F0-63AD-41B1-A571-F44B7F7EBABB}" type="pres">
      <dgm:prSet presAssocID="{22BB60D7-A7CF-4EE0-A3FC-D0770B14A3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CC72235-24BC-49E7-9795-85B6235E67C2}" type="pres">
      <dgm:prSet presAssocID="{22BB60D7-A7CF-4EE0-A3FC-D0770B14A334}" presName="spaceRect" presStyleCnt="0"/>
      <dgm:spPr/>
    </dgm:pt>
    <dgm:pt modelId="{E99DC16E-13DC-4911-B4A7-EEA2B72AAB8B}" type="pres">
      <dgm:prSet presAssocID="{22BB60D7-A7CF-4EE0-A3FC-D0770B14A334}" presName="textRect" presStyleLbl="revTx" presStyleIdx="2" presStyleCnt="5">
        <dgm:presLayoutVars>
          <dgm:chMax val="1"/>
          <dgm:chPref val="1"/>
        </dgm:presLayoutVars>
      </dgm:prSet>
      <dgm:spPr/>
    </dgm:pt>
    <dgm:pt modelId="{9584EA4E-C8C4-4A7E-A6F2-249054CE6F14}" type="pres">
      <dgm:prSet presAssocID="{F4CECCE0-25EC-49FD-A8EF-780958F97EB7}" presName="sibTrans" presStyleLbl="sibTrans2D1" presStyleIdx="0" presStyleCnt="0"/>
      <dgm:spPr/>
    </dgm:pt>
    <dgm:pt modelId="{600203FE-DE69-41C6-BFFF-82C134D91892}" type="pres">
      <dgm:prSet presAssocID="{00C15390-812C-4267-98D6-7419AEC2D64C}" presName="compNode" presStyleCnt="0"/>
      <dgm:spPr/>
    </dgm:pt>
    <dgm:pt modelId="{809E6B36-6F87-415A-9F30-8BE9EED89381}" type="pres">
      <dgm:prSet presAssocID="{00C15390-812C-4267-98D6-7419AEC2D64C}" presName="iconBgRect" presStyleLbl="bgShp" presStyleIdx="3" presStyleCnt="5"/>
      <dgm:spPr/>
    </dgm:pt>
    <dgm:pt modelId="{3F56E778-0CBA-49E9-87FB-805D32CF4520}" type="pres">
      <dgm:prSet presAssocID="{00C15390-812C-4267-98D6-7419AEC2D6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4C73E80-0B0E-4C2A-B872-ADDB2C62ADFC}" type="pres">
      <dgm:prSet presAssocID="{00C15390-812C-4267-98D6-7419AEC2D64C}" presName="spaceRect" presStyleCnt="0"/>
      <dgm:spPr/>
    </dgm:pt>
    <dgm:pt modelId="{A29DC980-7699-4A2E-B60B-5BFF33DAF38F}" type="pres">
      <dgm:prSet presAssocID="{00C15390-812C-4267-98D6-7419AEC2D64C}" presName="textRect" presStyleLbl="revTx" presStyleIdx="3" presStyleCnt="5">
        <dgm:presLayoutVars>
          <dgm:chMax val="1"/>
          <dgm:chPref val="1"/>
        </dgm:presLayoutVars>
      </dgm:prSet>
      <dgm:spPr/>
    </dgm:pt>
    <dgm:pt modelId="{828ACAD5-A6C4-428E-95D2-A6043DAD72A5}" type="pres">
      <dgm:prSet presAssocID="{AB1567B4-50E8-481F-9A75-5559DECFC0F7}" presName="sibTrans" presStyleLbl="sibTrans2D1" presStyleIdx="0" presStyleCnt="0"/>
      <dgm:spPr/>
    </dgm:pt>
    <dgm:pt modelId="{01F4EB59-C858-4BCF-93EB-6147D70F95D3}" type="pres">
      <dgm:prSet presAssocID="{141830C1-EB97-4169-BDD7-573D66CA5090}" presName="compNode" presStyleCnt="0"/>
      <dgm:spPr/>
    </dgm:pt>
    <dgm:pt modelId="{71899E34-EDD9-41BD-9E6F-61555FF0BC68}" type="pres">
      <dgm:prSet presAssocID="{141830C1-EB97-4169-BDD7-573D66CA5090}" presName="iconBgRect" presStyleLbl="bgShp" presStyleIdx="4" presStyleCnt="5"/>
      <dgm:spPr/>
    </dgm:pt>
    <dgm:pt modelId="{B6634133-57E7-4797-B6FF-7718BB009D0A}" type="pres">
      <dgm:prSet presAssocID="{141830C1-EB97-4169-BDD7-573D66CA50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55E335-DCF2-4D45-957B-D8213A04D84E}" type="pres">
      <dgm:prSet presAssocID="{141830C1-EB97-4169-BDD7-573D66CA5090}" presName="spaceRect" presStyleCnt="0"/>
      <dgm:spPr/>
    </dgm:pt>
    <dgm:pt modelId="{ADD5B489-1139-4B52-A208-B2ED66DA160D}" type="pres">
      <dgm:prSet presAssocID="{141830C1-EB97-4169-BDD7-573D66CA509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E6410D-B7AD-411D-9F1A-E8BBFC169052}" type="presOf" srcId="{AB1567B4-50E8-481F-9A75-5559DECFC0F7}" destId="{828ACAD5-A6C4-428E-95D2-A6043DAD72A5}" srcOrd="0" destOrd="0" presId="urn:microsoft.com/office/officeart/2018/2/layout/IconCircleList"/>
    <dgm:cxn modelId="{5C4FD70D-73CE-40AE-8241-0A18EDB0F474}" type="presOf" srcId="{141830C1-EB97-4169-BDD7-573D66CA5090}" destId="{ADD5B489-1139-4B52-A208-B2ED66DA160D}" srcOrd="0" destOrd="0" presId="urn:microsoft.com/office/officeart/2018/2/layout/IconCircleList"/>
    <dgm:cxn modelId="{B2D06713-E3C2-4447-90B1-1C5009EC26F5}" type="presOf" srcId="{22BB60D7-A7CF-4EE0-A3FC-D0770B14A334}" destId="{E99DC16E-13DC-4911-B4A7-EEA2B72AAB8B}" srcOrd="0" destOrd="0" presId="urn:microsoft.com/office/officeart/2018/2/layout/IconCircleList"/>
    <dgm:cxn modelId="{186C6514-5D04-4066-ABB7-FECB8A928C80}" srcId="{9FBFD6E9-3CEB-440C-90B6-5BBC33BFDFC8}" destId="{EABB491C-F351-4ABC-813F-E358B12BAF4D}" srcOrd="1" destOrd="0" parTransId="{F3F26B04-6CAC-4508-B979-F8AB60A4B80E}" sibTransId="{2B9A2EEA-C92A-440D-90D2-818AC712E9C0}"/>
    <dgm:cxn modelId="{56359415-1D97-4055-BF2B-35E7D442D47F}" type="presOf" srcId="{EABB491C-F351-4ABC-813F-E358B12BAF4D}" destId="{708F93DA-F468-4290-82C4-DA7B9CD372D0}" srcOrd="0" destOrd="0" presId="urn:microsoft.com/office/officeart/2018/2/layout/IconCircleList"/>
    <dgm:cxn modelId="{2D8C5C3D-A395-4462-B096-3904A37AC299}" srcId="{9FBFD6E9-3CEB-440C-90B6-5BBC33BFDFC8}" destId="{22BB60D7-A7CF-4EE0-A3FC-D0770B14A334}" srcOrd="2" destOrd="0" parTransId="{7FB1B2F9-754F-4622-A2FA-3134A331AFAB}" sibTransId="{F4CECCE0-25EC-49FD-A8EF-780958F97EB7}"/>
    <dgm:cxn modelId="{3C0D3847-DB91-4DA0-A456-8E7F6B78C0FC}" type="presOf" srcId="{9EE1845D-7D84-4E9F-B7FC-DB1E56696331}" destId="{56A4F7AE-5280-4E64-A043-EC3CB9A86FB7}" srcOrd="0" destOrd="0" presId="urn:microsoft.com/office/officeart/2018/2/layout/IconCircleList"/>
    <dgm:cxn modelId="{ADEDED8A-A83A-4402-91E4-4C03277DDDA3}" type="presOf" srcId="{9FBFD6E9-3CEB-440C-90B6-5BBC33BFDFC8}" destId="{0F9EDB84-BCEE-4AA9-8966-819E803B5317}" srcOrd="0" destOrd="0" presId="urn:microsoft.com/office/officeart/2018/2/layout/IconCircleList"/>
    <dgm:cxn modelId="{91B7E4A6-634B-44F2-9DB8-5483E237CFF9}" type="presOf" srcId="{E9F9DA82-4D88-4646-8BFC-8B008E8FA4CE}" destId="{63E0D7F5-62F6-47AB-818A-99CAFC695A1F}" srcOrd="0" destOrd="0" presId="urn:microsoft.com/office/officeart/2018/2/layout/IconCircleList"/>
    <dgm:cxn modelId="{6BF255BE-3768-4F2A-BAB8-42363A863316}" type="presOf" srcId="{F4CECCE0-25EC-49FD-A8EF-780958F97EB7}" destId="{9584EA4E-C8C4-4A7E-A6F2-249054CE6F14}" srcOrd="0" destOrd="0" presId="urn:microsoft.com/office/officeart/2018/2/layout/IconCircleList"/>
    <dgm:cxn modelId="{9EF4BDD3-7470-4D76-A7BF-810DF877658C}" type="presOf" srcId="{00C15390-812C-4267-98D6-7419AEC2D64C}" destId="{A29DC980-7699-4A2E-B60B-5BFF33DAF38F}" srcOrd="0" destOrd="0" presId="urn:microsoft.com/office/officeart/2018/2/layout/IconCircleList"/>
    <dgm:cxn modelId="{F9E943EC-F3A1-4BBA-86D7-9F8562BA4798}" type="presOf" srcId="{2B9A2EEA-C92A-440D-90D2-818AC712E9C0}" destId="{6E8F6DFA-FD37-4C43-A1AF-7961BF1FC443}" srcOrd="0" destOrd="0" presId="urn:microsoft.com/office/officeart/2018/2/layout/IconCircleList"/>
    <dgm:cxn modelId="{5EB1ACF4-BDFF-4B7E-8BFB-8C72803CE525}" srcId="{9FBFD6E9-3CEB-440C-90B6-5BBC33BFDFC8}" destId="{141830C1-EB97-4169-BDD7-573D66CA5090}" srcOrd="4" destOrd="0" parTransId="{6869D7C7-AA8C-4787-8924-94521CDE52F6}" sibTransId="{C5276F28-B755-4FD5-9052-04CA9638C5D5}"/>
    <dgm:cxn modelId="{11B17BFB-5435-4D65-A6A2-DE24A3E2B04B}" srcId="{9FBFD6E9-3CEB-440C-90B6-5BBC33BFDFC8}" destId="{00C15390-812C-4267-98D6-7419AEC2D64C}" srcOrd="3" destOrd="0" parTransId="{FF0A1C8D-7068-4378-B083-8424B9CC01A4}" sibTransId="{AB1567B4-50E8-481F-9A75-5559DECFC0F7}"/>
    <dgm:cxn modelId="{503AB5FE-3E84-470C-8813-9CDBB220C713}" srcId="{9FBFD6E9-3CEB-440C-90B6-5BBC33BFDFC8}" destId="{E9F9DA82-4D88-4646-8BFC-8B008E8FA4CE}" srcOrd="0" destOrd="0" parTransId="{E1AACDB8-15F1-43CA-926A-155E3D076037}" sibTransId="{9EE1845D-7D84-4E9F-B7FC-DB1E56696331}"/>
    <dgm:cxn modelId="{06E9430F-1388-4EF6-8EFD-CDEBD2C393E2}" type="presParOf" srcId="{0F9EDB84-BCEE-4AA9-8966-819E803B5317}" destId="{064F769C-2A92-4CE1-B78A-161BD6887B22}" srcOrd="0" destOrd="0" presId="urn:microsoft.com/office/officeart/2018/2/layout/IconCircleList"/>
    <dgm:cxn modelId="{4A97B025-B398-4D77-878B-2A3E5A87A932}" type="presParOf" srcId="{064F769C-2A92-4CE1-B78A-161BD6887B22}" destId="{E69CA9C2-881D-4184-8B11-472B6EEFDD7A}" srcOrd="0" destOrd="0" presId="urn:microsoft.com/office/officeart/2018/2/layout/IconCircleList"/>
    <dgm:cxn modelId="{D23491CA-DCD1-4D94-868F-B5C91C799780}" type="presParOf" srcId="{E69CA9C2-881D-4184-8B11-472B6EEFDD7A}" destId="{55A42C00-4C6B-4E5C-B6AC-42D39901EC7E}" srcOrd="0" destOrd="0" presId="urn:microsoft.com/office/officeart/2018/2/layout/IconCircleList"/>
    <dgm:cxn modelId="{30E0BE3F-40CC-492D-8135-738739E8BFB6}" type="presParOf" srcId="{E69CA9C2-881D-4184-8B11-472B6EEFDD7A}" destId="{379D3914-C560-4072-9E48-0D40C1BE2469}" srcOrd="1" destOrd="0" presId="urn:microsoft.com/office/officeart/2018/2/layout/IconCircleList"/>
    <dgm:cxn modelId="{640FC4BE-0746-45EA-A255-8FDBAEA733CB}" type="presParOf" srcId="{E69CA9C2-881D-4184-8B11-472B6EEFDD7A}" destId="{3D52C969-4959-4D8B-9738-F272101E23E8}" srcOrd="2" destOrd="0" presId="urn:microsoft.com/office/officeart/2018/2/layout/IconCircleList"/>
    <dgm:cxn modelId="{8CB61F90-5420-46D3-9161-2C426128C9FA}" type="presParOf" srcId="{E69CA9C2-881D-4184-8B11-472B6EEFDD7A}" destId="{63E0D7F5-62F6-47AB-818A-99CAFC695A1F}" srcOrd="3" destOrd="0" presId="urn:microsoft.com/office/officeart/2018/2/layout/IconCircleList"/>
    <dgm:cxn modelId="{62F33031-EB03-4056-9321-8C478A8C2056}" type="presParOf" srcId="{064F769C-2A92-4CE1-B78A-161BD6887B22}" destId="{56A4F7AE-5280-4E64-A043-EC3CB9A86FB7}" srcOrd="1" destOrd="0" presId="urn:microsoft.com/office/officeart/2018/2/layout/IconCircleList"/>
    <dgm:cxn modelId="{48F4838E-35BB-4B55-A0B8-E2B923646E2D}" type="presParOf" srcId="{064F769C-2A92-4CE1-B78A-161BD6887B22}" destId="{F920D1DC-36D0-43FC-891F-B6E3731F3B85}" srcOrd="2" destOrd="0" presId="urn:microsoft.com/office/officeart/2018/2/layout/IconCircleList"/>
    <dgm:cxn modelId="{1D92DA41-8C63-4DF8-8099-E5ECBE2E5937}" type="presParOf" srcId="{F920D1DC-36D0-43FC-891F-B6E3731F3B85}" destId="{0494FD1B-9EDE-422E-8B1D-15B622ACB20D}" srcOrd="0" destOrd="0" presId="urn:microsoft.com/office/officeart/2018/2/layout/IconCircleList"/>
    <dgm:cxn modelId="{D411AEC3-AB3C-451C-9A6A-37006BE1E871}" type="presParOf" srcId="{F920D1DC-36D0-43FC-891F-B6E3731F3B85}" destId="{B33EC81C-C6F3-4044-B172-FFFAB8F850E2}" srcOrd="1" destOrd="0" presId="urn:microsoft.com/office/officeart/2018/2/layout/IconCircleList"/>
    <dgm:cxn modelId="{CE4AAEEB-6A3C-492D-91CD-E6F97CB01150}" type="presParOf" srcId="{F920D1DC-36D0-43FC-891F-B6E3731F3B85}" destId="{58C28B96-4EF7-4E6D-9384-5FBD29E0D4C9}" srcOrd="2" destOrd="0" presId="urn:microsoft.com/office/officeart/2018/2/layout/IconCircleList"/>
    <dgm:cxn modelId="{0E7F4D74-462C-47B3-94F9-0A75CF782511}" type="presParOf" srcId="{F920D1DC-36D0-43FC-891F-B6E3731F3B85}" destId="{708F93DA-F468-4290-82C4-DA7B9CD372D0}" srcOrd="3" destOrd="0" presId="urn:microsoft.com/office/officeart/2018/2/layout/IconCircleList"/>
    <dgm:cxn modelId="{6B584D5D-56D5-477A-AF83-BE9015BB9AE2}" type="presParOf" srcId="{064F769C-2A92-4CE1-B78A-161BD6887B22}" destId="{6E8F6DFA-FD37-4C43-A1AF-7961BF1FC443}" srcOrd="3" destOrd="0" presId="urn:microsoft.com/office/officeart/2018/2/layout/IconCircleList"/>
    <dgm:cxn modelId="{6B7CC986-5FEE-4DF7-BC48-AF8AF18DE5EE}" type="presParOf" srcId="{064F769C-2A92-4CE1-B78A-161BD6887B22}" destId="{B1F74869-1D97-4AA2-8774-405B97BDA498}" srcOrd="4" destOrd="0" presId="urn:microsoft.com/office/officeart/2018/2/layout/IconCircleList"/>
    <dgm:cxn modelId="{2E6DB1D7-9B2A-43D0-8263-05169EC8CD24}" type="presParOf" srcId="{B1F74869-1D97-4AA2-8774-405B97BDA498}" destId="{FF76CC17-8298-44AE-BF55-FF3987602BAB}" srcOrd="0" destOrd="0" presId="urn:microsoft.com/office/officeart/2018/2/layout/IconCircleList"/>
    <dgm:cxn modelId="{5466CBD9-720B-4ECA-A013-B4662E9A8AD8}" type="presParOf" srcId="{B1F74869-1D97-4AA2-8774-405B97BDA498}" destId="{8E7DA9F0-63AD-41B1-A571-F44B7F7EBABB}" srcOrd="1" destOrd="0" presId="urn:microsoft.com/office/officeart/2018/2/layout/IconCircleList"/>
    <dgm:cxn modelId="{36F4F2FF-626D-48E4-9D53-171648FB9CFD}" type="presParOf" srcId="{B1F74869-1D97-4AA2-8774-405B97BDA498}" destId="{1CC72235-24BC-49E7-9795-85B6235E67C2}" srcOrd="2" destOrd="0" presId="urn:microsoft.com/office/officeart/2018/2/layout/IconCircleList"/>
    <dgm:cxn modelId="{86A9894E-6E37-4EBA-8764-432B9FA99ACF}" type="presParOf" srcId="{B1F74869-1D97-4AA2-8774-405B97BDA498}" destId="{E99DC16E-13DC-4911-B4A7-EEA2B72AAB8B}" srcOrd="3" destOrd="0" presId="urn:microsoft.com/office/officeart/2018/2/layout/IconCircleList"/>
    <dgm:cxn modelId="{06FB7EEE-6BEC-4EC7-8CC3-A2CB033F9828}" type="presParOf" srcId="{064F769C-2A92-4CE1-B78A-161BD6887B22}" destId="{9584EA4E-C8C4-4A7E-A6F2-249054CE6F14}" srcOrd="5" destOrd="0" presId="urn:microsoft.com/office/officeart/2018/2/layout/IconCircleList"/>
    <dgm:cxn modelId="{55884222-F262-4C88-AB9C-3E1C6FA07D92}" type="presParOf" srcId="{064F769C-2A92-4CE1-B78A-161BD6887B22}" destId="{600203FE-DE69-41C6-BFFF-82C134D91892}" srcOrd="6" destOrd="0" presId="urn:microsoft.com/office/officeart/2018/2/layout/IconCircleList"/>
    <dgm:cxn modelId="{756BF35E-DF69-47ED-8E0E-4C3C6C320680}" type="presParOf" srcId="{600203FE-DE69-41C6-BFFF-82C134D91892}" destId="{809E6B36-6F87-415A-9F30-8BE9EED89381}" srcOrd="0" destOrd="0" presId="urn:microsoft.com/office/officeart/2018/2/layout/IconCircleList"/>
    <dgm:cxn modelId="{FE9F93AE-9FE3-4246-8EEA-A8FF72C06988}" type="presParOf" srcId="{600203FE-DE69-41C6-BFFF-82C134D91892}" destId="{3F56E778-0CBA-49E9-87FB-805D32CF4520}" srcOrd="1" destOrd="0" presId="urn:microsoft.com/office/officeart/2018/2/layout/IconCircleList"/>
    <dgm:cxn modelId="{5E5C210A-C1E6-41FD-9361-BC396DD1B81F}" type="presParOf" srcId="{600203FE-DE69-41C6-BFFF-82C134D91892}" destId="{54C73E80-0B0E-4C2A-B872-ADDB2C62ADFC}" srcOrd="2" destOrd="0" presId="urn:microsoft.com/office/officeart/2018/2/layout/IconCircleList"/>
    <dgm:cxn modelId="{7EC78E49-EA58-41AE-81EC-FB5F620CBFF2}" type="presParOf" srcId="{600203FE-DE69-41C6-BFFF-82C134D91892}" destId="{A29DC980-7699-4A2E-B60B-5BFF33DAF38F}" srcOrd="3" destOrd="0" presId="urn:microsoft.com/office/officeart/2018/2/layout/IconCircleList"/>
    <dgm:cxn modelId="{4BE985BB-44C8-4AF2-9191-4CD6DDC4C2BC}" type="presParOf" srcId="{064F769C-2A92-4CE1-B78A-161BD6887B22}" destId="{828ACAD5-A6C4-428E-95D2-A6043DAD72A5}" srcOrd="7" destOrd="0" presId="urn:microsoft.com/office/officeart/2018/2/layout/IconCircleList"/>
    <dgm:cxn modelId="{08E51CCC-2D5B-4D91-9E4A-C2C80B276AD5}" type="presParOf" srcId="{064F769C-2A92-4CE1-B78A-161BD6887B22}" destId="{01F4EB59-C858-4BCF-93EB-6147D70F95D3}" srcOrd="8" destOrd="0" presId="urn:microsoft.com/office/officeart/2018/2/layout/IconCircleList"/>
    <dgm:cxn modelId="{5BD9BED6-0618-4EF5-8D9A-07C10316C2CB}" type="presParOf" srcId="{01F4EB59-C858-4BCF-93EB-6147D70F95D3}" destId="{71899E34-EDD9-41BD-9E6F-61555FF0BC68}" srcOrd="0" destOrd="0" presId="urn:microsoft.com/office/officeart/2018/2/layout/IconCircleList"/>
    <dgm:cxn modelId="{AA7B14C2-C1A1-4A31-BD51-71DFF64995BB}" type="presParOf" srcId="{01F4EB59-C858-4BCF-93EB-6147D70F95D3}" destId="{B6634133-57E7-4797-B6FF-7718BB009D0A}" srcOrd="1" destOrd="0" presId="urn:microsoft.com/office/officeart/2018/2/layout/IconCircleList"/>
    <dgm:cxn modelId="{31942CE8-C524-4E29-BF73-9CF180FD3C61}" type="presParOf" srcId="{01F4EB59-C858-4BCF-93EB-6147D70F95D3}" destId="{7555E335-DCF2-4D45-957B-D8213A04D84E}" srcOrd="2" destOrd="0" presId="urn:microsoft.com/office/officeart/2018/2/layout/IconCircleList"/>
    <dgm:cxn modelId="{916CD55F-9DDA-48BF-AEED-1326E986863E}" type="presParOf" srcId="{01F4EB59-C858-4BCF-93EB-6147D70F95D3}" destId="{ADD5B489-1139-4B52-A208-B2ED66DA16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D68DA-9534-40CC-9D8F-B26C61A627A6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94100-9648-469C-BBA2-B4854E3F4BEC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5D106-928C-463D-8ADB-E0B04AE990A1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Dataset: 343 synthetic clinical examples.</a:t>
          </a:r>
        </a:p>
      </dsp:txBody>
      <dsp:txXfrm>
        <a:off x="1099610" y="1878"/>
        <a:ext cx="7129989" cy="952043"/>
      </dsp:txXfrm>
    </dsp:sp>
    <dsp:sp modelId="{014CC5C6-4BDB-4C49-9F1F-E69D8153613E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19E6D-D88E-439E-8B20-76D01D421092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2F56A-A31C-4490-8D66-BCF238EDDDEE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Generated using Faker + GPT-OSS:20B for realistic contexts.</a:t>
          </a:r>
        </a:p>
      </dsp:txBody>
      <dsp:txXfrm>
        <a:off x="1099610" y="1191932"/>
        <a:ext cx="7129989" cy="952043"/>
      </dsp:txXfrm>
    </dsp:sp>
    <dsp:sp modelId="{16BFD58F-E779-493A-97CE-96612480CE32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E4848-9F0E-47AC-911E-2F6433E453A5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BEBE-3BB8-4643-B1DF-04F3533D1F09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LoRA Config: rank=8, alpha=16, 3 epochs, batch size 2.</a:t>
          </a:r>
        </a:p>
      </dsp:txBody>
      <dsp:txXfrm>
        <a:off x="1099610" y="2381986"/>
        <a:ext cx="7129989" cy="952043"/>
      </dsp:txXfrm>
    </dsp:sp>
    <dsp:sp modelId="{24A71EA7-B527-4DB4-AF3E-9330EE135F41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1E9B8-CDBA-4B85-AA76-8308C70EE17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72B6-9A91-4E3F-A5C8-B89A97D0211E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Improve PHI recall while preserving clinical meaning.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4F338-C429-4ED6-AD3F-1F0CDE0FB289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2F090-A1BD-4B1A-B740-AEF4E01071C8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4DA48-8AFA-4C55-842F-ADCE4C2248B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inspection of outputs for sample queries.</a:t>
          </a:r>
        </a:p>
      </dsp:txBody>
      <dsp:txXfrm>
        <a:off x="1099610" y="1878"/>
        <a:ext cx="7129989" cy="952043"/>
      </dsp:txXfrm>
    </dsp:sp>
    <dsp:sp modelId="{BB60C9FC-C7EA-40E8-AC1F-2C9AA0043E7A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575E0-233B-4E55-BFDF-45D0D105537F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12E11-F5CE-4F0A-B313-626131FCFC6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Validated tool-calling workflow and orchestration logic.</a:t>
          </a:r>
        </a:p>
      </dsp:txBody>
      <dsp:txXfrm>
        <a:off x="1099610" y="1191932"/>
        <a:ext cx="7129989" cy="952043"/>
      </dsp:txXfrm>
    </dsp:sp>
    <dsp:sp modelId="{448C3A15-A7E3-441B-A6BC-6E930D96673B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464C4-4B65-4DD0-9391-63E7F0F1AB28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8A6F3-C328-4456-ABC9-D8648F2475A6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formal quantitative metrics yet.</a:t>
          </a:r>
        </a:p>
      </dsp:txBody>
      <dsp:txXfrm>
        <a:off x="1099610" y="2381986"/>
        <a:ext cx="7129989" cy="952043"/>
      </dsp:txXfrm>
    </dsp:sp>
    <dsp:sp modelId="{55986859-41E1-4904-8B9E-55114221B5EF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31660-14B7-4029-9AEE-CFABEEB8367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E999E-9538-43D5-829A-2F6B601D9E82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metric: PHI removal completeness vs. clinical fidelity.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8EB1E-8CB9-7148-AD22-1E7069FCD484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Hybrid architecture is viable for HIPAA-compliant AI.</a:t>
          </a:r>
        </a:p>
      </dsp:txBody>
      <dsp:txXfrm>
        <a:off x="69908" y="81089"/>
        <a:ext cx="8089784" cy="1292264"/>
      </dsp:txXfrm>
    </dsp:sp>
    <dsp:sp modelId="{63A450A8-BDE6-4943-93B1-DD66E78E3066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Current LLM-only de-identification is unreliable for production.</a:t>
          </a:r>
        </a:p>
      </dsp:txBody>
      <dsp:txXfrm>
        <a:off x="69908" y="1616849"/>
        <a:ext cx="8089784" cy="1292264"/>
      </dsp:txXfrm>
    </dsp:sp>
    <dsp:sp modelId="{44F937CB-CA09-924C-8366-504E1967C04F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Need hybrid de-identification (rule-based + NER + LLM) for robustness.</a:t>
          </a:r>
        </a:p>
      </dsp:txBody>
      <dsp:txXfrm>
        <a:off x="69908" y="3152609"/>
        <a:ext cx="8089784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42C00-4C6B-4E5C-B6AC-42D39901EC7E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D3914-C560-4072-9E48-0D40C1BE2469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0D7F5-62F6-47AB-818A-99CAFC695A1F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Hybrid de-identification pipeline.</a:t>
          </a:r>
        </a:p>
      </dsp:txBody>
      <dsp:txXfrm>
        <a:off x="1612357" y="28723"/>
        <a:ext cx="2301898" cy="976563"/>
      </dsp:txXfrm>
    </dsp:sp>
    <dsp:sp modelId="{0494FD1B-9EDE-422E-8B1D-15B622ACB20D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EC81C-C6F3-4044-B172-FFFAB8F850E2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93DA-F468-4290-82C4-DA7B9CD372D0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Evaluate advanced open-source models.</a:t>
          </a:r>
        </a:p>
      </dsp:txBody>
      <dsp:txXfrm>
        <a:off x="5501170" y="28723"/>
        <a:ext cx="2301898" cy="976563"/>
      </dsp:txXfrm>
    </dsp:sp>
    <dsp:sp modelId="{FF76CC17-8298-44AE-BF55-FF3987602BAB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DA9F0-63AD-41B1-A571-F44B7F7EBABB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DC16E-13DC-4911-B4A7-EEA2B72AAB8B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EHR integration via FHIR.</a:t>
          </a:r>
        </a:p>
      </dsp:txBody>
      <dsp:txXfrm>
        <a:off x="1612357" y="1774700"/>
        <a:ext cx="2301898" cy="976563"/>
      </dsp:txXfrm>
    </dsp:sp>
    <dsp:sp modelId="{809E6B36-6F87-415A-9F30-8BE9EED89381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6E778-0CBA-49E9-87FB-805D32CF4520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DC980-7699-4A2E-B60B-5BFF33DAF38F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Formal clinical validation with clinicians.</a:t>
          </a:r>
        </a:p>
      </dsp:txBody>
      <dsp:txXfrm>
        <a:off x="5501170" y="1774700"/>
        <a:ext cx="2301898" cy="976563"/>
      </dsp:txXfrm>
    </dsp:sp>
    <dsp:sp modelId="{71899E34-EDD9-41BD-9E6F-61555FF0BC68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34133-57E7-4797-B6FF-7718BB009D0A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5B489-1139-4B52-A208-B2ED66DA160D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Human-in-the-loop privacy auditing.</a:t>
          </a:r>
        </a:p>
      </dsp:txBody>
      <dsp:txXfrm>
        <a:off x="1612357" y="3520676"/>
        <a:ext cx="2301898" cy="9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Evaluating Local LLM-Based De-identification in a Hybrid Clinical RAG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93" y="4376594"/>
            <a:ext cx="3985907" cy="28814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Arun Joshi, Aayush Adhikari</a:t>
            </a:r>
          </a:p>
          <a:p>
            <a:pPr marL="0" indent="0">
              <a:buNone/>
            </a:pPr>
            <a:r>
              <a:rPr lang="en-US" sz="2400" dirty="0"/>
              <a:t>University of Texas at Austin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D2AA29A4-4306-C84A-37CC-8E24237B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161BD7-8A97-4ADF-D58B-3CD06F6B6A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B49BC-53B1-16FE-977B-4A3492B601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/>
            <a:r>
              <a:rPr lang="en-US" sz="3850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We present a hybrid architecture that uses local LLMs for PHI removal before sending data to remote LLMs for clinical reasoning.</a:t>
            </a:r>
          </a:p>
          <a:p>
            <a:r>
              <a:rPr lang="en-US" sz="2100" dirty="0"/>
              <a:t>Two approaches compared: Fine-tuned Gemma 2B (</a:t>
            </a:r>
            <a:r>
              <a:rPr lang="en-US" sz="2100" dirty="0" err="1"/>
              <a:t>LoRA</a:t>
            </a:r>
            <a:r>
              <a:rPr lang="en-US" sz="2100" dirty="0"/>
              <a:t>) vs. Baseline Gemma 3B.</a:t>
            </a:r>
          </a:p>
          <a:p>
            <a:r>
              <a:rPr lang="en-US" sz="2100" dirty="0"/>
              <a:t>Findings: Local LLMs can help but fail to achieve 100% PHI removal, requiring more robust solutions.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AB80122-33C8-65FA-47DA-501D74DB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/>
            <a:r>
              <a:rPr lang="en-US" sz="385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/>
              <a:t>Problem: HIPAA regulations limit use of powerful LLMs in healthcare.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Goal: Combine privacy of local models with reasoning power of remote models.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Approach: Local LLM removes PHI → Remote GPT-4.1 provides clinical reasoning.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Hospital">
            <a:extLst>
              <a:ext uri="{FF2B5EF4-FFF2-40B4-BE49-F238E27FC236}">
                <a16:creationId xmlns:a16="http://schemas.microsoft.com/office/drawing/2014/main" id="{F1E12627-0F7C-5306-4BE9-B090021D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/>
            <a:r>
              <a:rPr lang="en-US" sz="3850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Remote Orchestrator (GPT-4.1)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Local De-identification Models: Fine-tuned Gemma 2B, Baseline Gemma 3B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Clinical Data Tools (8 retrieval functions) Strict separation of PHI handling from remote reasoning.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2E197189-017D-8421-E86F-F0EF99E1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76143-9911-9557-9C2C-B8CFCA4524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20B355-FF0A-BF85-E2B5-262942FD82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Results – Fine-tuned Gemma 2B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High recall for PHI removal.</a:t>
            </a:r>
          </a:p>
          <a:p>
            <a:r>
              <a:rPr lang="en-US" sz="2400" dirty="0"/>
              <a:t>Over-redaction of non-PHI content.</a:t>
            </a:r>
          </a:p>
          <a:p>
            <a:r>
              <a:rPr lang="en-US" sz="2400" dirty="0"/>
              <a:t>Occasionally removed useful clinical details.</a:t>
            </a:r>
          </a:p>
          <a:p>
            <a:r>
              <a:rPr lang="en-US" sz="2400" dirty="0"/>
              <a:t>Better pattern recognition than baseline.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CF7A4DB-3BDE-7C85-E743-717FBA9C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2B560A-F2CE-7B6A-655E-49AE7BA18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FA4C-00A8-C015-D491-6E2AF9B9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Results – Baseline Gemma 3B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9BCD-7700-9B30-7AB6-4E72FD17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Preserved more clinical details.</a:t>
            </a:r>
          </a:p>
          <a:p>
            <a:r>
              <a:rPr lang="en-US" sz="2100" dirty="0"/>
              <a:t>Lower PHI recall; missed identifiers.</a:t>
            </a:r>
          </a:p>
          <a:p>
            <a:r>
              <a:rPr lang="en-US" sz="2100" dirty="0"/>
              <a:t>Inconsistent redaction.</a:t>
            </a:r>
          </a:p>
          <a:p>
            <a:r>
              <a:rPr lang="en-US" sz="2100" dirty="0"/>
              <a:t>Higher compliance risk due to misses.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7441D-DE0D-93FB-0CBB-36B4BF7A8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EAD3AE-6D38-5F51-5482-8F240523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684B5A8D-10CA-6F0D-8D73-34319ED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7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Clinical Analysis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/>
              <a:t>Query: Pregnancy-related medication safety.</a:t>
            </a:r>
          </a:p>
          <a:p>
            <a:r>
              <a:rPr lang="en-US" sz="2100"/>
              <a:t>Workflow: Correct tool calls → Accurate medication guidance.</a:t>
            </a:r>
          </a:p>
          <a:p>
            <a:r>
              <a:rPr lang="en-US" sz="2100"/>
              <a:t>Limitation: Upstream PHI removal removed relevant allergy info.</a:t>
            </a:r>
          </a:p>
          <a:p>
            <a:r>
              <a:rPr lang="en-US" sz="2100"/>
              <a:t>Outcome: Safe but incomplete advice.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300F91E0-5C75-3F0C-06C9-EDA538C5B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383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Evaluating Local LLM-Based De-identification in a Hybrid Clinical RAG Framework</vt:lpstr>
      <vt:lpstr>Abstract</vt:lpstr>
      <vt:lpstr>Introduction</vt:lpstr>
      <vt:lpstr>System Architecture</vt:lpstr>
      <vt:lpstr>Fine-Tuning Process</vt:lpstr>
      <vt:lpstr>Evaluation Methodology</vt:lpstr>
      <vt:lpstr>Results – Fine-tuned Gemma 2B</vt:lpstr>
      <vt:lpstr>Results – Baseline Gemma 3B</vt:lpstr>
      <vt:lpstr>Clinical Analysis Example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 Joshi</cp:lastModifiedBy>
  <cp:revision>2</cp:revision>
  <dcterms:created xsi:type="dcterms:W3CDTF">2013-01-27T09:14:16Z</dcterms:created>
  <dcterms:modified xsi:type="dcterms:W3CDTF">2025-08-09T21:43:44Z</dcterms:modified>
  <cp:category/>
</cp:coreProperties>
</file>