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8e7950ce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8e7950ce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8e7950ce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8e7950c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08e7950c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08e7950c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08e7950c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08e7950c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8e7950c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08e7950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8e7950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8e7950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08e7950c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08e7950c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8e7950c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08e7950c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08e7950c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08e7950c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08e7950c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08e7950c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8e7950c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08e7950c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8e7950c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08e7950c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1646450" y="982575"/>
            <a:ext cx="56598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COLLABORATIVE EDITOR USING CRDT</a:t>
            </a:r>
            <a:endParaRPr b="1"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1876550" y="4224000"/>
            <a:ext cx="519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Aayush Agarwal (2018CS10322)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42100" y="3337575"/>
            <a:ext cx="565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 (COL733) course project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 an example below…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515175" y="2991450"/>
            <a:ext cx="1453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60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nsert ‘t’ b/w ‘h’(3,8,3) &amp; ‘i’(3,8,4)</a:t>
            </a:r>
            <a:endParaRPr sz="260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5557600" y="4718400"/>
            <a:ext cx="501300" cy="42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2"/>
          <p:cNvCxnSpPr/>
          <p:nvPr/>
        </p:nvCxnSpPr>
        <p:spPr>
          <a:xfrm>
            <a:off x="5426825" y="4455225"/>
            <a:ext cx="3159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2"/>
          <p:cNvSpPr txBox="1"/>
          <p:nvPr/>
        </p:nvSpPr>
        <p:spPr>
          <a:xfrm>
            <a:off x="5666600" y="4684650"/>
            <a:ext cx="7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 an example below…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286075" y="3590800"/>
            <a:ext cx="166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Delete ‘h’</a:t>
            </a:r>
            <a:endParaRPr sz="260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315475" y="4236850"/>
            <a:ext cx="16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highlight>
                  <a:srgbClr val="134F5C"/>
                </a:highlight>
                <a:latin typeface="Roboto"/>
                <a:ea typeface="Roboto"/>
                <a:cs typeface="Roboto"/>
                <a:sym typeface="Roboto"/>
              </a:rPr>
              <a:t>TOMBSTONE</a:t>
            </a:r>
            <a:endParaRPr>
              <a:solidFill>
                <a:schemeClr val="accent5"/>
              </a:solidFill>
              <a:highlight>
                <a:srgbClr val="134F5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5081400" y="4168525"/>
            <a:ext cx="360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83950" y="1197850"/>
            <a:ext cx="8576100" cy="21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/>
              <a:t>DEMO</a:t>
            </a:r>
            <a:endParaRPr sz="9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Future work and optimisation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Keeping Tree Balanced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Garbage collection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Integrating this data structure in a server-hosted html text field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Option of undo and redo for each 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individual client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Problem of Synchronization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7419" l="0" r="0" t="6905"/>
          <a:stretch/>
        </p:blipFill>
        <p:spPr>
          <a:xfrm>
            <a:off x="1869787" y="1144125"/>
            <a:ext cx="5404426" cy="34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775800" y="4568725"/>
            <a:ext cx="83682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Reference: https://digitalfreepen.com/2017/10/06/simple-real-time-collaborative-text-editor.html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Problem of Synchronization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6261" l="0" r="0" t="6887"/>
          <a:stretch/>
        </p:blipFill>
        <p:spPr>
          <a:xfrm>
            <a:off x="1925600" y="1200175"/>
            <a:ext cx="5403051" cy="34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75800" y="4568725"/>
            <a:ext cx="83682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Reference: https://digitalfreepen.com/2017/10/06/simple-real-time-collaborative-text-editor.html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Problem of Synchronization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75800" y="4568725"/>
            <a:ext cx="83682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Reference: https://digitalfreepen.com/2017/10/06/simple-real-time-collaborative-text-editor.html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288" y="1721313"/>
            <a:ext cx="6369425" cy="18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Problem of Synchronization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775800" y="4568725"/>
            <a:ext cx="83682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Reference: https://digitalfreepen.com/2017/10/06/simple-real-time-collaborative-text-editor.html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288" y="1721313"/>
            <a:ext cx="6369425" cy="18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552050" y="3823988"/>
            <a:ext cx="56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GB" sz="2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Commute + idempotent =&gt; synchronize</a:t>
            </a:r>
            <a:endParaRPr b="1" sz="23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solution : unique  dense  identifier space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523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Identifiers should have total ordering (since string is sequential)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Identifier once set should not be changes again later.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solution : unique  dense  identifier space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523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Identifiers should have total ordering (since string is sequential)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Identifier once set should not be changes again later.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There should be infinite possible identifiers between i1 and i2.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Even same characters entered by 2 different clients parallelly at same position should have different unique identifier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solution : unique  dense  identifier space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523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Identifiers should have total ordering (since string is sequential)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Identifier once set should not be changes again later.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There should be infinite possible identifiers between i1 and i2.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Even same characters entered by 2 different clients parallelly at same position should have different unique identifier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They should not be interleaving. (eg client1 : “after “-&gt;”after class” &amp; client2: “after ” -&gt; “after math”, synced result: “after classmath”/”after mathclass” and not “after cmatlassh”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 an example below…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7197925" y="4249925"/>
            <a:ext cx="171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TREEDOC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37825" y="1591025"/>
            <a:ext cx="158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sandwhich</a:t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