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910" r:id="rId3"/>
  </p:sldMasterIdLst>
  <p:notesMasterIdLst>
    <p:notesMasterId r:id="rId18"/>
  </p:notesMasterIdLst>
  <p:sldIdLst>
    <p:sldId id="349" r:id="rId4"/>
    <p:sldId id="347" r:id="rId5"/>
    <p:sldId id="355" r:id="rId6"/>
    <p:sldId id="354" r:id="rId7"/>
    <p:sldId id="364" r:id="rId8"/>
    <p:sldId id="359" r:id="rId9"/>
    <p:sldId id="362" r:id="rId10"/>
    <p:sldId id="361" r:id="rId11"/>
    <p:sldId id="319" r:id="rId12"/>
    <p:sldId id="360" r:id="rId13"/>
    <p:sldId id="314" r:id="rId14"/>
    <p:sldId id="363" r:id="rId15"/>
    <p:sldId id="348"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showGuides="1">
      <p:cViewPr varScale="1">
        <p:scale>
          <a:sx n="74" d="100"/>
          <a:sy n="74" d="100"/>
        </p:scale>
        <p:origin x="606" y="7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 xmlns:a16="http://schemas.microsoft.com/office/drawing/2014/main" id="{D6A35F10-F8C9-483A-8AFB-79FA5FFC5386}"/>
              </a:ext>
            </a:extLst>
          </p:cNvPr>
          <p:cNvGrpSpPr/>
          <p:nvPr userDrawn="1"/>
        </p:nvGrpSpPr>
        <p:grpSpPr>
          <a:xfrm>
            <a:off x="6193770" y="1868656"/>
            <a:ext cx="5517728" cy="4339787"/>
            <a:chOff x="2444748" y="555045"/>
            <a:chExt cx="7282048" cy="5727454"/>
          </a:xfrm>
        </p:grpSpPr>
        <p:sp>
          <p:nvSpPr>
            <p:cNvPr id="3" name="Freeform: Shape 2">
              <a:extLst>
                <a:ext uri="{FF2B5EF4-FFF2-40B4-BE49-F238E27FC236}">
                  <a16:creationId xmlns="" xmlns:a16="http://schemas.microsoft.com/office/drawing/2014/main" id="{DADFAD96-56A8-406B-B78E-CE8CE437FBB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 xmlns:a16="http://schemas.microsoft.com/office/drawing/2014/main" id="{A5AD587F-4E2F-4181-A771-EB326A50E8A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88E07C60-58DC-4355-BD9C-3B0CFD24076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03430B78-BE31-48B2-BA07-16793A56C1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BE8C4E13-2645-446C-8DE3-9F9D12FBFC8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DDAD9016-04F8-4C66-BB86-7B27891B786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0B732113-BFA6-4856-B4C4-86914A7E81F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483ACA4A-43E7-4062-A174-42412222902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 xmlns:a16="http://schemas.microsoft.com/office/drawing/2014/main" id="{4828225E-7668-4770-A9A9-A02CFF93FC78}"/>
              </a:ext>
            </a:extLst>
          </p:cNvPr>
          <p:cNvSpPr>
            <a:spLocks noGrp="1"/>
          </p:cNvSpPr>
          <p:nvPr>
            <p:ph type="pic" sz="quarter" idx="14" hasCustomPrompt="1"/>
          </p:nvPr>
        </p:nvSpPr>
        <p:spPr>
          <a:xfrm>
            <a:off x="6388295" y="2022196"/>
            <a:ext cx="5121540" cy="299092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Text Placeholder 9">
            <a:extLst>
              <a:ext uri="{FF2B5EF4-FFF2-40B4-BE49-F238E27FC236}">
                <a16:creationId xmlns="" xmlns:a16="http://schemas.microsoft.com/office/drawing/2014/main" id="{701CE205-5693-4CCD-ADC7-38E6965B435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6" name="Rectangle 8">
            <a:extLst>
              <a:ext uri="{FF2B5EF4-FFF2-40B4-BE49-F238E27FC236}">
                <a16:creationId xmlns=""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3">
            <a:extLst>
              <a:ext uri="{FF2B5EF4-FFF2-40B4-BE49-F238E27FC236}">
                <a16:creationId xmlns="" xmlns:a16="http://schemas.microsoft.com/office/drawing/2014/main" id="{4997D227-4D92-4BB8-AFE5-3132D611D55B}"/>
              </a:ext>
            </a:extLst>
          </p:cNvPr>
          <p:cNvSpPr/>
          <p:nvPr userDrawn="1"/>
        </p:nvSpPr>
        <p:spPr>
          <a:xfrm>
            <a:off x="737687" y="1775623"/>
            <a:ext cx="3157167" cy="429178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7" name="그림 개체 틀 2">
            <a:extLst>
              <a:ext uri="{FF2B5EF4-FFF2-40B4-BE49-F238E27FC236}">
                <a16:creationId xmlns="" xmlns:a16="http://schemas.microsoft.com/office/drawing/2014/main" id="{CC229ECE-562F-4B43-9E46-3141C8F8D359}"/>
              </a:ext>
            </a:extLst>
          </p:cNvPr>
          <p:cNvSpPr>
            <a:spLocks noGrp="1"/>
          </p:cNvSpPr>
          <p:nvPr>
            <p:ph type="pic" sz="quarter" idx="14" hasCustomPrompt="1"/>
          </p:nvPr>
        </p:nvSpPr>
        <p:spPr>
          <a:xfrm>
            <a:off x="83369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41">
            <a:extLst>
              <a:ext uri="{FF2B5EF4-FFF2-40B4-BE49-F238E27FC236}">
                <a16:creationId xmlns="" xmlns:a16="http://schemas.microsoft.com/office/drawing/2014/main" id="{8FFFAA17-0A28-451C-9F46-C90BFDBF9D33}"/>
              </a:ext>
            </a:extLst>
          </p:cNvPr>
          <p:cNvSpPr/>
          <p:nvPr userDrawn="1"/>
        </p:nvSpPr>
        <p:spPr>
          <a:xfrm>
            <a:off x="4514882" y="1775623"/>
            <a:ext cx="3157167" cy="4291783"/>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0" name="그림 개체 틀 2">
            <a:extLst>
              <a:ext uri="{FF2B5EF4-FFF2-40B4-BE49-F238E27FC236}">
                <a16:creationId xmlns="" xmlns:a16="http://schemas.microsoft.com/office/drawing/2014/main" id="{CFB0E704-31DD-46CF-BF65-8E73DB15AFBD}"/>
              </a:ext>
            </a:extLst>
          </p:cNvPr>
          <p:cNvSpPr>
            <a:spLocks noGrp="1"/>
          </p:cNvSpPr>
          <p:nvPr>
            <p:ph type="pic" sz="quarter" idx="56" hasCustomPrompt="1"/>
          </p:nvPr>
        </p:nvSpPr>
        <p:spPr>
          <a:xfrm>
            <a:off x="4610893"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Rectangle 47">
            <a:extLst>
              <a:ext uri="{FF2B5EF4-FFF2-40B4-BE49-F238E27FC236}">
                <a16:creationId xmlns="" xmlns:a16="http://schemas.microsoft.com/office/drawing/2014/main" id="{53475C43-50D4-4A83-B856-C382198C38DE}"/>
              </a:ext>
            </a:extLst>
          </p:cNvPr>
          <p:cNvSpPr/>
          <p:nvPr userDrawn="1"/>
        </p:nvSpPr>
        <p:spPr>
          <a:xfrm>
            <a:off x="8292077" y="1775623"/>
            <a:ext cx="3157167" cy="4291783"/>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2" name="그림 개체 틀 2">
            <a:extLst>
              <a:ext uri="{FF2B5EF4-FFF2-40B4-BE49-F238E27FC236}">
                <a16:creationId xmlns="" xmlns:a16="http://schemas.microsoft.com/office/drawing/2014/main" id="{92A4E35F-20A3-4C70-AC33-E2229FCFCB1F}"/>
              </a:ext>
            </a:extLst>
          </p:cNvPr>
          <p:cNvSpPr>
            <a:spLocks noGrp="1"/>
          </p:cNvSpPr>
          <p:nvPr>
            <p:ph type="pic" sz="quarter" idx="61" hasCustomPrompt="1"/>
          </p:nvPr>
        </p:nvSpPr>
        <p:spPr>
          <a:xfrm>
            <a:off x="838808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77917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Image slide layou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7C84DF9-D037-45BD-8FD1-FC052EA0D38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3">
            <a:extLst>
              <a:ext uri="{FF2B5EF4-FFF2-40B4-BE49-F238E27FC236}">
                <a16:creationId xmlns="" xmlns:a16="http://schemas.microsoft.com/office/drawing/2014/main" id="{EAB2CE11-41A3-4695-A4AD-933F01A3740B}"/>
              </a:ext>
            </a:extLst>
          </p:cNvPr>
          <p:cNvGrpSpPr/>
          <p:nvPr userDrawn="1"/>
        </p:nvGrpSpPr>
        <p:grpSpPr>
          <a:xfrm>
            <a:off x="733478" y="1571013"/>
            <a:ext cx="2664296" cy="4683693"/>
            <a:chOff x="445712" y="1449040"/>
            <a:chExt cx="2113018" cy="3924176"/>
          </a:xfrm>
        </p:grpSpPr>
        <p:sp>
          <p:nvSpPr>
            <p:cNvPr id="6" name="Rounded Rectangle 4">
              <a:extLst>
                <a:ext uri="{FF2B5EF4-FFF2-40B4-BE49-F238E27FC236}">
                  <a16:creationId xmlns="" xmlns:a16="http://schemas.microsoft.com/office/drawing/2014/main" id="{2077F0CB-74CC-44DA-B0A3-6B32D359FF6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5">
              <a:extLst>
                <a:ext uri="{FF2B5EF4-FFF2-40B4-BE49-F238E27FC236}">
                  <a16:creationId xmlns="" xmlns:a16="http://schemas.microsoft.com/office/drawing/2014/main" id="{40EF6CD2-4A74-45AA-9688-00853EAC84F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 xmlns:a16="http://schemas.microsoft.com/office/drawing/2014/main" id="{D3F02DAD-26CE-4969-9C71-236E7BD76B4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 xmlns:a16="http://schemas.microsoft.com/office/drawing/2014/main" id="{37268947-67E4-4F53-8D2A-001290B0285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 xmlns:a16="http://schemas.microsoft.com/office/drawing/2014/main" id="{8FB939D9-61E8-4287-B74F-BD947882E67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 xmlns:a16="http://schemas.microsoft.com/office/drawing/2014/main" id="{65AD63DB-3B29-46CA-B871-B48A85A25DDB}"/>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3" name="Text Placeholder 9">
            <a:extLst>
              <a:ext uri="{FF2B5EF4-FFF2-40B4-BE49-F238E27FC236}">
                <a16:creationId xmlns="" xmlns:a16="http://schemas.microsoft.com/office/drawing/2014/main" id="{4841331A-2854-4C6D-9077-CB1D2F421321}"/>
              </a:ext>
            </a:extLst>
          </p:cNvPr>
          <p:cNvSpPr>
            <a:spLocks noGrp="1"/>
          </p:cNvSpPr>
          <p:nvPr>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2254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943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17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188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632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869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679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01096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 xmlns:a16="http://schemas.microsoft.com/office/drawing/2014/main" id="{98632ED5-A07F-4C0D-BE24-42B14668E16B}"/>
              </a:ext>
            </a:extLst>
          </p:cNvPr>
          <p:cNvSpPr/>
          <p:nvPr userDrawn="1"/>
        </p:nvSpPr>
        <p:spPr>
          <a:xfrm>
            <a:off x="912647" y="1403773"/>
            <a:ext cx="2222208" cy="4320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 xmlns:a16="http://schemas.microsoft.com/office/drawing/2014/main" id="{0CF1D0E0-A003-400B-8684-37FE61773361}"/>
              </a:ext>
            </a:extLst>
          </p:cNvPr>
          <p:cNvSpPr/>
          <p:nvPr userDrawn="1"/>
        </p:nvSpPr>
        <p:spPr>
          <a:xfrm>
            <a:off x="912647"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2">
            <a:extLst>
              <a:ext uri="{FF2B5EF4-FFF2-40B4-BE49-F238E27FC236}">
                <a16:creationId xmlns="" xmlns:a16="http://schemas.microsoft.com/office/drawing/2014/main" id="{55B60AF5-72FC-4A3D-BC56-77C65120ED82}"/>
              </a:ext>
            </a:extLst>
          </p:cNvPr>
          <p:cNvSpPr>
            <a:spLocks noGrp="1"/>
          </p:cNvSpPr>
          <p:nvPr>
            <p:ph type="pic" sz="quarter" idx="11" hasCustomPrompt="1"/>
          </p:nvPr>
        </p:nvSpPr>
        <p:spPr>
          <a:xfrm>
            <a:off x="1213751"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7" name="Rectangle 6">
            <a:extLst>
              <a:ext uri="{FF2B5EF4-FFF2-40B4-BE49-F238E27FC236}">
                <a16:creationId xmlns="" xmlns:a16="http://schemas.microsoft.com/office/drawing/2014/main" id="{EA66E13D-AB77-4DD8-A09B-AB5DB9FEF2E6}"/>
              </a:ext>
            </a:extLst>
          </p:cNvPr>
          <p:cNvSpPr/>
          <p:nvPr userDrawn="1"/>
        </p:nvSpPr>
        <p:spPr>
          <a:xfrm>
            <a:off x="3626311" y="1403773"/>
            <a:ext cx="2222208" cy="4320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 xmlns:a16="http://schemas.microsoft.com/office/drawing/2014/main" id="{7534DF34-069C-4224-B7F5-05E1F1166D56}"/>
              </a:ext>
            </a:extLst>
          </p:cNvPr>
          <p:cNvSpPr/>
          <p:nvPr userDrawn="1"/>
        </p:nvSpPr>
        <p:spPr>
          <a:xfrm>
            <a:off x="3626311"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 xmlns:a16="http://schemas.microsoft.com/office/drawing/2014/main" id="{C01D622C-6570-4AA4-B1B0-B541A4BD95CB}"/>
              </a:ext>
            </a:extLst>
          </p:cNvPr>
          <p:cNvSpPr>
            <a:spLocks noGrp="1"/>
          </p:cNvSpPr>
          <p:nvPr>
            <p:ph type="pic" sz="quarter" idx="12" hasCustomPrompt="1"/>
          </p:nvPr>
        </p:nvSpPr>
        <p:spPr>
          <a:xfrm>
            <a:off x="3927415"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0" name="Rectangle 9">
            <a:extLst>
              <a:ext uri="{FF2B5EF4-FFF2-40B4-BE49-F238E27FC236}">
                <a16:creationId xmlns="" xmlns:a16="http://schemas.microsoft.com/office/drawing/2014/main" id="{F51B9CEA-EE94-4685-A50B-55FA6D623BFF}"/>
              </a:ext>
            </a:extLst>
          </p:cNvPr>
          <p:cNvSpPr/>
          <p:nvPr userDrawn="1"/>
        </p:nvSpPr>
        <p:spPr>
          <a:xfrm>
            <a:off x="6339975" y="1403773"/>
            <a:ext cx="2222208" cy="4320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10">
            <a:extLst>
              <a:ext uri="{FF2B5EF4-FFF2-40B4-BE49-F238E27FC236}">
                <a16:creationId xmlns="" xmlns:a16="http://schemas.microsoft.com/office/drawing/2014/main" id="{9D0A7D00-6360-4DFB-9AC2-D99DA6B13DC7}"/>
              </a:ext>
            </a:extLst>
          </p:cNvPr>
          <p:cNvSpPr/>
          <p:nvPr userDrawn="1"/>
        </p:nvSpPr>
        <p:spPr>
          <a:xfrm>
            <a:off x="6339975"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Picture Placeholder 2">
            <a:extLst>
              <a:ext uri="{FF2B5EF4-FFF2-40B4-BE49-F238E27FC236}">
                <a16:creationId xmlns="" xmlns:a16="http://schemas.microsoft.com/office/drawing/2014/main" id="{EE95A9AB-9D07-4D24-A094-B0314860CC06}"/>
              </a:ext>
            </a:extLst>
          </p:cNvPr>
          <p:cNvSpPr>
            <a:spLocks noGrp="1"/>
          </p:cNvSpPr>
          <p:nvPr>
            <p:ph type="pic" sz="quarter" idx="13" hasCustomPrompt="1"/>
          </p:nvPr>
        </p:nvSpPr>
        <p:spPr>
          <a:xfrm>
            <a:off x="6641079"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3" name="Rectangle 12">
            <a:extLst>
              <a:ext uri="{FF2B5EF4-FFF2-40B4-BE49-F238E27FC236}">
                <a16:creationId xmlns="" xmlns:a16="http://schemas.microsoft.com/office/drawing/2014/main" id="{3E2B5C41-77E7-44F9-B07F-F8D1EC01BB64}"/>
              </a:ext>
            </a:extLst>
          </p:cNvPr>
          <p:cNvSpPr/>
          <p:nvPr userDrawn="1"/>
        </p:nvSpPr>
        <p:spPr>
          <a:xfrm>
            <a:off x="9053639" y="1403773"/>
            <a:ext cx="2222208" cy="4320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a:extLst>
              <a:ext uri="{FF2B5EF4-FFF2-40B4-BE49-F238E27FC236}">
                <a16:creationId xmlns="" xmlns:a16="http://schemas.microsoft.com/office/drawing/2014/main" id="{AB68E317-9A8F-42E8-8C04-9B86A860AA01}"/>
              </a:ext>
            </a:extLst>
          </p:cNvPr>
          <p:cNvSpPr/>
          <p:nvPr userDrawn="1"/>
        </p:nvSpPr>
        <p:spPr>
          <a:xfrm>
            <a:off x="9053639"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Picture Placeholder 2">
            <a:extLst>
              <a:ext uri="{FF2B5EF4-FFF2-40B4-BE49-F238E27FC236}">
                <a16:creationId xmlns="" xmlns:a16="http://schemas.microsoft.com/office/drawing/2014/main" id="{DD6FC17C-3188-435C-AD8C-0699468E951D}"/>
              </a:ext>
            </a:extLst>
          </p:cNvPr>
          <p:cNvSpPr>
            <a:spLocks noGrp="1"/>
          </p:cNvSpPr>
          <p:nvPr>
            <p:ph type="pic" sz="quarter" idx="14" hasCustomPrompt="1"/>
          </p:nvPr>
        </p:nvSpPr>
        <p:spPr>
          <a:xfrm>
            <a:off x="9354743"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grpSp>
        <p:nvGrpSpPr>
          <p:cNvPr id="16" name="그룹 7">
            <a:extLst>
              <a:ext uri="{FF2B5EF4-FFF2-40B4-BE49-F238E27FC236}">
                <a16:creationId xmlns="" xmlns:a16="http://schemas.microsoft.com/office/drawing/2014/main" id="{075CE920-CE28-4A7F-AF42-D10B4D7A71D8}"/>
              </a:ext>
            </a:extLst>
          </p:cNvPr>
          <p:cNvGrpSpPr/>
          <p:nvPr userDrawn="1"/>
        </p:nvGrpSpPr>
        <p:grpSpPr>
          <a:xfrm>
            <a:off x="1089097" y="3374691"/>
            <a:ext cx="1872207" cy="2308988"/>
            <a:chOff x="1089096" y="3288431"/>
            <a:chExt cx="1872207" cy="2308988"/>
          </a:xfrm>
        </p:grpSpPr>
        <p:sp>
          <p:nvSpPr>
            <p:cNvPr id="17" name="Text Placeholder 3">
              <a:extLst>
                <a:ext uri="{FF2B5EF4-FFF2-40B4-BE49-F238E27FC236}">
                  <a16:creationId xmlns="" xmlns:a16="http://schemas.microsoft.com/office/drawing/2014/main" id="{71143A8F-52BD-40FC-A4BB-974498924FA1}"/>
                </a:ext>
              </a:extLst>
            </p:cNvPr>
            <p:cNvSpPr txBox="1">
              <a:spLocks/>
            </p:cNvSpPr>
            <p:nvPr/>
          </p:nvSpPr>
          <p:spPr>
            <a:xfrm rot="10800000" flipV="1">
              <a:off x="1089096"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MANGER</a:t>
              </a:r>
              <a:endParaRPr lang="ko-KR" altLang="en-US" sz="1800" b="1" dirty="0">
                <a:solidFill>
                  <a:schemeClr val="bg1"/>
                </a:solidFill>
                <a:cs typeface="Arial" pitchFamily="34" charset="0"/>
              </a:endParaRPr>
            </a:p>
          </p:txBody>
        </p:sp>
        <p:sp>
          <p:nvSpPr>
            <p:cNvPr id="18" name="Text Placeholder 20">
              <a:extLst>
                <a:ext uri="{FF2B5EF4-FFF2-40B4-BE49-F238E27FC236}">
                  <a16:creationId xmlns="" xmlns:a16="http://schemas.microsoft.com/office/drawing/2014/main" id="{1966D3B4-0E79-4496-B5EA-B5B371487F1B}"/>
                </a:ext>
              </a:extLst>
            </p:cNvPr>
            <p:cNvSpPr txBox="1">
              <a:spLocks/>
            </p:cNvSpPr>
            <p:nvPr/>
          </p:nvSpPr>
          <p:spPr>
            <a:xfrm>
              <a:off x="1089097"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19" name="Text Placeholder 4">
              <a:extLst>
                <a:ext uri="{FF2B5EF4-FFF2-40B4-BE49-F238E27FC236}">
                  <a16:creationId xmlns="" xmlns:a16="http://schemas.microsoft.com/office/drawing/2014/main" id="{2935AEF3-27D6-4D21-95C1-C6A1A7F94044}"/>
                </a:ext>
              </a:extLst>
            </p:cNvPr>
            <p:cNvSpPr txBox="1">
              <a:spLocks/>
            </p:cNvSpPr>
            <p:nvPr/>
          </p:nvSpPr>
          <p:spPr>
            <a:xfrm>
              <a:off x="1089097"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0" name="그룹 8">
            <a:extLst>
              <a:ext uri="{FF2B5EF4-FFF2-40B4-BE49-F238E27FC236}">
                <a16:creationId xmlns="" xmlns:a16="http://schemas.microsoft.com/office/drawing/2014/main" id="{1FB619A6-76BA-44B3-9E43-E3929B6F857D}"/>
              </a:ext>
            </a:extLst>
          </p:cNvPr>
          <p:cNvGrpSpPr/>
          <p:nvPr userDrawn="1"/>
        </p:nvGrpSpPr>
        <p:grpSpPr>
          <a:xfrm>
            <a:off x="3803299" y="3374691"/>
            <a:ext cx="1872207" cy="2308988"/>
            <a:chOff x="3803298" y="3288431"/>
            <a:chExt cx="1872207" cy="2308988"/>
          </a:xfrm>
        </p:grpSpPr>
        <p:sp>
          <p:nvSpPr>
            <p:cNvPr id="21" name="Text Placeholder 3">
              <a:extLst>
                <a:ext uri="{FF2B5EF4-FFF2-40B4-BE49-F238E27FC236}">
                  <a16:creationId xmlns="" xmlns:a16="http://schemas.microsoft.com/office/drawing/2014/main" id="{ADDFE364-38D6-42C8-A0F3-BF16099DF2A6}"/>
                </a:ext>
              </a:extLst>
            </p:cNvPr>
            <p:cNvSpPr txBox="1">
              <a:spLocks/>
            </p:cNvSpPr>
            <p:nvPr/>
          </p:nvSpPr>
          <p:spPr>
            <a:xfrm rot="10800000" flipV="1">
              <a:off x="3803298"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DESIGNER</a:t>
              </a:r>
              <a:endParaRPr lang="ko-KR" altLang="en-US" sz="1800" b="1" dirty="0">
                <a:solidFill>
                  <a:schemeClr val="bg1"/>
                </a:solidFill>
                <a:cs typeface="Arial" pitchFamily="34" charset="0"/>
              </a:endParaRPr>
            </a:p>
          </p:txBody>
        </p:sp>
        <p:sp>
          <p:nvSpPr>
            <p:cNvPr id="22" name="Text Placeholder 20">
              <a:extLst>
                <a:ext uri="{FF2B5EF4-FFF2-40B4-BE49-F238E27FC236}">
                  <a16:creationId xmlns="" xmlns:a16="http://schemas.microsoft.com/office/drawing/2014/main" id="{92EEB1A0-BE37-4C27-9E1D-07CCC8300546}"/>
                </a:ext>
              </a:extLst>
            </p:cNvPr>
            <p:cNvSpPr txBox="1">
              <a:spLocks/>
            </p:cNvSpPr>
            <p:nvPr/>
          </p:nvSpPr>
          <p:spPr>
            <a:xfrm>
              <a:off x="3803299"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3" name="Text Placeholder 4">
              <a:extLst>
                <a:ext uri="{FF2B5EF4-FFF2-40B4-BE49-F238E27FC236}">
                  <a16:creationId xmlns="" xmlns:a16="http://schemas.microsoft.com/office/drawing/2014/main" id="{FF9B23A0-905F-41D1-A289-6E30A57869D8}"/>
                </a:ext>
              </a:extLst>
            </p:cNvPr>
            <p:cNvSpPr txBox="1">
              <a:spLocks/>
            </p:cNvSpPr>
            <p:nvPr/>
          </p:nvSpPr>
          <p:spPr>
            <a:xfrm>
              <a:off x="3803299"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4" name="그룹 10">
            <a:extLst>
              <a:ext uri="{FF2B5EF4-FFF2-40B4-BE49-F238E27FC236}">
                <a16:creationId xmlns="" xmlns:a16="http://schemas.microsoft.com/office/drawing/2014/main" id="{C3E37826-BA96-4543-8E7B-043B25B6AE01}"/>
              </a:ext>
            </a:extLst>
          </p:cNvPr>
          <p:cNvGrpSpPr/>
          <p:nvPr userDrawn="1"/>
        </p:nvGrpSpPr>
        <p:grpSpPr>
          <a:xfrm>
            <a:off x="6517501" y="3374691"/>
            <a:ext cx="1872207" cy="2308988"/>
            <a:chOff x="6517500" y="3288431"/>
            <a:chExt cx="1872207" cy="2308988"/>
          </a:xfrm>
        </p:grpSpPr>
        <p:sp>
          <p:nvSpPr>
            <p:cNvPr id="25" name="Text Placeholder 3">
              <a:extLst>
                <a:ext uri="{FF2B5EF4-FFF2-40B4-BE49-F238E27FC236}">
                  <a16:creationId xmlns="" xmlns:a16="http://schemas.microsoft.com/office/drawing/2014/main" id="{FF2BDC80-E91B-42FC-ACA6-29119E75CEA5}"/>
                </a:ext>
              </a:extLst>
            </p:cNvPr>
            <p:cNvSpPr txBox="1">
              <a:spLocks/>
            </p:cNvSpPr>
            <p:nvPr/>
          </p:nvSpPr>
          <p:spPr>
            <a:xfrm rot="10800000" flipV="1">
              <a:off x="6517500"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MARKETING</a:t>
              </a:r>
              <a:endParaRPr lang="ko-KR" altLang="en-US" sz="1800" b="1" dirty="0">
                <a:solidFill>
                  <a:schemeClr val="bg1"/>
                </a:solidFill>
                <a:cs typeface="Arial" pitchFamily="34" charset="0"/>
              </a:endParaRPr>
            </a:p>
          </p:txBody>
        </p:sp>
        <p:sp>
          <p:nvSpPr>
            <p:cNvPr id="26" name="Text Placeholder 20">
              <a:extLst>
                <a:ext uri="{FF2B5EF4-FFF2-40B4-BE49-F238E27FC236}">
                  <a16:creationId xmlns="" xmlns:a16="http://schemas.microsoft.com/office/drawing/2014/main" id="{B8915C91-E986-4019-9A3F-12B1970C26E1}"/>
                </a:ext>
              </a:extLst>
            </p:cNvPr>
            <p:cNvSpPr txBox="1">
              <a:spLocks/>
            </p:cNvSpPr>
            <p:nvPr/>
          </p:nvSpPr>
          <p:spPr>
            <a:xfrm>
              <a:off x="6517501"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7" name="Text Placeholder 4">
              <a:extLst>
                <a:ext uri="{FF2B5EF4-FFF2-40B4-BE49-F238E27FC236}">
                  <a16:creationId xmlns="" xmlns:a16="http://schemas.microsoft.com/office/drawing/2014/main" id="{D028D197-9135-47C7-864B-AB564FABE325}"/>
                </a:ext>
              </a:extLst>
            </p:cNvPr>
            <p:cNvSpPr txBox="1">
              <a:spLocks/>
            </p:cNvSpPr>
            <p:nvPr/>
          </p:nvSpPr>
          <p:spPr>
            <a:xfrm>
              <a:off x="6517501"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8" name="그룹 11">
            <a:extLst>
              <a:ext uri="{FF2B5EF4-FFF2-40B4-BE49-F238E27FC236}">
                <a16:creationId xmlns="" xmlns:a16="http://schemas.microsoft.com/office/drawing/2014/main" id="{D9D4E523-8F0B-46B8-9578-EA54F9C0E0FD}"/>
              </a:ext>
            </a:extLst>
          </p:cNvPr>
          <p:cNvGrpSpPr/>
          <p:nvPr userDrawn="1"/>
        </p:nvGrpSpPr>
        <p:grpSpPr>
          <a:xfrm>
            <a:off x="9231702" y="3374693"/>
            <a:ext cx="1872207" cy="2308987"/>
            <a:chOff x="9231701" y="3288432"/>
            <a:chExt cx="1872207" cy="2308987"/>
          </a:xfrm>
        </p:grpSpPr>
        <p:sp>
          <p:nvSpPr>
            <p:cNvPr id="29" name="Text Placeholder 3">
              <a:extLst>
                <a:ext uri="{FF2B5EF4-FFF2-40B4-BE49-F238E27FC236}">
                  <a16:creationId xmlns="" xmlns:a16="http://schemas.microsoft.com/office/drawing/2014/main" id="{BC5CFC53-617F-43D4-B00F-EEC8443029C3}"/>
                </a:ext>
              </a:extLst>
            </p:cNvPr>
            <p:cNvSpPr txBox="1">
              <a:spLocks/>
            </p:cNvSpPr>
            <p:nvPr/>
          </p:nvSpPr>
          <p:spPr>
            <a:xfrm rot="10800000" flipV="1">
              <a:off x="9231701" y="3288432"/>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PLANNER</a:t>
              </a:r>
              <a:endParaRPr lang="ko-KR" altLang="en-US" sz="1800" b="1" dirty="0">
                <a:solidFill>
                  <a:schemeClr val="bg1"/>
                </a:solidFill>
                <a:cs typeface="Arial" pitchFamily="34" charset="0"/>
              </a:endParaRPr>
            </a:p>
          </p:txBody>
        </p:sp>
        <p:sp>
          <p:nvSpPr>
            <p:cNvPr id="30" name="Text Placeholder 20">
              <a:extLst>
                <a:ext uri="{FF2B5EF4-FFF2-40B4-BE49-F238E27FC236}">
                  <a16:creationId xmlns="" xmlns:a16="http://schemas.microsoft.com/office/drawing/2014/main" id="{91DB98F0-61F1-4C0A-951F-54754B7695F0}"/>
                </a:ext>
              </a:extLst>
            </p:cNvPr>
            <p:cNvSpPr txBox="1">
              <a:spLocks/>
            </p:cNvSpPr>
            <p:nvPr/>
          </p:nvSpPr>
          <p:spPr>
            <a:xfrm>
              <a:off x="9231702"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31" name="Text Placeholder 4">
              <a:extLst>
                <a:ext uri="{FF2B5EF4-FFF2-40B4-BE49-F238E27FC236}">
                  <a16:creationId xmlns="" xmlns:a16="http://schemas.microsoft.com/office/drawing/2014/main" id="{E667B578-689E-41DF-A899-AFBAF8EEB350}"/>
                </a:ext>
              </a:extLst>
            </p:cNvPr>
            <p:cNvSpPr txBox="1">
              <a:spLocks/>
            </p:cNvSpPr>
            <p:nvPr/>
          </p:nvSpPr>
          <p:spPr>
            <a:xfrm>
              <a:off x="9231702"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32" name="그룹 39">
            <a:extLst>
              <a:ext uri="{FF2B5EF4-FFF2-40B4-BE49-F238E27FC236}">
                <a16:creationId xmlns="" xmlns:a16="http://schemas.microsoft.com/office/drawing/2014/main" id="{59AEC0C2-1658-4DBE-A16E-C1F68C32F0D4}"/>
              </a:ext>
            </a:extLst>
          </p:cNvPr>
          <p:cNvGrpSpPr/>
          <p:nvPr userDrawn="1"/>
        </p:nvGrpSpPr>
        <p:grpSpPr>
          <a:xfrm>
            <a:off x="1172149" y="5825666"/>
            <a:ext cx="1706103" cy="448703"/>
            <a:chOff x="1172148" y="5704896"/>
            <a:chExt cx="1706103" cy="448703"/>
          </a:xfrm>
        </p:grpSpPr>
        <p:sp>
          <p:nvSpPr>
            <p:cNvPr id="33" name="Oval 32">
              <a:extLst>
                <a:ext uri="{FF2B5EF4-FFF2-40B4-BE49-F238E27FC236}">
                  <a16:creationId xmlns="" xmlns:a16="http://schemas.microsoft.com/office/drawing/2014/main" id="{B597B0E5-8C02-4EFD-818E-FCAB1C18F1D7}"/>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4" name="Oval 33">
              <a:extLst>
                <a:ext uri="{FF2B5EF4-FFF2-40B4-BE49-F238E27FC236}">
                  <a16:creationId xmlns="" xmlns:a16="http://schemas.microsoft.com/office/drawing/2014/main" id="{FB810BBB-1805-4634-A844-1590B698A393}"/>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5" name="Oval 34">
              <a:extLst>
                <a:ext uri="{FF2B5EF4-FFF2-40B4-BE49-F238E27FC236}">
                  <a16:creationId xmlns="" xmlns:a16="http://schemas.microsoft.com/office/drawing/2014/main" id="{3E1D6AF9-FBD8-499A-9802-37FE243D9214}"/>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6" name="Rounded Rectangle 2">
              <a:extLst>
                <a:ext uri="{FF2B5EF4-FFF2-40B4-BE49-F238E27FC236}">
                  <a16:creationId xmlns="" xmlns:a16="http://schemas.microsoft.com/office/drawing/2014/main" id="{900D5429-4621-47B3-9333-D168EC75055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ed Rectangle 8">
              <a:extLst>
                <a:ext uri="{FF2B5EF4-FFF2-40B4-BE49-F238E27FC236}">
                  <a16:creationId xmlns="" xmlns:a16="http://schemas.microsoft.com/office/drawing/2014/main" id="{20FA3F5A-EF38-495A-85BC-7A4BC8204CBC}"/>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Rounded Rectangle 3">
              <a:extLst>
                <a:ext uri="{FF2B5EF4-FFF2-40B4-BE49-F238E27FC236}">
                  <a16:creationId xmlns="" xmlns:a16="http://schemas.microsoft.com/office/drawing/2014/main" id="{73C13622-917A-4A5D-917A-6EEACECCBE27}"/>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그룹 82">
            <a:extLst>
              <a:ext uri="{FF2B5EF4-FFF2-40B4-BE49-F238E27FC236}">
                <a16:creationId xmlns="" xmlns:a16="http://schemas.microsoft.com/office/drawing/2014/main" id="{5669B4A0-592B-4E36-BFA0-0A71B26E0A09}"/>
              </a:ext>
            </a:extLst>
          </p:cNvPr>
          <p:cNvGrpSpPr/>
          <p:nvPr userDrawn="1"/>
        </p:nvGrpSpPr>
        <p:grpSpPr>
          <a:xfrm>
            <a:off x="3888290" y="5825666"/>
            <a:ext cx="1706103" cy="448703"/>
            <a:chOff x="1172148" y="5704896"/>
            <a:chExt cx="1706103" cy="448703"/>
          </a:xfrm>
        </p:grpSpPr>
        <p:sp>
          <p:nvSpPr>
            <p:cNvPr id="40" name="Oval 20">
              <a:extLst>
                <a:ext uri="{FF2B5EF4-FFF2-40B4-BE49-F238E27FC236}">
                  <a16:creationId xmlns="" xmlns:a16="http://schemas.microsoft.com/office/drawing/2014/main" id="{599F04BF-25B6-4E36-962F-802C34CDA95A}"/>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1" name="Oval 45">
              <a:extLst>
                <a:ext uri="{FF2B5EF4-FFF2-40B4-BE49-F238E27FC236}">
                  <a16:creationId xmlns="" xmlns:a16="http://schemas.microsoft.com/office/drawing/2014/main" id="{37A998EF-EFA4-4EC9-9935-396EBC2673DC}"/>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2" name="Oval 46">
              <a:extLst>
                <a:ext uri="{FF2B5EF4-FFF2-40B4-BE49-F238E27FC236}">
                  <a16:creationId xmlns="" xmlns:a16="http://schemas.microsoft.com/office/drawing/2014/main" id="{887F7825-B4C6-4C30-A3DA-649096950BD2}"/>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3" name="Rounded Rectangle 2">
              <a:extLst>
                <a:ext uri="{FF2B5EF4-FFF2-40B4-BE49-F238E27FC236}">
                  <a16:creationId xmlns="" xmlns:a16="http://schemas.microsoft.com/office/drawing/2014/main" id="{CC8C9F95-79E4-4681-A018-584937EAB059}"/>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4" name="Rounded Rectangle 8">
              <a:extLst>
                <a:ext uri="{FF2B5EF4-FFF2-40B4-BE49-F238E27FC236}">
                  <a16:creationId xmlns="" xmlns:a16="http://schemas.microsoft.com/office/drawing/2014/main" id="{27D5CC66-2190-4C0B-B967-8C85C6E3A7B6}"/>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Rounded Rectangle 3">
              <a:extLst>
                <a:ext uri="{FF2B5EF4-FFF2-40B4-BE49-F238E27FC236}">
                  <a16:creationId xmlns="" xmlns:a16="http://schemas.microsoft.com/office/drawing/2014/main" id="{799A6A43-1315-4301-BA90-3742B4CA6F01}"/>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6" name="그룹 99">
            <a:extLst>
              <a:ext uri="{FF2B5EF4-FFF2-40B4-BE49-F238E27FC236}">
                <a16:creationId xmlns="" xmlns:a16="http://schemas.microsoft.com/office/drawing/2014/main" id="{14FBE38F-6791-4534-9C7F-E5FC4EBE0C34}"/>
              </a:ext>
            </a:extLst>
          </p:cNvPr>
          <p:cNvGrpSpPr/>
          <p:nvPr userDrawn="1"/>
        </p:nvGrpSpPr>
        <p:grpSpPr>
          <a:xfrm>
            <a:off x="6604431" y="5825666"/>
            <a:ext cx="1706103" cy="448703"/>
            <a:chOff x="1172148" y="5704896"/>
            <a:chExt cx="1706103" cy="448703"/>
          </a:xfrm>
        </p:grpSpPr>
        <p:sp>
          <p:nvSpPr>
            <p:cNvPr id="47" name="Oval 20">
              <a:extLst>
                <a:ext uri="{FF2B5EF4-FFF2-40B4-BE49-F238E27FC236}">
                  <a16:creationId xmlns="" xmlns:a16="http://schemas.microsoft.com/office/drawing/2014/main" id="{DE5CBEB4-5221-4560-BA20-5B7423CE37E6}"/>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8" name="Oval 45">
              <a:extLst>
                <a:ext uri="{FF2B5EF4-FFF2-40B4-BE49-F238E27FC236}">
                  <a16:creationId xmlns="" xmlns:a16="http://schemas.microsoft.com/office/drawing/2014/main" id="{5D7AC624-8B71-4B8A-8968-361EB3920100}"/>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Oval 46">
              <a:extLst>
                <a:ext uri="{FF2B5EF4-FFF2-40B4-BE49-F238E27FC236}">
                  <a16:creationId xmlns="" xmlns:a16="http://schemas.microsoft.com/office/drawing/2014/main" id="{2054EE83-F252-4A8B-B69F-A4BE4F167F6D}"/>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Rounded Rectangle 2">
              <a:extLst>
                <a:ext uri="{FF2B5EF4-FFF2-40B4-BE49-F238E27FC236}">
                  <a16:creationId xmlns="" xmlns:a16="http://schemas.microsoft.com/office/drawing/2014/main" id="{D1848CAF-CCAB-4EF2-BE70-971384DE4665}"/>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8">
              <a:extLst>
                <a:ext uri="{FF2B5EF4-FFF2-40B4-BE49-F238E27FC236}">
                  <a16:creationId xmlns="" xmlns:a16="http://schemas.microsoft.com/office/drawing/2014/main" id="{E42C9D05-4FC5-4CE1-BA6B-A302BA896861}"/>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 xmlns:a16="http://schemas.microsoft.com/office/drawing/2014/main" id="{6EC8A3FE-8DBA-43BC-9637-0B30E0FD76AE}"/>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3" name="그룹 106">
            <a:extLst>
              <a:ext uri="{FF2B5EF4-FFF2-40B4-BE49-F238E27FC236}">
                <a16:creationId xmlns="" xmlns:a16="http://schemas.microsoft.com/office/drawing/2014/main" id="{9CFB75F3-2FF5-4FE9-A476-6CEE2DF67E07}"/>
              </a:ext>
            </a:extLst>
          </p:cNvPr>
          <p:cNvGrpSpPr/>
          <p:nvPr userDrawn="1"/>
        </p:nvGrpSpPr>
        <p:grpSpPr>
          <a:xfrm>
            <a:off x="9320573" y="5825666"/>
            <a:ext cx="1706103" cy="448703"/>
            <a:chOff x="1172148" y="5704896"/>
            <a:chExt cx="1706103" cy="448703"/>
          </a:xfrm>
        </p:grpSpPr>
        <p:sp>
          <p:nvSpPr>
            <p:cNvPr id="54" name="Oval 20">
              <a:extLst>
                <a:ext uri="{FF2B5EF4-FFF2-40B4-BE49-F238E27FC236}">
                  <a16:creationId xmlns="" xmlns:a16="http://schemas.microsoft.com/office/drawing/2014/main" id="{E50EC360-D0C4-4C08-8F61-8902777F2F21}"/>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5" name="Oval 45">
              <a:extLst>
                <a:ext uri="{FF2B5EF4-FFF2-40B4-BE49-F238E27FC236}">
                  <a16:creationId xmlns="" xmlns:a16="http://schemas.microsoft.com/office/drawing/2014/main" id="{1883D97F-8E28-47C0-8A2F-1E8F8994063D}"/>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6" name="Oval 46">
              <a:extLst>
                <a:ext uri="{FF2B5EF4-FFF2-40B4-BE49-F238E27FC236}">
                  <a16:creationId xmlns="" xmlns:a16="http://schemas.microsoft.com/office/drawing/2014/main" id="{E9327789-7EAA-458A-B577-77EDE0B58AF0}"/>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7" name="Rounded Rectangle 2">
              <a:extLst>
                <a:ext uri="{FF2B5EF4-FFF2-40B4-BE49-F238E27FC236}">
                  <a16:creationId xmlns="" xmlns:a16="http://schemas.microsoft.com/office/drawing/2014/main" id="{2D69E672-703B-4D98-B532-F677B80C730B}"/>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Rounded Rectangle 8">
              <a:extLst>
                <a:ext uri="{FF2B5EF4-FFF2-40B4-BE49-F238E27FC236}">
                  <a16:creationId xmlns="" xmlns:a16="http://schemas.microsoft.com/office/drawing/2014/main" id="{43DDDC3B-1FBB-4157-ACE3-548390E7C39F}"/>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9" name="Rounded Rectangle 3">
              <a:extLst>
                <a:ext uri="{FF2B5EF4-FFF2-40B4-BE49-F238E27FC236}">
                  <a16:creationId xmlns="" xmlns:a16="http://schemas.microsoft.com/office/drawing/2014/main" id="{0F7A12F7-CD03-46EC-9D73-8AE4AEFA34DA}"/>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3315662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t>
            </a:r>
          </a:p>
          <a:p>
            <a:r>
              <a:rPr lang="en-US" altLang="ko-KR" dirty="0"/>
              <a:t>And Sand Back</a:t>
            </a:r>
            <a:endParaRPr lang="ko-KR" altLang="en-US" dirty="0"/>
          </a:p>
        </p:txBody>
      </p:sp>
      <p:sp>
        <p:nvSpPr>
          <p:cNvPr id="6" name="그림 개체 틀 3">
            <a:extLst>
              <a:ext uri="{FF2B5EF4-FFF2-40B4-BE49-F238E27FC236}">
                <a16:creationId xmlns=""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23292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EA00C50C-9DE3-4415-89A4-D76E721FBFE9}"/>
              </a:ext>
            </a:extLst>
          </p:cNvPr>
          <p:cNvSpPr>
            <a:spLocks noGrp="1"/>
          </p:cNvSpPr>
          <p:nvPr>
            <p:ph type="pic" idx="13" hasCustomPrompt="1"/>
          </p:nvPr>
        </p:nvSpPr>
        <p:spPr>
          <a:xfrm>
            <a:off x="900000" y="1538722"/>
            <a:ext cx="10392002" cy="272736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 xmlns:a16="http://schemas.microsoft.com/office/drawing/2014/main" id="{30C8FDB2-DCD9-459E-8313-5C629CBD92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1939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7127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72346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0350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 xmlns:a16="http://schemas.microsoft.com/office/drawing/2014/main" id="{D6A35F10-F8C9-483A-8AFB-79FA5FFC5386}"/>
              </a:ext>
            </a:extLst>
          </p:cNvPr>
          <p:cNvGrpSpPr/>
          <p:nvPr userDrawn="1"/>
        </p:nvGrpSpPr>
        <p:grpSpPr>
          <a:xfrm>
            <a:off x="6193770" y="1868656"/>
            <a:ext cx="5517728" cy="4339787"/>
            <a:chOff x="2444748" y="555045"/>
            <a:chExt cx="7282048" cy="5727454"/>
          </a:xfrm>
        </p:grpSpPr>
        <p:sp>
          <p:nvSpPr>
            <p:cNvPr id="3" name="Freeform: Shape 2">
              <a:extLst>
                <a:ext uri="{FF2B5EF4-FFF2-40B4-BE49-F238E27FC236}">
                  <a16:creationId xmlns="" xmlns:a16="http://schemas.microsoft.com/office/drawing/2014/main" id="{DADFAD96-56A8-406B-B78E-CE8CE437FBB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 xmlns:a16="http://schemas.microsoft.com/office/drawing/2014/main" id="{A5AD587F-4E2F-4181-A771-EB326A50E8A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88E07C60-58DC-4355-BD9C-3B0CFD24076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03430B78-BE31-48B2-BA07-16793A56C1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BE8C4E13-2645-446C-8DE3-9F9D12FBFC8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DDAD9016-04F8-4C66-BB86-7B27891B786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0B732113-BFA6-4856-B4C4-86914A7E81F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483ACA4A-43E7-4062-A174-42412222902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 xmlns:a16="http://schemas.microsoft.com/office/drawing/2014/main" id="{4828225E-7668-4770-A9A9-A02CFF93FC78}"/>
              </a:ext>
            </a:extLst>
          </p:cNvPr>
          <p:cNvSpPr>
            <a:spLocks noGrp="1"/>
          </p:cNvSpPr>
          <p:nvPr>
            <p:ph type="pic" sz="quarter" idx="14" hasCustomPrompt="1"/>
          </p:nvPr>
        </p:nvSpPr>
        <p:spPr>
          <a:xfrm>
            <a:off x="6388295" y="2022196"/>
            <a:ext cx="5121540" cy="299092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Text Placeholder 9">
            <a:extLst>
              <a:ext uri="{FF2B5EF4-FFF2-40B4-BE49-F238E27FC236}">
                <a16:creationId xmlns="" xmlns:a16="http://schemas.microsoft.com/office/drawing/2014/main" id="{701CE205-5693-4CCD-ADC7-38E6965B435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082893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6" name="Rectangle 8">
            <a:extLst>
              <a:ext uri="{FF2B5EF4-FFF2-40B4-BE49-F238E27FC236}">
                <a16:creationId xmlns=""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3">
            <a:extLst>
              <a:ext uri="{FF2B5EF4-FFF2-40B4-BE49-F238E27FC236}">
                <a16:creationId xmlns="" xmlns:a16="http://schemas.microsoft.com/office/drawing/2014/main" id="{4997D227-4D92-4BB8-AFE5-3132D611D55B}"/>
              </a:ext>
            </a:extLst>
          </p:cNvPr>
          <p:cNvSpPr/>
          <p:nvPr userDrawn="1"/>
        </p:nvSpPr>
        <p:spPr>
          <a:xfrm>
            <a:off x="737687" y="1775623"/>
            <a:ext cx="3157167" cy="429178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7" name="그림 개체 틀 2">
            <a:extLst>
              <a:ext uri="{FF2B5EF4-FFF2-40B4-BE49-F238E27FC236}">
                <a16:creationId xmlns="" xmlns:a16="http://schemas.microsoft.com/office/drawing/2014/main" id="{CC229ECE-562F-4B43-9E46-3141C8F8D359}"/>
              </a:ext>
            </a:extLst>
          </p:cNvPr>
          <p:cNvSpPr>
            <a:spLocks noGrp="1"/>
          </p:cNvSpPr>
          <p:nvPr>
            <p:ph type="pic" sz="quarter" idx="14" hasCustomPrompt="1"/>
          </p:nvPr>
        </p:nvSpPr>
        <p:spPr>
          <a:xfrm>
            <a:off x="83369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41">
            <a:extLst>
              <a:ext uri="{FF2B5EF4-FFF2-40B4-BE49-F238E27FC236}">
                <a16:creationId xmlns="" xmlns:a16="http://schemas.microsoft.com/office/drawing/2014/main" id="{8FFFAA17-0A28-451C-9F46-C90BFDBF9D33}"/>
              </a:ext>
            </a:extLst>
          </p:cNvPr>
          <p:cNvSpPr/>
          <p:nvPr userDrawn="1"/>
        </p:nvSpPr>
        <p:spPr>
          <a:xfrm>
            <a:off x="4514882" y="1775623"/>
            <a:ext cx="3157167" cy="4291783"/>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0" name="그림 개체 틀 2">
            <a:extLst>
              <a:ext uri="{FF2B5EF4-FFF2-40B4-BE49-F238E27FC236}">
                <a16:creationId xmlns="" xmlns:a16="http://schemas.microsoft.com/office/drawing/2014/main" id="{CFB0E704-31DD-46CF-BF65-8E73DB15AFBD}"/>
              </a:ext>
            </a:extLst>
          </p:cNvPr>
          <p:cNvSpPr>
            <a:spLocks noGrp="1"/>
          </p:cNvSpPr>
          <p:nvPr>
            <p:ph type="pic" sz="quarter" idx="56" hasCustomPrompt="1"/>
          </p:nvPr>
        </p:nvSpPr>
        <p:spPr>
          <a:xfrm>
            <a:off x="4610893"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Rectangle 47">
            <a:extLst>
              <a:ext uri="{FF2B5EF4-FFF2-40B4-BE49-F238E27FC236}">
                <a16:creationId xmlns="" xmlns:a16="http://schemas.microsoft.com/office/drawing/2014/main" id="{53475C43-50D4-4A83-B856-C382198C38DE}"/>
              </a:ext>
            </a:extLst>
          </p:cNvPr>
          <p:cNvSpPr/>
          <p:nvPr userDrawn="1"/>
        </p:nvSpPr>
        <p:spPr>
          <a:xfrm>
            <a:off x="8292077" y="1775623"/>
            <a:ext cx="3157167" cy="4291783"/>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2" name="그림 개체 틀 2">
            <a:extLst>
              <a:ext uri="{FF2B5EF4-FFF2-40B4-BE49-F238E27FC236}">
                <a16:creationId xmlns="" xmlns:a16="http://schemas.microsoft.com/office/drawing/2014/main" id="{92A4E35F-20A3-4C70-AC33-E2229FCFCB1F}"/>
              </a:ext>
            </a:extLst>
          </p:cNvPr>
          <p:cNvSpPr>
            <a:spLocks noGrp="1"/>
          </p:cNvSpPr>
          <p:nvPr>
            <p:ph type="pic" sz="quarter" idx="61" hasCustomPrompt="1"/>
          </p:nvPr>
        </p:nvSpPr>
        <p:spPr>
          <a:xfrm>
            <a:off x="838808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0510268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7496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7C84DF9-D037-45BD-8FD1-FC052EA0D38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3">
            <a:extLst>
              <a:ext uri="{FF2B5EF4-FFF2-40B4-BE49-F238E27FC236}">
                <a16:creationId xmlns="" xmlns:a16="http://schemas.microsoft.com/office/drawing/2014/main" id="{EAB2CE11-41A3-4695-A4AD-933F01A3740B}"/>
              </a:ext>
            </a:extLst>
          </p:cNvPr>
          <p:cNvGrpSpPr/>
          <p:nvPr userDrawn="1"/>
        </p:nvGrpSpPr>
        <p:grpSpPr>
          <a:xfrm>
            <a:off x="733478" y="1571013"/>
            <a:ext cx="2664296" cy="4683693"/>
            <a:chOff x="445712" y="1449040"/>
            <a:chExt cx="2113018" cy="3924176"/>
          </a:xfrm>
        </p:grpSpPr>
        <p:sp>
          <p:nvSpPr>
            <p:cNvPr id="6" name="Rounded Rectangle 4">
              <a:extLst>
                <a:ext uri="{FF2B5EF4-FFF2-40B4-BE49-F238E27FC236}">
                  <a16:creationId xmlns="" xmlns:a16="http://schemas.microsoft.com/office/drawing/2014/main" id="{2077F0CB-74CC-44DA-B0A3-6B32D359FF6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5">
              <a:extLst>
                <a:ext uri="{FF2B5EF4-FFF2-40B4-BE49-F238E27FC236}">
                  <a16:creationId xmlns="" xmlns:a16="http://schemas.microsoft.com/office/drawing/2014/main" id="{40EF6CD2-4A74-45AA-9688-00853EAC84F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 xmlns:a16="http://schemas.microsoft.com/office/drawing/2014/main" id="{D3F02DAD-26CE-4969-9C71-236E7BD76B4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 xmlns:a16="http://schemas.microsoft.com/office/drawing/2014/main" id="{37268947-67E4-4F53-8D2A-001290B0285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 xmlns:a16="http://schemas.microsoft.com/office/drawing/2014/main" id="{8FB939D9-61E8-4287-B74F-BD947882E67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 xmlns:a16="http://schemas.microsoft.com/office/drawing/2014/main" id="{65AD63DB-3B29-46CA-B871-B48A85A25DDB}"/>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3" name="Text Placeholder 9">
            <a:extLst>
              <a:ext uri="{FF2B5EF4-FFF2-40B4-BE49-F238E27FC236}">
                <a16:creationId xmlns="" xmlns:a16="http://schemas.microsoft.com/office/drawing/2014/main" id="{4841331A-2854-4C6D-9077-CB1D2F421321}"/>
              </a:ext>
            </a:extLst>
          </p:cNvPr>
          <p:cNvSpPr>
            <a:spLocks noGrp="1"/>
          </p:cNvSpPr>
          <p:nvPr>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8521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7301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08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23957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 xmlns:a16="http://schemas.microsoft.com/office/drawing/2014/main" id="{98632ED5-A07F-4C0D-BE24-42B14668E16B}"/>
              </a:ext>
            </a:extLst>
          </p:cNvPr>
          <p:cNvSpPr/>
          <p:nvPr userDrawn="1"/>
        </p:nvSpPr>
        <p:spPr>
          <a:xfrm>
            <a:off x="912647" y="1403773"/>
            <a:ext cx="2222208" cy="4320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 xmlns:a16="http://schemas.microsoft.com/office/drawing/2014/main" id="{0CF1D0E0-A003-400B-8684-37FE61773361}"/>
              </a:ext>
            </a:extLst>
          </p:cNvPr>
          <p:cNvSpPr/>
          <p:nvPr userDrawn="1"/>
        </p:nvSpPr>
        <p:spPr>
          <a:xfrm>
            <a:off x="912647"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2">
            <a:extLst>
              <a:ext uri="{FF2B5EF4-FFF2-40B4-BE49-F238E27FC236}">
                <a16:creationId xmlns="" xmlns:a16="http://schemas.microsoft.com/office/drawing/2014/main" id="{55B60AF5-72FC-4A3D-BC56-77C65120ED82}"/>
              </a:ext>
            </a:extLst>
          </p:cNvPr>
          <p:cNvSpPr>
            <a:spLocks noGrp="1"/>
          </p:cNvSpPr>
          <p:nvPr>
            <p:ph type="pic" sz="quarter" idx="11" hasCustomPrompt="1"/>
          </p:nvPr>
        </p:nvSpPr>
        <p:spPr>
          <a:xfrm>
            <a:off x="1213751"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7" name="Rectangle 6">
            <a:extLst>
              <a:ext uri="{FF2B5EF4-FFF2-40B4-BE49-F238E27FC236}">
                <a16:creationId xmlns="" xmlns:a16="http://schemas.microsoft.com/office/drawing/2014/main" id="{EA66E13D-AB77-4DD8-A09B-AB5DB9FEF2E6}"/>
              </a:ext>
            </a:extLst>
          </p:cNvPr>
          <p:cNvSpPr/>
          <p:nvPr userDrawn="1"/>
        </p:nvSpPr>
        <p:spPr>
          <a:xfrm>
            <a:off x="3626311" y="1403773"/>
            <a:ext cx="2222208" cy="4320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 xmlns:a16="http://schemas.microsoft.com/office/drawing/2014/main" id="{7534DF34-069C-4224-B7F5-05E1F1166D56}"/>
              </a:ext>
            </a:extLst>
          </p:cNvPr>
          <p:cNvSpPr/>
          <p:nvPr userDrawn="1"/>
        </p:nvSpPr>
        <p:spPr>
          <a:xfrm>
            <a:off x="3626311"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 xmlns:a16="http://schemas.microsoft.com/office/drawing/2014/main" id="{C01D622C-6570-4AA4-B1B0-B541A4BD95CB}"/>
              </a:ext>
            </a:extLst>
          </p:cNvPr>
          <p:cNvSpPr>
            <a:spLocks noGrp="1"/>
          </p:cNvSpPr>
          <p:nvPr>
            <p:ph type="pic" sz="quarter" idx="12" hasCustomPrompt="1"/>
          </p:nvPr>
        </p:nvSpPr>
        <p:spPr>
          <a:xfrm>
            <a:off x="3927415"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0" name="Rectangle 9">
            <a:extLst>
              <a:ext uri="{FF2B5EF4-FFF2-40B4-BE49-F238E27FC236}">
                <a16:creationId xmlns="" xmlns:a16="http://schemas.microsoft.com/office/drawing/2014/main" id="{F51B9CEA-EE94-4685-A50B-55FA6D623BFF}"/>
              </a:ext>
            </a:extLst>
          </p:cNvPr>
          <p:cNvSpPr/>
          <p:nvPr userDrawn="1"/>
        </p:nvSpPr>
        <p:spPr>
          <a:xfrm>
            <a:off x="6339975" y="1403773"/>
            <a:ext cx="2222208" cy="4320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10">
            <a:extLst>
              <a:ext uri="{FF2B5EF4-FFF2-40B4-BE49-F238E27FC236}">
                <a16:creationId xmlns="" xmlns:a16="http://schemas.microsoft.com/office/drawing/2014/main" id="{9D0A7D00-6360-4DFB-9AC2-D99DA6B13DC7}"/>
              </a:ext>
            </a:extLst>
          </p:cNvPr>
          <p:cNvSpPr/>
          <p:nvPr userDrawn="1"/>
        </p:nvSpPr>
        <p:spPr>
          <a:xfrm>
            <a:off x="6339975"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Picture Placeholder 2">
            <a:extLst>
              <a:ext uri="{FF2B5EF4-FFF2-40B4-BE49-F238E27FC236}">
                <a16:creationId xmlns="" xmlns:a16="http://schemas.microsoft.com/office/drawing/2014/main" id="{EE95A9AB-9D07-4D24-A094-B0314860CC06}"/>
              </a:ext>
            </a:extLst>
          </p:cNvPr>
          <p:cNvSpPr>
            <a:spLocks noGrp="1"/>
          </p:cNvSpPr>
          <p:nvPr>
            <p:ph type="pic" sz="quarter" idx="13" hasCustomPrompt="1"/>
          </p:nvPr>
        </p:nvSpPr>
        <p:spPr>
          <a:xfrm>
            <a:off x="6641079"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3" name="Rectangle 12">
            <a:extLst>
              <a:ext uri="{FF2B5EF4-FFF2-40B4-BE49-F238E27FC236}">
                <a16:creationId xmlns="" xmlns:a16="http://schemas.microsoft.com/office/drawing/2014/main" id="{3E2B5C41-77E7-44F9-B07F-F8D1EC01BB64}"/>
              </a:ext>
            </a:extLst>
          </p:cNvPr>
          <p:cNvSpPr/>
          <p:nvPr userDrawn="1"/>
        </p:nvSpPr>
        <p:spPr>
          <a:xfrm>
            <a:off x="9053639" y="1403773"/>
            <a:ext cx="2222208" cy="4320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a:extLst>
              <a:ext uri="{FF2B5EF4-FFF2-40B4-BE49-F238E27FC236}">
                <a16:creationId xmlns="" xmlns:a16="http://schemas.microsoft.com/office/drawing/2014/main" id="{AB68E317-9A8F-42E8-8C04-9B86A860AA01}"/>
              </a:ext>
            </a:extLst>
          </p:cNvPr>
          <p:cNvSpPr/>
          <p:nvPr userDrawn="1"/>
        </p:nvSpPr>
        <p:spPr>
          <a:xfrm>
            <a:off x="9053639"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Picture Placeholder 2">
            <a:extLst>
              <a:ext uri="{FF2B5EF4-FFF2-40B4-BE49-F238E27FC236}">
                <a16:creationId xmlns="" xmlns:a16="http://schemas.microsoft.com/office/drawing/2014/main" id="{DD6FC17C-3188-435C-AD8C-0699468E951D}"/>
              </a:ext>
            </a:extLst>
          </p:cNvPr>
          <p:cNvSpPr>
            <a:spLocks noGrp="1"/>
          </p:cNvSpPr>
          <p:nvPr>
            <p:ph type="pic" sz="quarter" idx="14" hasCustomPrompt="1"/>
          </p:nvPr>
        </p:nvSpPr>
        <p:spPr>
          <a:xfrm>
            <a:off x="9354743"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grpSp>
        <p:nvGrpSpPr>
          <p:cNvPr id="16" name="그룹 7">
            <a:extLst>
              <a:ext uri="{FF2B5EF4-FFF2-40B4-BE49-F238E27FC236}">
                <a16:creationId xmlns="" xmlns:a16="http://schemas.microsoft.com/office/drawing/2014/main" id="{075CE920-CE28-4A7F-AF42-D10B4D7A71D8}"/>
              </a:ext>
            </a:extLst>
          </p:cNvPr>
          <p:cNvGrpSpPr/>
          <p:nvPr userDrawn="1"/>
        </p:nvGrpSpPr>
        <p:grpSpPr>
          <a:xfrm>
            <a:off x="1089097" y="3374691"/>
            <a:ext cx="1872207" cy="2308988"/>
            <a:chOff x="1089096" y="3288431"/>
            <a:chExt cx="1872207" cy="2308988"/>
          </a:xfrm>
        </p:grpSpPr>
        <p:sp>
          <p:nvSpPr>
            <p:cNvPr id="17" name="Text Placeholder 3">
              <a:extLst>
                <a:ext uri="{FF2B5EF4-FFF2-40B4-BE49-F238E27FC236}">
                  <a16:creationId xmlns="" xmlns:a16="http://schemas.microsoft.com/office/drawing/2014/main" id="{71143A8F-52BD-40FC-A4BB-974498924FA1}"/>
                </a:ext>
              </a:extLst>
            </p:cNvPr>
            <p:cNvSpPr txBox="1">
              <a:spLocks/>
            </p:cNvSpPr>
            <p:nvPr/>
          </p:nvSpPr>
          <p:spPr>
            <a:xfrm rot="10800000" flipV="1">
              <a:off x="1089096"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MANGER</a:t>
              </a:r>
              <a:endParaRPr lang="ko-KR" altLang="en-US" sz="1800" b="1" dirty="0">
                <a:solidFill>
                  <a:schemeClr val="bg1"/>
                </a:solidFill>
                <a:cs typeface="Arial" pitchFamily="34" charset="0"/>
              </a:endParaRPr>
            </a:p>
          </p:txBody>
        </p:sp>
        <p:sp>
          <p:nvSpPr>
            <p:cNvPr id="18" name="Text Placeholder 20">
              <a:extLst>
                <a:ext uri="{FF2B5EF4-FFF2-40B4-BE49-F238E27FC236}">
                  <a16:creationId xmlns="" xmlns:a16="http://schemas.microsoft.com/office/drawing/2014/main" id="{1966D3B4-0E79-4496-B5EA-B5B371487F1B}"/>
                </a:ext>
              </a:extLst>
            </p:cNvPr>
            <p:cNvSpPr txBox="1">
              <a:spLocks/>
            </p:cNvSpPr>
            <p:nvPr/>
          </p:nvSpPr>
          <p:spPr>
            <a:xfrm>
              <a:off x="1089097"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19" name="Text Placeholder 4">
              <a:extLst>
                <a:ext uri="{FF2B5EF4-FFF2-40B4-BE49-F238E27FC236}">
                  <a16:creationId xmlns="" xmlns:a16="http://schemas.microsoft.com/office/drawing/2014/main" id="{2935AEF3-27D6-4D21-95C1-C6A1A7F94044}"/>
                </a:ext>
              </a:extLst>
            </p:cNvPr>
            <p:cNvSpPr txBox="1">
              <a:spLocks/>
            </p:cNvSpPr>
            <p:nvPr/>
          </p:nvSpPr>
          <p:spPr>
            <a:xfrm>
              <a:off x="1089097"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0" name="그룹 8">
            <a:extLst>
              <a:ext uri="{FF2B5EF4-FFF2-40B4-BE49-F238E27FC236}">
                <a16:creationId xmlns="" xmlns:a16="http://schemas.microsoft.com/office/drawing/2014/main" id="{1FB619A6-76BA-44B3-9E43-E3929B6F857D}"/>
              </a:ext>
            </a:extLst>
          </p:cNvPr>
          <p:cNvGrpSpPr/>
          <p:nvPr userDrawn="1"/>
        </p:nvGrpSpPr>
        <p:grpSpPr>
          <a:xfrm>
            <a:off x="3803299" y="3374691"/>
            <a:ext cx="1872207" cy="2308988"/>
            <a:chOff x="3803298" y="3288431"/>
            <a:chExt cx="1872207" cy="2308988"/>
          </a:xfrm>
        </p:grpSpPr>
        <p:sp>
          <p:nvSpPr>
            <p:cNvPr id="21" name="Text Placeholder 3">
              <a:extLst>
                <a:ext uri="{FF2B5EF4-FFF2-40B4-BE49-F238E27FC236}">
                  <a16:creationId xmlns="" xmlns:a16="http://schemas.microsoft.com/office/drawing/2014/main" id="{ADDFE364-38D6-42C8-A0F3-BF16099DF2A6}"/>
                </a:ext>
              </a:extLst>
            </p:cNvPr>
            <p:cNvSpPr txBox="1">
              <a:spLocks/>
            </p:cNvSpPr>
            <p:nvPr/>
          </p:nvSpPr>
          <p:spPr>
            <a:xfrm rot="10800000" flipV="1">
              <a:off x="3803298"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DESIGNER</a:t>
              </a:r>
              <a:endParaRPr lang="ko-KR" altLang="en-US" sz="1800" b="1" dirty="0">
                <a:solidFill>
                  <a:schemeClr val="bg1"/>
                </a:solidFill>
                <a:cs typeface="Arial" pitchFamily="34" charset="0"/>
              </a:endParaRPr>
            </a:p>
          </p:txBody>
        </p:sp>
        <p:sp>
          <p:nvSpPr>
            <p:cNvPr id="22" name="Text Placeholder 20">
              <a:extLst>
                <a:ext uri="{FF2B5EF4-FFF2-40B4-BE49-F238E27FC236}">
                  <a16:creationId xmlns="" xmlns:a16="http://schemas.microsoft.com/office/drawing/2014/main" id="{92EEB1A0-BE37-4C27-9E1D-07CCC8300546}"/>
                </a:ext>
              </a:extLst>
            </p:cNvPr>
            <p:cNvSpPr txBox="1">
              <a:spLocks/>
            </p:cNvSpPr>
            <p:nvPr/>
          </p:nvSpPr>
          <p:spPr>
            <a:xfrm>
              <a:off x="3803299"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3" name="Text Placeholder 4">
              <a:extLst>
                <a:ext uri="{FF2B5EF4-FFF2-40B4-BE49-F238E27FC236}">
                  <a16:creationId xmlns="" xmlns:a16="http://schemas.microsoft.com/office/drawing/2014/main" id="{FF9B23A0-905F-41D1-A289-6E30A57869D8}"/>
                </a:ext>
              </a:extLst>
            </p:cNvPr>
            <p:cNvSpPr txBox="1">
              <a:spLocks/>
            </p:cNvSpPr>
            <p:nvPr/>
          </p:nvSpPr>
          <p:spPr>
            <a:xfrm>
              <a:off x="3803299"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4" name="그룹 10">
            <a:extLst>
              <a:ext uri="{FF2B5EF4-FFF2-40B4-BE49-F238E27FC236}">
                <a16:creationId xmlns="" xmlns:a16="http://schemas.microsoft.com/office/drawing/2014/main" id="{C3E37826-BA96-4543-8E7B-043B25B6AE01}"/>
              </a:ext>
            </a:extLst>
          </p:cNvPr>
          <p:cNvGrpSpPr/>
          <p:nvPr userDrawn="1"/>
        </p:nvGrpSpPr>
        <p:grpSpPr>
          <a:xfrm>
            <a:off x="6517501" y="3374691"/>
            <a:ext cx="1872207" cy="2308988"/>
            <a:chOff x="6517500" y="3288431"/>
            <a:chExt cx="1872207" cy="2308988"/>
          </a:xfrm>
        </p:grpSpPr>
        <p:sp>
          <p:nvSpPr>
            <p:cNvPr id="25" name="Text Placeholder 3">
              <a:extLst>
                <a:ext uri="{FF2B5EF4-FFF2-40B4-BE49-F238E27FC236}">
                  <a16:creationId xmlns="" xmlns:a16="http://schemas.microsoft.com/office/drawing/2014/main" id="{FF2BDC80-E91B-42FC-ACA6-29119E75CEA5}"/>
                </a:ext>
              </a:extLst>
            </p:cNvPr>
            <p:cNvSpPr txBox="1">
              <a:spLocks/>
            </p:cNvSpPr>
            <p:nvPr/>
          </p:nvSpPr>
          <p:spPr>
            <a:xfrm rot="10800000" flipV="1">
              <a:off x="6517500"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MARKETING</a:t>
              </a:r>
              <a:endParaRPr lang="ko-KR" altLang="en-US" sz="1800" b="1" dirty="0">
                <a:solidFill>
                  <a:schemeClr val="bg1"/>
                </a:solidFill>
                <a:cs typeface="Arial" pitchFamily="34" charset="0"/>
              </a:endParaRPr>
            </a:p>
          </p:txBody>
        </p:sp>
        <p:sp>
          <p:nvSpPr>
            <p:cNvPr id="26" name="Text Placeholder 20">
              <a:extLst>
                <a:ext uri="{FF2B5EF4-FFF2-40B4-BE49-F238E27FC236}">
                  <a16:creationId xmlns="" xmlns:a16="http://schemas.microsoft.com/office/drawing/2014/main" id="{B8915C91-E986-4019-9A3F-12B1970C26E1}"/>
                </a:ext>
              </a:extLst>
            </p:cNvPr>
            <p:cNvSpPr txBox="1">
              <a:spLocks/>
            </p:cNvSpPr>
            <p:nvPr/>
          </p:nvSpPr>
          <p:spPr>
            <a:xfrm>
              <a:off x="6517501"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7" name="Text Placeholder 4">
              <a:extLst>
                <a:ext uri="{FF2B5EF4-FFF2-40B4-BE49-F238E27FC236}">
                  <a16:creationId xmlns="" xmlns:a16="http://schemas.microsoft.com/office/drawing/2014/main" id="{D028D197-9135-47C7-864B-AB564FABE325}"/>
                </a:ext>
              </a:extLst>
            </p:cNvPr>
            <p:cNvSpPr txBox="1">
              <a:spLocks/>
            </p:cNvSpPr>
            <p:nvPr/>
          </p:nvSpPr>
          <p:spPr>
            <a:xfrm>
              <a:off x="6517501"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8" name="그룹 11">
            <a:extLst>
              <a:ext uri="{FF2B5EF4-FFF2-40B4-BE49-F238E27FC236}">
                <a16:creationId xmlns="" xmlns:a16="http://schemas.microsoft.com/office/drawing/2014/main" id="{D9D4E523-8F0B-46B8-9578-EA54F9C0E0FD}"/>
              </a:ext>
            </a:extLst>
          </p:cNvPr>
          <p:cNvGrpSpPr/>
          <p:nvPr userDrawn="1"/>
        </p:nvGrpSpPr>
        <p:grpSpPr>
          <a:xfrm>
            <a:off x="9231702" y="3374693"/>
            <a:ext cx="1872207" cy="2308987"/>
            <a:chOff x="9231701" y="3288432"/>
            <a:chExt cx="1872207" cy="2308987"/>
          </a:xfrm>
        </p:grpSpPr>
        <p:sp>
          <p:nvSpPr>
            <p:cNvPr id="29" name="Text Placeholder 3">
              <a:extLst>
                <a:ext uri="{FF2B5EF4-FFF2-40B4-BE49-F238E27FC236}">
                  <a16:creationId xmlns="" xmlns:a16="http://schemas.microsoft.com/office/drawing/2014/main" id="{BC5CFC53-617F-43D4-B00F-EEC8443029C3}"/>
                </a:ext>
              </a:extLst>
            </p:cNvPr>
            <p:cNvSpPr txBox="1">
              <a:spLocks/>
            </p:cNvSpPr>
            <p:nvPr/>
          </p:nvSpPr>
          <p:spPr>
            <a:xfrm rot="10800000" flipV="1">
              <a:off x="9231701" y="3288432"/>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PLANNER</a:t>
              </a:r>
              <a:endParaRPr lang="ko-KR" altLang="en-US" sz="1800" b="1" dirty="0">
                <a:solidFill>
                  <a:schemeClr val="bg1"/>
                </a:solidFill>
                <a:cs typeface="Arial" pitchFamily="34" charset="0"/>
              </a:endParaRPr>
            </a:p>
          </p:txBody>
        </p:sp>
        <p:sp>
          <p:nvSpPr>
            <p:cNvPr id="30" name="Text Placeholder 20">
              <a:extLst>
                <a:ext uri="{FF2B5EF4-FFF2-40B4-BE49-F238E27FC236}">
                  <a16:creationId xmlns="" xmlns:a16="http://schemas.microsoft.com/office/drawing/2014/main" id="{91DB98F0-61F1-4C0A-951F-54754B7695F0}"/>
                </a:ext>
              </a:extLst>
            </p:cNvPr>
            <p:cNvSpPr txBox="1">
              <a:spLocks/>
            </p:cNvSpPr>
            <p:nvPr/>
          </p:nvSpPr>
          <p:spPr>
            <a:xfrm>
              <a:off x="9231702"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31" name="Text Placeholder 4">
              <a:extLst>
                <a:ext uri="{FF2B5EF4-FFF2-40B4-BE49-F238E27FC236}">
                  <a16:creationId xmlns="" xmlns:a16="http://schemas.microsoft.com/office/drawing/2014/main" id="{E667B578-689E-41DF-A899-AFBAF8EEB350}"/>
                </a:ext>
              </a:extLst>
            </p:cNvPr>
            <p:cNvSpPr txBox="1">
              <a:spLocks/>
            </p:cNvSpPr>
            <p:nvPr/>
          </p:nvSpPr>
          <p:spPr>
            <a:xfrm>
              <a:off x="9231702"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32" name="그룹 39">
            <a:extLst>
              <a:ext uri="{FF2B5EF4-FFF2-40B4-BE49-F238E27FC236}">
                <a16:creationId xmlns="" xmlns:a16="http://schemas.microsoft.com/office/drawing/2014/main" id="{59AEC0C2-1658-4DBE-A16E-C1F68C32F0D4}"/>
              </a:ext>
            </a:extLst>
          </p:cNvPr>
          <p:cNvGrpSpPr/>
          <p:nvPr userDrawn="1"/>
        </p:nvGrpSpPr>
        <p:grpSpPr>
          <a:xfrm>
            <a:off x="1172149" y="5825666"/>
            <a:ext cx="1706103" cy="448703"/>
            <a:chOff x="1172148" y="5704896"/>
            <a:chExt cx="1706103" cy="448703"/>
          </a:xfrm>
        </p:grpSpPr>
        <p:sp>
          <p:nvSpPr>
            <p:cNvPr id="33" name="Oval 32">
              <a:extLst>
                <a:ext uri="{FF2B5EF4-FFF2-40B4-BE49-F238E27FC236}">
                  <a16:creationId xmlns="" xmlns:a16="http://schemas.microsoft.com/office/drawing/2014/main" id="{B597B0E5-8C02-4EFD-818E-FCAB1C18F1D7}"/>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4" name="Oval 33">
              <a:extLst>
                <a:ext uri="{FF2B5EF4-FFF2-40B4-BE49-F238E27FC236}">
                  <a16:creationId xmlns="" xmlns:a16="http://schemas.microsoft.com/office/drawing/2014/main" id="{FB810BBB-1805-4634-A844-1590B698A393}"/>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5" name="Oval 34">
              <a:extLst>
                <a:ext uri="{FF2B5EF4-FFF2-40B4-BE49-F238E27FC236}">
                  <a16:creationId xmlns="" xmlns:a16="http://schemas.microsoft.com/office/drawing/2014/main" id="{3E1D6AF9-FBD8-499A-9802-37FE243D9214}"/>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6" name="Rounded Rectangle 2">
              <a:extLst>
                <a:ext uri="{FF2B5EF4-FFF2-40B4-BE49-F238E27FC236}">
                  <a16:creationId xmlns="" xmlns:a16="http://schemas.microsoft.com/office/drawing/2014/main" id="{900D5429-4621-47B3-9333-D168EC75055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ed Rectangle 8">
              <a:extLst>
                <a:ext uri="{FF2B5EF4-FFF2-40B4-BE49-F238E27FC236}">
                  <a16:creationId xmlns="" xmlns:a16="http://schemas.microsoft.com/office/drawing/2014/main" id="{20FA3F5A-EF38-495A-85BC-7A4BC8204CBC}"/>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Rounded Rectangle 3">
              <a:extLst>
                <a:ext uri="{FF2B5EF4-FFF2-40B4-BE49-F238E27FC236}">
                  <a16:creationId xmlns="" xmlns:a16="http://schemas.microsoft.com/office/drawing/2014/main" id="{73C13622-917A-4A5D-917A-6EEACECCBE27}"/>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그룹 82">
            <a:extLst>
              <a:ext uri="{FF2B5EF4-FFF2-40B4-BE49-F238E27FC236}">
                <a16:creationId xmlns="" xmlns:a16="http://schemas.microsoft.com/office/drawing/2014/main" id="{5669B4A0-592B-4E36-BFA0-0A71B26E0A09}"/>
              </a:ext>
            </a:extLst>
          </p:cNvPr>
          <p:cNvGrpSpPr/>
          <p:nvPr userDrawn="1"/>
        </p:nvGrpSpPr>
        <p:grpSpPr>
          <a:xfrm>
            <a:off x="3888290" y="5825666"/>
            <a:ext cx="1706103" cy="448703"/>
            <a:chOff x="1172148" y="5704896"/>
            <a:chExt cx="1706103" cy="448703"/>
          </a:xfrm>
        </p:grpSpPr>
        <p:sp>
          <p:nvSpPr>
            <p:cNvPr id="40" name="Oval 20">
              <a:extLst>
                <a:ext uri="{FF2B5EF4-FFF2-40B4-BE49-F238E27FC236}">
                  <a16:creationId xmlns="" xmlns:a16="http://schemas.microsoft.com/office/drawing/2014/main" id="{599F04BF-25B6-4E36-962F-802C34CDA95A}"/>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1" name="Oval 45">
              <a:extLst>
                <a:ext uri="{FF2B5EF4-FFF2-40B4-BE49-F238E27FC236}">
                  <a16:creationId xmlns="" xmlns:a16="http://schemas.microsoft.com/office/drawing/2014/main" id="{37A998EF-EFA4-4EC9-9935-396EBC2673DC}"/>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2" name="Oval 46">
              <a:extLst>
                <a:ext uri="{FF2B5EF4-FFF2-40B4-BE49-F238E27FC236}">
                  <a16:creationId xmlns="" xmlns:a16="http://schemas.microsoft.com/office/drawing/2014/main" id="{887F7825-B4C6-4C30-A3DA-649096950BD2}"/>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3" name="Rounded Rectangle 2">
              <a:extLst>
                <a:ext uri="{FF2B5EF4-FFF2-40B4-BE49-F238E27FC236}">
                  <a16:creationId xmlns="" xmlns:a16="http://schemas.microsoft.com/office/drawing/2014/main" id="{CC8C9F95-79E4-4681-A018-584937EAB059}"/>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4" name="Rounded Rectangle 8">
              <a:extLst>
                <a:ext uri="{FF2B5EF4-FFF2-40B4-BE49-F238E27FC236}">
                  <a16:creationId xmlns="" xmlns:a16="http://schemas.microsoft.com/office/drawing/2014/main" id="{27D5CC66-2190-4C0B-B967-8C85C6E3A7B6}"/>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Rounded Rectangle 3">
              <a:extLst>
                <a:ext uri="{FF2B5EF4-FFF2-40B4-BE49-F238E27FC236}">
                  <a16:creationId xmlns="" xmlns:a16="http://schemas.microsoft.com/office/drawing/2014/main" id="{799A6A43-1315-4301-BA90-3742B4CA6F01}"/>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6" name="그룹 99">
            <a:extLst>
              <a:ext uri="{FF2B5EF4-FFF2-40B4-BE49-F238E27FC236}">
                <a16:creationId xmlns="" xmlns:a16="http://schemas.microsoft.com/office/drawing/2014/main" id="{14FBE38F-6791-4534-9C7F-E5FC4EBE0C34}"/>
              </a:ext>
            </a:extLst>
          </p:cNvPr>
          <p:cNvGrpSpPr/>
          <p:nvPr userDrawn="1"/>
        </p:nvGrpSpPr>
        <p:grpSpPr>
          <a:xfrm>
            <a:off x="6604431" y="5825666"/>
            <a:ext cx="1706103" cy="448703"/>
            <a:chOff x="1172148" y="5704896"/>
            <a:chExt cx="1706103" cy="448703"/>
          </a:xfrm>
        </p:grpSpPr>
        <p:sp>
          <p:nvSpPr>
            <p:cNvPr id="47" name="Oval 20">
              <a:extLst>
                <a:ext uri="{FF2B5EF4-FFF2-40B4-BE49-F238E27FC236}">
                  <a16:creationId xmlns="" xmlns:a16="http://schemas.microsoft.com/office/drawing/2014/main" id="{DE5CBEB4-5221-4560-BA20-5B7423CE37E6}"/>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8" name="Oval 45">
              <a:extLst>
                <a:ext uri="{FF2B5EF4-FFF2-40B4-BE49-F238E27FC236}">
                  <a16:creationId xmlns="" xmlns:a16="http://schemas.microsoft.com/office/drawing/2014/main" id="{5D7AC624-8B71-4B8A-8968-361EB3920100}"/>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Oval 46">
              <a:extLst>
                <a:ext uri="{FF2B5EF4-FFF2-40B4-BE49-F238E27FC236}">
                  <a16:creationId xmlns="" xmlns:a16="http://schemas.microsoft.com/office/drawing/2014/main" id="{2054EE83-F252-4A8B-B69F-A4BE4F167F6D}"/>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Rounded Rectangle 2">
              <a:extLst>
                <a:ext uri="{FF2B5EF4-FFF2-40B4-BE49-F238E27FC236}">
                  <a16:creationId xmlns="" xmlns:a16="http://schemas.microsoft.com/office/drawing/2014/main" id="{D1848CAF-CCAB-4EF2-BE70-971384DE4665}"/>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8">
              <a:extLst>
                <a:ext uri="{FF2B5EF4-FFF2-40B4-BE49-F238E27FC236}">
                  <a16:creationId xmlns="" xmlns:a16="http://schemas.microsoft.com/office/drawing/2014/main" id="{E42C9D05-4FC5-4CE1-BA6B-A302BA896861}"/>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 xmlns:a16="http://schemas.microsoft.com/office/drawing/2014/main" id="{6EC8A3FE-8DBA-43BC-9637-0B30E0FD76AE}"/>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3" name="그룹 106">
            <a:extLst>
              <a:ext uri="{FF2B5EF4-FFF2-40B4-BE49-F238E27FC236}">
                <a16:creationId xmlns="" xmlns:a16="http://schemas.microsoft.com/office/drawing/2014/main" id="{9CFB75F3-2FF5-4FE9-A476-6CEE2DF67E07}"/>
              </a:ext>
            </a:extLst>
          </p:cNvPr>
          <p:cNvGrpSpPr/>
          <p:nvPr userDrawn="1"/>
        </p:nvGrpSpPr>
        <p:grpSpPr>
          <a:xfrm>
            <a:off x="9320573" y="5825666"/>
            <a:ext cx="1706103" cy="448703"/>
            <a:chOff x="1172148" y="5704896"/>
            <a:chExt cx="1706103" cy="448703"/>
          </a:xfrm>
        </p:grpSpPr>
        <p:sp>
          <p:nvSpPr>
            <p:cNvPr id="54" name="Oval 20">
              <a:extLst>
                <a:ext uri="{FF2B5EF4-FFF2-40B4-BE49-F238E27FC236}">
                  <a16:creationId xmlns="" xmlns:a16="http://schemas.microsoft.com/office/drawing/2014/main" id="{E50EC360-D0C4-4C08-8F61-8902777F2F21}"/>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5" name="Oval 45">
              <a:extLst>
                <a:ext uri="{FF2B5EF4-FFF2-40B4-BE49-F238E27FC236}">
                  <a16:creationId xmlns="" xmlns:a16="http://schemas.microsoft.com/office/drawing/2014/main" id="{1883D97F-8E28-47C0-8A2F-1E8F8994063D}"/>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6" name="Oval 46">
              <a:extLst>
                <a:ext uri="{FF2B5EF4-FFF2-40B4-BE49-F238E27FC236}">
                  <a16:creationId xmlns="" xmlns:a16="http://schemas.microsoft.com/office/drawing/2014/main" id="{E9327789-7EAA-458A-B577-77EDE0B58AF0}"/>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7" name="Rounded Rectangle 2">
              <a:extLst>
                <a:ext uri="{FF2B5EF4-FFF2-40B4-BE49-F238E27FC236}">
                  <a16:creationId xmlns="" xmlns:a16="http://schemas.microsoft.com/office/drawing/2014/main" id="{2D69E672-703B-4D98-B532-F677B80C730B}"/>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Rounded Rectangle 8">
              <a:extLst>
                <a:ext uri="{FF2B5EF4-FFF2-40B4-BE49-F238E27FC236}">
                  <a16:creationId xmlns="" xmlns:a16="http://schemas.microsoft.com/office/drawing/2014/main" id="{43DDDC3B-1FBB-4157-ACE3-548390E7C39F}"/>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9" name="Rounded Rectangle 3">
              <a:extLst>
                <a:ext uri="{FF2B5EF4-FFF2-40B4-BE49-F238E27FC236}">
                  <a16:creationId xmlns="" xmlns:a16="http://schemas.microsoft.com/office/drawing/2014/main" id="{0F7A12F7-CD03-46EC-9D73-8AE4AEFA34DA}"/>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768664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1773292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367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2294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8189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006325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 xmlns:a16="http://schemas.microsoft.com/office/drawing/2014/main" id="{98632ED5-A07F-4C0D-BE24-42B14668E16B}"/>
              </a:ext>
            </a:extLst>
          </p:cNvPr>
          <p:cNvSpPr/>
          <p:nvPr userDrawn="1"/>
        </p:nvSpPr>
        <p:spPr>
          <a:xfrm>
            <a:off x="912647" y="1403773"/>
            <a:ext cx="2222208" cy="4320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 xmlns:a16="http://schemas.microsoft.com/office/drawing/2014/main" id="{0CF1D0E0-A003-400B-8684-37FE61773361}"/>
              </a:ext>
            </a:extLst>
          </p:cNvPr>
          <p:cNvSpPr/>
          <p:nvPr userDrawn="1"/>
        </p:nvSpPr>
        <p:spPr>
          <a:xfrm>
            <a:off x="912647"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2">
            <a:extLst>
              <a:ext uri="{FF2B5EF4-FFF2-40B4-BE49-F238E27FC236}">
                <a16:creationId xmlns="" xmlns:a16="http://schemas.microsoft.com/office/drawing/2014/main" id="{55B60AF5-72FC-4A3D-BC56-77C65120ED82}"/>
              </a:ext>
            </a:extLst>
          </p:cNvPr>
          <p:cNvSpPr>
            <a:spLocks noGrp="1"/>
          </p:cNvSpPr>
          <p:nvPr>
            <p:ph type="pic" sz="quarter" idx="11" hasCustomPrompt="1"/>
          </p:nvPr>
        </p:nvSpPr>
        <p:spPr>
          <a:xfrm>
            <a:off x="1213751"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7" name="Rectangle 6">
            <a:extLst>
              <a:ext uri="{FF2B5EF4-FFF2-40B4-BE49-F238E27FC236}">
                <a16:creationId xmlns="" xmlns:a16="http://schemas.microsoft.com/office/drawing/2014/main" id="{EA66E13D-AB77-4DD8-A09B-AB5DB9FEF2E6}"/>
              </a:ext>
            </a:extLst>
          </p:cNvPr>
          <p:cNvSpPr/>
          <p:nvPr userDrawn="1"/>
        </p:nvSpPr>
        <p:spPr>
          <a:xfrm>
            <a:off x="3626311" y="1403773"/>
            <a:ext cx="2222208" cy="4320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 xmlns:a16="http://schemas.microsoft.com/office/drawing/2014/main" id="{7534DF34-069C-4224-B7F5-05E1F1166D56}"/>
              </a:ext>
            </a:extLst>
          </p:cNvPr>
          <p:cNvSpPr/>
          <p:nvPr userDrawn="1"/>
        </p:nvSpPr>
        <p:spPr>
          <a:xfrm>
            <a:off x="3626311"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 xmlns:a16="http://schemas.microsoft.com/office/drawing/2014/main" id="{C01D622C-6570-4AA4-B1B0-B541A4BD95CB}"/>
              </a:ext>
            </a:extLst>
          </p:cNvPr>
          <p:cNvSpPr>
            <a:spLocks noGrp="1"/>
          </p:cNvSpPr>
          <p:nvPr>
            <p:ph type="pic" sz="quarter" idx="12" hasCustomPrompt="1"/>
          </p:nvPr>
        </p:nvSpPr>
        <p:spPr>
          <a:xfrm>
            <a:off x="3927415"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0" name="Rectangle 9">
            <a:extLst>
              <a:ext uri="{FF2B5EF4-FFF2-40B4-BE49-F238E27FC236}">
                <a16:creationId xmlns="" xmlns:a16="http://schemas.microsoft.com/office/drawing/2014/main" id="{F51B9CEA-EE94-4685-A50B-55FA6D623BFF}"/>
              </a:ext>
            </a:extLst>
          </p:cNvPr>
          <p:cNvSpPr/>
          <p:nvPr userDrawn="1"/>
        </p:nvSpPr>
        <p:spPr>
          <a:xfrm>
            <a:off x="6339975" y="1403773"/>
            <a:ext cx="2222208" cy="4320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10">
            <a:extLst>
              <a:ext uri="{FF2B5EF4-FFF2-40B4-BE49-F238E27FC236}">
                <a16:creationId xmlns="" xmlns:a16="http://schemas.microsoft.com/office/drawing/2014/main" id="{9D0A7D00-6360-4DFB-9AC2-D99DA6B13DC7}"/>
              </a:ext>
            </a:extLst>
          </p:cNvPr>
          <p:cNvSpPr/>
          <p:nvPr userDrawn="1"/>
        </p:nvSpPr>
        <p:spPr>
          <a:xfrm>
            <a:off x="6339975"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Picture Placeholder 2">
            <a:extLst>
              <a:ext uri="{FF2B5EF4-FFF2-40B4-BE49-F238E27FC236}">
                <a16:creationId xmlns="" xmlns:a16="http://schemas.microsoft.com/office/drawing/2014/main" id="{EE95A9AB-9D07-4D24-A094-B0314860CC06}"/>
              </a:ext>
            </a:extLst>
          </p:cNvPr>
          <p:cNvSpPr>
            <a:spLocks noGrp="1"/>
          </p:cNvSpPr>
          <p:nvPr>
            <p:ph type="pic" sz="quarter" idx="13" hasCustomPrompt="1"/>
          </p:nvPr>
        </p:nvSpPr>
        <p:spPr>
          <a:xfrm>
            <a:off x="6641079"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3" name="Rectangle 12">
            <a:extLst>
              <a:ext uri="{FF2B5EF4-FFF2-40B4-BE49-F238E27FC236}">
                <a16:creationId xmlns="" xmlns:a16="http://schemas.microsoft.com/office/drawing/2014/main" id="{3E2B5C41-77E7-44F9-B07F-F8D1EC01BB64}"/>
              </a:ext>
            </a:extLst>
          </p:cNvPr>
          <p:cNvSpPr/>
          <p:nvPr userDrawn="1"/>
        </p:nvSpPr>
        <p:spPr>
          <a:xfrm>
            <a:off x="9053639" y="1403773"/>
            <a:ext cx="2222208" cy="4320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a:extLst>
              <a:ext uri="{FF2B5EF4-FFF2-40B4-BE49-F238E27FC236}">
                <a16:creationId xmlns="" xmlns:a16="http://schemas.microsoft.com/office/drawing/2014/main" id="{AB68E317-9A8F-42E8-8C04-9B86A860AA01}"/>
              </a:ext>
            </a:extLst>
          </p:cNvPr>
          <p:cNvSpPr/>
          <p:nvPr userDrawn="1"/>
        </p:nvSpPr>
        <p:spPr>
          <a:xfrm>
            <a:off x="9053639"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Picture Placeholder 2">
            <a:extLst>
              <a:ext uri="{FF2B5EF4-FFF2-40B4-BE49-F238E27FC236}">
                <a16:creationId xmlns="" xmlns:a16="http://schemas.microsoft.com/office/drawing/2014/main" id="{DD6FC17C-3188-435C-AD8C-0699468E951D}"/>
              </a:ext>
            </a:extLst>
          </p:cNvPr>
          <p:cNvSpPr>
            <a:spLocks noGrp="1"/>
          </p:cNvSpPr>
          <p:nvPr>
            <p:ph type="pic" sz="quarter" idx="14" hasCustomPrompt="1"/>
          </p:nvPr>
        </p:nvSpPr>
        <p:spPr>
          <a:xfrm>
            <a:off x="9354743"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grpSp>
        <p:nvGrpSpPr>
          <p:cNvPr id="16" name="그룹 7">
            <a:extLst>
              <a:ext uri="{FF2B5EF4-FFF2-40B4-BE49-F238E27FC236}">
                <a16:creationId xmlns="" xmlns:a16="http://schemas.microsoft.com/office/drawing/2014/main" id="{075CE920-CE28-4A7F-AF42-D10B4D7A71D8}"/>
              </a:ext>
            </a:extLst>
          </p:cNvPr>
          <p:cNvGrpSpPr/>
          <p:nvPr userDrawn="1"/>
        </p:nvGrpSpPr>
        <p:grpSpPr>
          <a:xfrm>
            <a:off x="1089097" y="3374691"/>
            <a:ext cx="1872207" cy="2308988"/>
            <a:chOff x="1089096" y="3288431"/>
            <a:chExt cx="1872207" cy="2308988"/>
          </a:xfrm>
        </p:grpSpPr>
        <p:sp>
          <p:nvSpPr>
            <p:cNvPr id="17" name="Text Placeholder 3">
              <a:extLst>
                <a:ext uri="{FF2B5EF4-FFF2-40B4-BE49-F238E27FC236}">
                  <a16:creationId xmlns="" xmlns:a16="http://schemas.microsoft.com/office/drawing/2014/main" id="{71143A8F-52BD-40FC-A4BB-974498924FA1}"/>
                </a:ext>
              </a:extLst>
            </p:cNvPr>
            <p:cNvSpPr txBox="1">
              <a:spLocks/>
            </p:cNvSpPr>
            <p:nvPr/>
          </p:nvSpPr>
          <p:spPr>
            <a:xfrm rot="10800000" flipV="1">
              <a:off x="1089096"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MANGER</a:t>
              </a:r>
              <a:endParaRPr lang="ko-KR" altLang="en-US" sz="1800" b="1" dirty="0">
                <a:solidFill>
                  <a:schemeClr val="bg1"/>
                </a:solidFill>
                <a:cs typeface="Arial" pitchFamily="34" charset="0"/>
              </a:endParaRPr>
            </a:p>
          </p:txBody>
        </p:sp>
        <p:sp>
          <p:nvSpPr>
            <p:cNvPr id="18" name="Text Placeholder 20">
              <a:extLst>
                <a:ext uri="{FF2B5EF4-FFF2-40B4-BE49-F238E27FC236}">
                  <a16:creationId xmlns="" xmlns:a16="http://schemas.microsoft.com/office/drawing/2014/main" id="{1966D3B4-0E79-4496-B5EA-B5B371487F1B}"/>
                </a:ext>
              </a:extLst>
            </p:cNvPr>
            <p:cNvSpPr txBox="1">
              <a:spLocks/>
            </p:cNvSpPr>
            <p:nvPr/>
          </p:nvSpPr>
          <p:spPr>
            <a:xfrm>
              <a:off x="1089097"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19" name="Text Placeholder 4">
              <a:extLst>
                <a:ext uri="{FF2B5EF4-FFF2-40B4-BE49-F238E27FC236}">
                  <a16:creationId xmlns="" xmlns:a16="http://schemas.microsoft.com/office/drawing/2014/main" id="{2935AEF3-27D6-4D21-95C1-C6A1A7F94044}"/>
                </a:ext>
              </a:extLst>
            </p:cNvPr>
            <p:cNvSpPr txBox="1">
              <a:spLocks/>
            </p:cNvSpPr>
            <p:nvPr/>
          </p:nvSpPr>
          <p:spPr>
            <a:xfrm>
              <a:off x="1089097"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0" name="그룹 8">
            <a:extLst>
              <a:ext uri="{FF2B5EF4-FFF2-40B4-BE49-F238E27FC236}">
                <a16:creationId xmlns="" xmlns:a16="http://schemas.microsoft.com/office/drawing/2014/main" id="{1FB619A6-76BA-44B3-9E43-E3929B6F857D}"/>
              </a:ext>
            </a:extLst>
          </p:cNvPr>
          <p:cNvGrpSpPr/>
          <p:nvPr userDrawn="1"/>
        </p:nvGrpSpPr>
        <p:grpSpPr>
          <a:xfrm>
            <a:off x="3803299" y="3374691"/>
            <a:ext cx="1872207" cy="2308988"/>
            <a:chOff x="3803298" y="3288431"/>
            <a:chExt cx="1872207" cy="2308988"/>
          </a:xfrm>
        </p:grpSpPr>
        <p:sp>
          <p:nvSpPr>
            <p:cNvPr id="21" name="Text Placeholder 3">
              <a:extLst>
                <a:ext uri="{FF2B5EF4-FFF2-40B4-BE49-F238E27FC236}">
                  <a16:creationId xmlns="" xmlns:a16="http://schemas.microsoft.com/office/drawing/2014/main" id="{ADDFE364-38D6-42C8-A0F3-BF16099DF2A6}"/>
                </a:ext>
              </a:extLst>
            </p:cNvPr>
            <p:cNvSpPr txBox="1">
              <a:spLocks/>
            </p:cNvSpPr>
            <p:nvPr/>
          </p:nvSpPr>
          <p:spPr>
            <a:xfrm rot="10800000" flipV="1">
              <a:off x="3803298"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DESIGNER</a:t>
              </a:r>
              <a:endParaRPr lang="ko-KR" altLang="en-US" sz="1800" b="1" dirty="0">
                <a:solidFill>
                  <a:schemeClr val="bg1"/>
                </a:solidFill>
                <a:cs typeface="Arial" pitchFamily="34" charset="0"/>
              </a:endParaRPr>
            </a:p>
          </p:txBody>
        </p:sp>
        <p:sp>
          <p:nvSpPr>
            <p:cNvPr id="22" name="Text Placeholder 20">
              <a:extLst>
                <a:ext uri="{FF2B5EF4-FFF2-40B4-BE49-F238E27FC236}">
                  <a16:creationId xmlns="" xmlns:a16="http://schemas.microsoft.com/office/drawing/2014/main" id="{92EEB1A0-BE37-4C27-9E1D-07CCC8300546}"/>
                </a:ext>
              </a:extLst>
            </p:cNvPr>
            <p:cNvSpPr txBox="1">
              <a:spLocks/>
            </p:cNvSpPr>
            <p:nvPr/>
          </p:nvSpPr>
          <p:spPr>
            <a:xfrm>
              <a:off x="3803299"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3" name="Text Placeholder 4">
              <a:extLst>
                <a:ext uri="{FF2B5EF4-FFF2-40B4-BE49-F238E27FC236}">
                  <a16:creationId xmlns="" xmlns:a16="http://schemas.microsoft.com/office/drawing/2014/main" id="{FF9B23A0-905F-41D1-A289-6E30A57869D8}"/>
                </a:ext>
              </a:extLst>
            </p:cNvPr>
            <p:cNvSpPr txBox="1">
              <a:spLocks/>
            </p:cNvSpPr>
            <p:nvPr/>
          </p:nvSpPr>
          <p:spPr>
            <a:xfrm>
              <a:off x="3803299"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4" name="그룹 10">
            <a:extLst>
              <a:ext uri="{FF2B5EF4-FFF2-40B4-BE49-F238E27FC236}">
                <a16:creationId xmlns="" xmlns:a16="http://schemas.microsoft.com/office/drawing/2014/main" id="{C3E37826-BA96-4543-8E7B-043B25B6AE01}"/>
              </a:ext>
            </a:extLst>
          </p:cNvPr>
          <p:cNvGrpSpPr/>
          <p:nvPr userDrawn="1"/>
        </p:nvGrpSpPr>
        <p:grpSpPr>
          <a:xfrm>
            <a:off x="6517501" y="3374691"/>
            <a:ext cx="1872207" cy="2308988"/>
            <a:chOff x="6517500" y="3288431"/>
            <a:chExt cx="1872207" cy="2308988"/>
          </a:xfrm>
        </p:grpSpPr>
        <p:sp>
          <p:nvSpPr>
            <p:cNvPr id="25" name="Text Placeholder 3">
              <a:extLst>
                <a:ext uri="{FF2B5EF4-FFF2-40B4-BE49-F238E27FC236}">
                  <a16:creationId xmlns="" xmlns:a16="http://schemas.microsoft.com/office/drawing/2014/main" id="{FF2BDC80-E91B-42FC-ACA6-29119E75CEA5}"/>
                </a:ext>
              </a:extLst>
            </p:cNvPr>
            <p:cNvSpPr txBox="1">
              <a:spLocks/>
            </p:cNvSpPr>
            <p:nvPr/>
          </p:nvSpPr>
          <p:spPr>
            <a:xfrm rot="10800000" flipV="1">
              <a:off x="6517500"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MARKETING</a:t>
              </a:r>
              <a:endParaRPr lang="ko-KR" altLang="en-US" sz="1800" b="1" dirty="0">
                <a:solidFill>
                  <a:schemeClr val="bg1"/>
                </a:solidFill>
                <a:cs typeface="Arial" pitchFamily="34" charset="0"/>
              </a:endParaRPr>
            </a:p>
          </p:txBody>
        </p:sp>
        <p:sp>
          <p:nvSpPr>
            <p:cNvPr id="26" name="Text Placeholder 20">
              <a:extLst>
                <a:ext uri="{FF2B5EF4-FFF2-40B4-BE49-F238E27FC236}">
                  <a16:creationId xmlns="" xmlns:a16="http://schemas.microsoft.com/office/drawing/2014/main" id="{B8915C91-E986-4019-9A3F-12B1970C26E1}"/>
                </a:ext>
              </a:extLst>
            </p:cNvPr>
            <p:cNvSpPr txBox="1">
              <a:spLocks/>
            </p:cNvSpPr>
            <p:nvPr/>
          </p:nvSpPr>
          <p:spPr>
            <a:xfrm>
              <a:off x="6517501"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7" name="Text Placeholder 4">
              <a:extLst>
                <a:ext uri="{FF2B5EF4-FFF2-40B4-BE49-F238E27FC236}">
                  <a16:creationId xmlns="" xmlns:a16="http://schemas.microsoft.com/office/drawing/2014/main" id="{D028D197-9135-47C7-864B-AB564FABE325}"/>
                </a:ext>
              </a:extLst>
            </p:cNvPr>
            <p:cNvSpPr txBox="1">
              <a:spLocks/>
            </p:cNvSpPr>
            <p:nvPr/>
          </p:nvSpPr>
          <p:spPr>
            <a:xfrm>
              <a:off x="6517501"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8" name="그룹 11">
            <a:extLst>
              <a:ext uri="{FF2B5EF4-FFF2-40B4-BE49-F238E27FC236}">
                <a16:creationId xmlns="" xmlns:a16="http://schemas.microsoft.com/office/drawing/2014/main" id="{D9D4E523-8F0B-46B8-9578-EA54F9C0E0FD}"/>
              </a:ext>
            </a:extLst>
          </p:cNvPr>
          <p:cNvGrpSpPr/>
          <p:nvPr userDrawn="1"/>
        </p:nvGrpSpPr>
        <p:grpSpPr>
          <a:xfrm>
            <a:off x="9231702" y="3374693"/>
            <a:ext cx="1872207" cy="2308987"/>
            <a:chOff x="9231701" y="3288432"/>
            <a:chExt cx="1872207" cy="2308987"/>
          </a:xfrm>
        </p:grpSpPr>
        <p:sp>
          <p:nvSpPr>
            <p:cNvPr id="29" name="Text Placeholder 3">
              <a:extLst>
                <a:ext uri="{FF2B5EF4-FFF2-40B4-BE49-F238E27FC236}">
                  <a16:creationId xmlns="" xmlns:a16="http://schemas.microsoft.com/office/drawing/2014/main" id="{BC5CFC53-617F-43D4-B00F-EEC8443029C3}"/>
                </a:ext>
              </a:extLst>
            </p:cNvPr>
            <p:cNvSpPr txBox="1">
              <a:spLocks/>
            </p:cNvSpPr>
            <p:nvPr/>
          </p:nvSpPr>
          <p:spPr>
            <a:xfrm rot="10800000" flipV="1">
              <a:off x="9231701" y="3288432"/>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PLANNER</a:t>
              </a:r>
              <a:endParaRPr lang="ko-KR" altLang="en-US" sz="1800" b="1" dirty="0">
                <a:solidFill>
                  <a:schemeClr val="bg1"/>
                </a:solidFill>
                <a:cs typeface="Arial" pitchFamily="34" charset="0"/>
              </a:endParaRPr>
            </a:p>
          </p:txBody>
        </p:sp>
        <p:sp>
          <p:nvSpPr>
            <p:cNvPr id="30" name="Text Placeholder 20">
              <a:extLst>
                <a:ext uri="{FF2B5EF4-FFF2-40B4-BE49-F238E27FC236}">
                  <a16:creationId xmlns="" xmlns:a16="http://schemas.microsoft.com/office/drawing/2014/main" id="{91DB98F0-61F1-4C0A-951F-54754B7695F0}"/>
                </a:ext>
              </a:extLst>
            </p:cNvPr>
            <p:cNvSpPr txBox="1">
              <a:spLocks/>
            </p:cNvSpPr>
            <p:nvPr/>
          </p:nvSpPr>
          <p:spPr>
            <a:xfrm>
              <a:off x="9231702"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31" name="Text Placeholder 4">
              <a:extLst>
                <a:ext uri="{FF2B5EF4-FFF2-40B4-BE49-F238E27FC236}">
                  <a16:creationId xmlns="" xmlns:a16="http://schemas.microsoft.com/office/drawing/2014/main" id="{E667B578-689E-41DF-A899-AFBAF8EEB350}"/>
                </a:ext>
              </a:extLst>
            </p:cNvPr>
            <p:cNvSpPr txBox="1">
              <a:spLocks/>
            </p:cNvSpPr>
            <p:nvPr/>
          </p:nvSpPr>
          <p:spPr>
            <a:xfrm>
              <a:off x="9231702"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32" name="그룹 39">
            <a:extLst>
              <a:ext uri="{FF2B5EF4-FFF2-40B4-BE49-F238E27FC236}">
                <a16:creationId xmlns="" xmlns:a16="http://schemas.microsoft.com/office/drawing/2014/main" id="{59AEC0C2-1658-4DBE-A16E-C1F68C32F0D4}"/>
              </a:ext>
            </a:extLst>
          </p:cNvPr>
          <p:cNvGrpSpPr/>
          <p:nvPr userDrawn="1"/>
        </p:nvGrpSpPr>
        <p:grpSpPr>
          <a:xfrm>
            <a:off x="1172149" y="5825666"/>
            <a:ext cx="1706103" cy="448703"/>
            <a:chOff x="1172148" y="5704896"/>
            <a:chExt cx="1706103" cy="448703"/>
          </a:xfrm>
        </p:grpSpPr>
        <p:sp>
          <p:nvSpPr>
            <p:cNvPr id="33" name="Oval 32">
              <a:extLst>
                <a:ext uri="{FF2B5EF4-FFF2-40B4-BE49-F238E27FC236}">
                  <a16:creationId xmlns="" xmlns:a16="http://schemas.microsoft.com/office/drawing/2014/main" id="{B597B0E5-8C02-4EFD-818E-FCAB1C18F1D7}"/>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4" name="Oval 33">
              <a:extLst>
                <a:ext uri="{FF2B5EF4-FFF2-40B4-BE49-F238E27FC236}">
                  <a16:creationId xmlns="" xmlns:a16="http://schemas.microsoft.com/office/drawing/2014/main" id="{FB810BBB-1805-4634-A844-1590B698A393}"/>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5" name="Oval 34">
              <a:extLst>
                <a:ext uri="{FF2B5EF4-FFF2-40B4-BE49-F238E27FC236}">
                  <a16:creationId xmlns="" xmlns:a16="http://schemas.microsoft.com/office/drawing/2014/main" id="{3E1D6AF9-FBD8-499A-9802-37FE243D9214}"/>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6" name="Rounded Rectangle 2">
              <a:extLst>
                <a:ext uri="{FF2B5EF4-FFF2-40B4-BE49-F238E27FC236}">
                  <a16:creationId xmlns="" xmlns:a16="http://schemas.microsoft.com/office/drawing/2014/main" id="{900D5429-4621-47B3-9333-D168EC75055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ed Rectangle 8">
              <a:extLst>
                <a:ext uri="{FF2B5EF4-FFF2-40B4-BE49-F238E27FC236}">
                  <a16:creationId xmlns="" xmlns:a16="http://schemas.microsoft.com/office/drawing/2014/main" id="{20FA3F5A-EF38-495A-85BC-7A4BC8204CBC}"/>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Rounded Rectangle 3">
              <a:extLst>
                <a:ext uri="{FF2B5EF4-FFF2-40B4-BE49-F238E27FC236}">
                  <a16:creationId xmlns="" xmlns:a16="http://schemas.microsoft.com/office/drawing/2014/main" id="{73C13622-917A-4A5D-917A-6EEACECCBE27}"/>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그룹 82">
            <a:extLst>
              <a:ext uri="{FF2B5EF4-FFF2-40B4-BE49-F238E27FC236}">
                <a16:creationId xmlns="" xmlns:a16="http://schemas.microsoft.com/office/drawing/2014/main" id="{5669B4A0-592B-4E36-BFA0-0A71B26E0A09}"/>
              </a:ext>
            </a:extLst>
          </p:cNvPr>
          <p:cNvGrpSpPr/>
          <p:nvPr userDrawn="1"/>
        </p:nvGrpSpPr>
        <p:grpSpPr>
          <a:xfrm>
            <a:off x="3888290" y="5825666"/>
            <a:ext cx="1706103" cy="448703"/>
            <a:chOff x="1172148" y="5704896"/>
            <a:chExt cx="1706103" cy="448703"/>
          </a:xfrm>
        </p:grpSpPr>
        <p:sp>
          <p:nvSpPr>
            <p:cNvPr id="40" name="Oval 20">
              <a:extLst>
                <a:ext uri="{FF2B5EF4-FFF2-40B4-BE49-F238E27FC236}">
                  <a16:creationId xmlns="" xmlns:a16="http://schemas.microsoft.com/office/drawing/2014/main" id="{599F04BF-25B6-4E36-962F-802C34CDA95A}"/>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1" name="Oval 45">
              <a:extLst>
                <a:ext uri="{FF2B5EF4-FFF2-40B4-BE49-F238E27FC236}">
                  <a16:creationId xmlns="" xmlns:a16="http://schemas.microsoft.com/office/drawing/2014/main" id="{37A998EF-EFA4-4EC9-9935-396EBC2673DC}"/>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2" name="Oval 46">
              <a:extLst>
                <a:ext uri="{FF2B5EF4-FFF2-40B4-BE49-F238E27FC236}">
                  <a16:creationId xmlns="" xmlns:a16="http://schemas.microsoft.com/office/drawing/2014/main" id="{887F7825-B4C6-4C30-A3DA-649096950BD2}"/>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3" name="Rounded Rectangle 2">
              <a:extLst>
                <a:ext uri="{FF2B5EF4-FFF2-40B4-BE49-F238E27FC236}">
                  <a16:creationId xmlns="" xmlns:a16="http://schemas.microsoft.com/office/drawing/2014/main" id="{CC8C9F95-79E4-4681-A018-584937EAB059}"/>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4" name="Rounded Rectangle 8">
              <a:extLst>
                <a:ext uri="{FF2B5EF4-FFF2-40B4-BE49-F238E27FC236}">
                  <a16:creationId xmlns="" xmlns:a16="http://schemas.microsoft.com/office/drawing/2014/main" id="{27D5CC66-2190-4C0B-B967-8C85C6E3A7B6}"/>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Rounded Rectangle 3">
              <a:extLst>
                <a:ext uri="{FF2B5EF4-FFF2-40B4-BE49-F238E27FC236}">
                  <a16:creationId xmlns="" xmlns:a16="http://schemas.microsoft.com/office/drawing/2014/main" id="{799A6A43-1315-4301-BA90-3742B4CA6F01}"/>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6" name="그룹 99">
            <a:extLst>
              <a:ext uri="{FF2B5EF4-FFF2-40B4-BE49-F238E27FC236}">
                <a16:creationId xmlns="" xmlns:a16="http://schemas.microsoft.com/office/drawing/2014/main" id="{14FBE38F-6791-4534-9C7F-E5FC4EBE0C34}"/>
              </a:ext>
            </a:extLst>
          </p:cNvPr>
          <p:cNvGrpSpPr/>
          <p:nvPr userDrawn="1"/>
        </p:nvGrpSpPr>
        <p:grpSpPr>
          <a:xfrm>
            <a:off x="6604431" y="5825666"/>
            <a:ext cx="1706103" cy="448703"/>
            <a:chOff x="1172148" y="5704896"/>
            <a:chExt cx="1706103" cy="448703"/>
          </a:xfrm>
        </p:grpSpPr>
        <p:sp>
          <p:nvSpPr>
            <p:cNvPr id="47" name="Oval 20">
              <a:extLst>
                <a:ext uri="{FF2B5EF4-FFF2-40B4-BE49-F238E27FC236}">
                  <a16:creationId xmlns="" xmlns:a16="http://schemas.microsoft.com/office/drawing/2014/main" id="{DE5CBEB4-5221-4560-BA20-5B7423CE37E6}"/>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8" name="Oval 45">
              <a:extLst>
                <a:ext uri="{FF2B5EF4-FFF2-40B4-BE49-F238E27FC236}">
                  <a16:creationId xmlns="" xmlns:a16="http://schemas.microsoft.com/office/drawing/2014/main" id="{5D7AC624-8B71-4B8A-8968-361EB3920100}"/>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Oval 46">
              <a:extLst>
                <a:ext uri="{FF2B5EF4-FFF2-40B4-BE49-F238E27FC236}">
                  <a16:creationId xmlns="" xmlns:a16="http://schemas.microsoft.com/office/drawing/2014/main" id="{2054EE83-F252-4A8B-B69F-A4BE4F167F6D}"/>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Rounded Rectangle 2">
              <a:extLst>
                <a:ext uri="{FF2B5EF4-FFF2-40B4-BE49-F238E27FC236}">
                  <a16:creationId xmlns="" xmlns:a16="http://schemas.microsoft.com/office/drawing/2014/main" id="{D1848CAF-CCAB-4EF2-BE70-971384DE4665}"/>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8">
              <a:extLst>
                <a:ext uri="{FF2B5EF4-FFF2-40B4-BE49-F238E27FC236}">
                  <a16:creationId xmlns="" xmlns:a16="http://schemas.microsoft.com/office/drawing/2014/main" id="{E42C9D05-4FC5-4CE1-BA6B-A302BA896861}"/>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 xmlns:a16="http://schemas.microsoft.com/office/drawing/2014/main" id="{6EC8A3FE-8DBA-43BC-9637-0B30E0FD76AE}"/>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3" name="그룹 106">
            <a:extLst>
              <a:ext uri="{FF2B5EF4-FFF2-40B4-BE49-F238E27FC236}">
                <a16:creationId xmlns="" xmlns:a16="http://schemas.microsoft.com/office/drawing/2014/main" id="{9CFB75F3-2FF5-4FE9-A476-6CEE2DF67E07}"/>
              </a:ext>
            </a:extLst>
          </p:cNvPr>
          <p:cNvGrpSpPr/>
          <p:nvPr userDrawn="1"/>
        </p:nvGrpSpPr>
        <p:grpSpPr>
          <a:xfrm>
            <a:off x="9320573" y="5825666"/>
            <a:ext cx="1706103" cy="448703"/>
            <a:chOff x="1172148" y="5704896"/>
            <a:chExt cx="1706103" cy="448703"/>
          </a:xfrm>
        </p:grpSpPr>
        <p:sp>
          <p:nvSpPr>
            <p:cNvPr id="54" name="Oval 20">
              <a:extLst>
                <a:ext uri="{FF2B5EF4-FFF2-40B4-BE49-F238E27FC236}">
                  <a16:creationId xmlns="" xmlns:a16="http://schemas.microsoft.com/office/drawing/2014/main" id="{E50EC360-D0C4-4C08-8F61-8902777F2F21}"/>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5" name="Oval 45">
              <a:extLst>
                <a:ext uri="{FF2B5EF4-FFF2-40B4-BE49-F238E27FC236}">
                  <a16:creationId xmlns="" xmlns:a16="http://schemas.microsoft.com/office/drawing/2014/main" id="{1883D97F-8E28-47C0-8A2F-1E8F8994063D}"/>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6" name="Oval 46">
              <a:extLst>
                <a:ext uri="{FF2B5EF4-FFF2-40B4-BE49-F238E27FC236}">
                  <a16:creationId xmlns="" xmlns:a16="http://schemas.microsoft.com/office/drawing/2014/main" id="{E9327789-7EAA-458A-B577-77EDE0B58AF0}"/>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7" name="Rounded Rectangle 2">
              <a:extLst>
                <a:ext uri="{FF2B5EF4-FFF2-40B4-BE49-F238E27FC236}">
                  <a16:creationId xmlns="" xmlns:a16="http://schemas.microsoft.com/office/drawing/2014/main" id="{2D69E672-703B-4D98-B532-F677B80C730B}"/>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Rounded Rectangle 8">
              <a:extLst>
                <a:ext uri="{FF2B5EF4-FFF2-40B4-BE49-F238E27FC236}">
                  <a16:creationId xmlns="" xmlns:a16="http://schemas.microsoft.com/office/drawing/2014/main" id="{43DDDC3B-1FBB-4157-ACE3-548390E7C39F}"/>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9" name="Rounded Rectangle 3">
              <a:extLst>
                <a:ext uri="{FF2B5EF4-FFF2-40B4-BE49-F238E27FC236}">
                  <a16:creationId xmlns="" xmlns:a16="http://schemas.microsoft.com/office/drawing/2014/main" id="{0F7A12F7-CD03-46EC-9D73-8AE4AEFA34DA}"/>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7476521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t>
            </a:r>
          </a:p>
          <a:p>
            <a:r>
              <a:rPr lang="en-US" altLang="ko-KR" dirty="0"/>
              <a:t>And Sand Back</a:t>
            </a:r>
            <a:endParaRPr lang="ko-KR" altLang="en-US" dirty="0"/>
          </a:p>
        </p:txBody>
      </p:sp>
      <p:sp>
        <p:nvSpPr>
          <p:cNvPr id="6" name="그림 개체 틀 3">
            <a:extLst>
              <a:ext uri="{FF2B5EF4-FFF2-40B4-BE49-F238E27FC236}">
                <a16:creationId xmlns=""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492264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EA00C50C-9DE3-4415-89A4-D76E721FBFE9}"/>
              </a:ext>
            </a:extLst>
          </p:cNvPr>
          <p:cNvSpPr>
            <a:spLocks noGrp="1"/>
          </p:cNvSpPr>
          <p:nvPr>
            <p:ph type="pic" idx="13" hasCustomPrompt="1"/>
          </p:nvPr>
        </p:nvSpPr>
        <p:spPr>
          <a:xfrm>
            <a:off x="900000" y="1538722"/>
            <a:ext cx="10392002" cy="272736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 xmlns:a16="http://schemas.microsoft.com/office/drawing/2014/main" id="{30C8FDB2-DCD9-459E-8313-5C629CBD92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69238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44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t>
            </a:r>
          </a:p>
          <a:p>
            <a:r>
              <a:rPr lang="en-US" altLang="ko-KR" dirty="0"/>
              <a:t>And Sand Back</a:t>
            </a:r>
            <a:endParaRPr lang="ko-KR" altLang="en-US" dirty="0"/>
          </a:p>
        </p:txBody>
      </p:sp>
      <p:sp>
        <p:nvSpPr>
          <p:cNvPr id="6" name="그림 개체 틀 3">
            <a:extLst>
              <a:ext uri="{FF2B5EF4-FFF2-40B4-BE49-F238E27FC236}">
                <a16:creationId xmlns=""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539140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738444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8573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3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 xmlns:a16="http://schemas.microsoft.com/office/drawing/2014/main" id="{D6A35F10-F8C9-483A-8AFB-79FA5FFC5386}"/>
              </a:ext>
            </a:extLst>
          </p:cNvPr>
          <p:cNvGrpSpPr/>
          <p:nvPr userDrawn="1"/>
        </p:nvGrpSpPr>
        <p:grpSpPr>
          <a:xfrm>
            <a:off x="6193770" y="1868656"/>
            <a:ext cx="5517728" cy="4339787"/>
            <a:chOff x="2444748" y="555045"/>
            <a:chExt cx="7282048" cy="5727454"/>
          </a:xfrm>
        </p:grpSpPr>
        <p:sp>
          <p:nvSpPr>
            <p:cNvPr id="3" name="Freeform: Shape 2">
              <a:extLst>
                <a:ext uri="{FF2B5EF4-FFF2-40B4-BE49-F238E27FC236}">
                  <a16:creationId xmlns="" xmlns:a16="http://schemas.microsoft.com/office/drawing/2014/main" id="{DADFAD96-56A8-406B-B78E-CE8CE437FBB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 xmlns:a16="http://schemas.microsoft.com/office/drawing/2014/main" id="{A5AD587F-4E2F-4181-A771-EB326A50E8A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88E07C60-58DC-4355-BD9C-3B0CFD24076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03430B78-BE31-48B2-BA07-16793A56C1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BE8C4E13-2645-446C-8DE3-9F9D12FBFC8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DDAD9016-04F8-4C66-BB86-7B27891B786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0B732113-BFA6-4856-B4C4-86914A7E81F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483ACA4A-43E7-4062-A174-42412222902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 xmlns:a16="http://schemas.microsoft.com/office/drawing/2014/main" id="{4828225E-7668-4770-A9A9-A02CFF93FC78}"/>
              </a:ext>
            </a:extLst>
          </p:cNvPr>
          <p:cNvSpPr>
            <a:spLocks noGrp="1"/>
          </p:cNvSpPr>
          <p:nvPr>
            <p:ph type="pic" sz="quarter" idx="14" hasCustomPrompt="1"/>
          </p:nvPr>
        </p:nvSpPr>
        <p:spPr>
          <a:xfrm>
            <a:off x="6388295" y="2022196"/>
            <a:ext cx="5121540" cy="299092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Text Placeholder 9">
            <a:extLst>
              <a:ext uri="{FF2B5EF4-FFF2-40B4-BE49-F238E27FC236}">
                <a16:creationId xmlns="" xmlns:a16="http://schemas.microsoft.com/office/drawing/2014/main" id="{701CE205-5693-4CCD-ADC7-38E6965B435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503442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6" name="Rectangle 8">
            <a:extLst>
              <a:ext uri="{FF2B5EF4-FFF2-40B4-BE49-F238E27FC236}">
                <a16:creationId xmlns=""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3">
            <a:extLst>
              <a:ext uri="{FF2B5EF4-FFF2-40B4-BE49-F238E27FC236}">
                <a16:creationId xmlns="" xmlns:a16="http://schemas.microsoft.com/office/drawing/2014/main" id="{4997D227-4D92-4BB8-AFE5-3132D611D55B}"/>
              </a:ext>
            </a:extLst>
          </p:cNvPr>
          <p:cNvSpPr/>
          <p:nvPr userDrawn="1"/>
        </p:nvSpPr>
        <p:spPr>
          <a:xfrm>
            <a:off x="737687" y="1775623"/>
            <a:ext cx="3157167" cy="429178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7" name="그림 개체 틀 2">
            <a:extLst>
              <a:ext uri="{FF2B5EF4-FFF2-40B4-BE49-F238E27FC236}">
                <a16:creationId xmlns="" xmlns:a16="http://schemas.microsoft.com/office/drawing/2014/main" id="{CC229ECE-562F-4B43-9E46-3141C8F8D359}"/>
              </a:ext>
            </a:extLst>
          </p:cNvPr>
          <p:cNvSpPr>
            <a:spLocks noGrp="1"/>
          </p:cNvSpPr>
          <p:nvPr>
            <p:ph type="pic" sz="quarter" idx="14" hasCustomPrompt="1"/>
          </p:nvPr>
        </p:nvSpPr>
        <p:spPr>
          <a:xfrm>
            <a:off x="83369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41">
            <a:extLst>
              <a:ext uri="{FF2B5EF4-FFF2-40B4-BE49-F238E27FC236}">
                <a16:creationId xmlns="" xmlns:a16="http://schemas.microsoft.com/office/drawing/2014/main" id="{8FFFAA17-0A28-451C-9F46-C90BFDBF9D33}"/>
              </a:ext>
            </a:extLst>
          </p:cNvPr>
          <p:cNvSpPr/>
          <p:nvPr userDrawn="1"/>
        </p:nvSpPr>
        <p:spPr>
          <a:xfrm>
            <a:off x="4514882" y="1775623"/>
            <a:ext cx="3157167" cy="4291783"/>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0" name="그림 개체 틀 2">
            <a:extLst>
              <a:ext uri="{FF2B5EF4-FFF2-40B4-BE49-F238E27FC236}">
                <a16:creationId xmlns="" xmlns:a16="http://schemas.microsoft.com/office/drawing/2014/main" id="{CFB0E704-31DD-46CF-BF65-8E73DB15AFBD}"/>
              </a:ext>
            </a:extLst>
          </p:cNvPr>
          <p:cNvSpPr>
            <a:spLocks noGrp="1"/>
          </p:cNvSpPr>
          <p:nvPr>
            <p:ph type="pic" sz="quarter" idx="56" hasCustomPrompt="1"/>
          </p:nvPr>
        </p:nvSpPr>
        <p:spPr>
          <a:xfrm>
            <a:off x="4610893"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Rectangle 47">
            <a:extLst>
              <a:ext uri="{FF2B5EF4-FFF2-40B4-BE49-F238E27FC236}">
                <a16:creationId xmlns="" xmlns:a16="http://schemas.microsoft.com/office/drawing/2014/main" id="{53475C43-50D4-4A83-B856-C382198C38DE}"/>
              </a:ext>
            </a:extLst>
          </p:cNvPr>
          <p:cNvSpPr/>
          <p:nvPr userDrawn="1"/>
        </p:nvSpPr>
        <p:spPr>
          <a:xfrm>
            <a:off x="8292077" y="1775623"/>
            <a:ext cx="3157167" cy="4291783"/>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2" name="그림 개체 틀 2">
            <a:extLst>
              <a:ext uri="{FF2B5EF4-FFF2-40B4-BE49-F238E27FC236}">
                <a16:creationId xmlns="" xmlns:a16="http://schemas.microsoft.com/office/drawing/2014/main" id="{92A4E35F-20A3-4C70-AC33-E2229FCFCB1F}"/>
              </a:ext>
            </a:extLst>
          </p:cNvPr>
          <p:cNvSpPr>
            <a:spLocks noGrp="1"/>
          </p:cNvSpPr>
          <p:nvPr>
            <p:ph type="pic" sz="quarter" idx="61" hasCustomPrompt="1"/>
          </p:nvPr>
        </p:nvSpPr>
        <p:spPr>
          <a:xfrm>
            <a:off x="838808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0748354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7811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Image slide layou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7C84DF9-D037-45BD-8FD1-FC052EA0D381}"/>
              </a:ext>
            </a:extLst>
          </p:cNvPr>
          <p:cNvSpPr/>
          <p:nvPr userDrawn="1"/>
        </p:nvSpPr>
        <p:spPr>
          <a:xfrm>
            <a:off x="3397776" y="2717708"/>
            <a:ext cx="8794226" cy="240487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3">
            <a:extLst>
              <a:ext uri="{FF2B5EF4-FFF2-40B4-BE49-F238E27FC236}">
                <a16:creationId xmlns="" xmlns:a16="http://schemas.microsoft.com/office/drawing/2014/main" id="{EAB2CE11-41A3-4695-A4AD-933F01A3740B}"/>
              </a:ext>
            </a:extLst>
          </p:cNvPr>
          <p:cNvGrpSpPr/>
          <p:nvPr userDrawn="1"/>
        </p:nvGrpSpPr>
        <p:grpSpPr>
          <a:xfrm>
            <a:off x="733478" y="1571013"/>
            <a:ext cx="2664296" cy="4683693"/>
            <a:chOff x="445712" y="1449040"/>
            <a:chExt cx="2113018" cy="3924176"/>
          </a:xfrm>
        </p:grpSpPr>
        <p:sp>
          <p:nvSpPr>
            <p:cNvPr id="6" name="Rounded Rectangle 4">
              <a:extLst>
                <a:ext uri="{FF2B5EF4-FFF2-40B4-BE49-F238E27FC236}">
                  <a16:creationId xmlns="" xmlns:a16="http://schemas.microsoft.com/office/drawing/2014/main" id="{2077F0CB-74CC-44DA-B0A3-6B32D359FF6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5">
              <a:extLst>
                <a:ext uri="{FF2B5EF4-FFF2-40B4-BE49-F238E27FC236}">
                  <a16:creationId xmlns="" xmlns:a16="http://schemas.microsoft.com/office/drawing/2014/main" id="{40EF6CD2-4A74-45AA-9688-00853EAC84F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 xmlns:a16="http://schemas.microsoft.com/office/drawing/2014/main" id="{D3F02DAD-26CE-4969-9C71-236E7BD76B4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 xmlns:a16="http://schemas.microsoft.com/office/drawing/2014/main" id="{37268947-67E4-4F53-8D2A-001290B0285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 xmlns:a16="http://schemas.microsoft.com/office/drawing/2014/main" id="{8FB939D9-61E8-4287-B74F-BD947882E67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 xmlns:a16="http://schemas.microsoft.com/office/drawing/2014/main" id="{65AD63DB-3B29-46CA-B871-B48A85A25DDB}"/>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3" name="Text Placeholder 9">
            <a:extLst>
              <a:ext uri="{FF2B5EF4-FFF2-40B4-BE49-F238E27FC236}">
                <a16:creationId xmlns="" xmlns:a16="http://schemas.microsoft.com/office/drawing/2014/main" id="{4841331A-2854-4C6D-9077-CB1D2F421321}"/>
              </a:ext>
            </a:extLst>
          </p:cNvPr>
          <p:cNvSpPr>
            <a:spLocks noGrp="1"/>
          </p:cNvSpPr>
          <p:nvPr>
            <p:ph type="body" sz="quarter" idx="10" hasCustomPrompt="1"/>
          </p:nvPr>
        </p:nvSpPr>
        <p:spPr>
          <a:xfrm>
            <a:off x="323529" y="19146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0193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4705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959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64173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43606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3682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9936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8975F7-37C0-4F13-9239-1A6BE35908B9}" type="datetimeFigureOut">
              <a:rPr lang="en-US" smtClean="0"/>
              <a:t>6/12/2022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2374299172"/>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975F7-37C0-4F13-9239-1A6BE35908B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1986898473"/>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975F7-37C0-4F13-9239-1A6BE35908B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183512819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8975F7-37C0-4F13-9239-1A6BE35908B9}"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3900161904"/>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8975F7-37C0-4F13-9239-1A6BE35908B9}"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1172904688"/>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8975F7-37C0-4F13-9239-1A6BE35908B9}"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1082720474"/>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75F7-37C0-4F13-9239-1A6BE35908B9}"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2096058282"/>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975F7-37C0-4F13-9239-1A6BE35908B9}"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79978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EA00C50C-9DE3-4415-89A4-D76E721FBFE9}"/>
              </a:ext>
            </a:extLst>
          </p:cNvPr>
          <p:cNvSpPr>
            <a:spLocks noGrp="1"/>
          </p:cNvSpPr>
          <p:nvPr>
            <p:ph type="pic" idx="13" hasCustomPrompt="1"/>
          </p:nvPr>
        </p:nvSpPr>
        <p:spPr>
          <a:xfrm>
            <a:off x="900000" y="1538722"/>
            <a:ext cx="10392002" cy="272736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 xmlns:a16="http://schemas.microsoft.com/office/drawing/2014/main" id="{30C8FDB2-DCD9-459E-8313-5C629CBD92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975F7-37C0-4F13-9239-1A6BE35908B9}"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3852117370"/>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4497942"/>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4863828"/>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7615630"/>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26853266"/>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36311"/>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0892461"/>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8975F7-37C0-4F13-9239-1A6BE35908B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3554570544"/>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8975F7-37C0-4F13-9239-1A6BE35908B9}"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46C28-FD5B-4B7F-AAF7-C6670DF31632}" type="slidenum">
              <a:rPr lang="en-US" smtClean="0"/>
              <a:t>‹#›</a:t>
            </a:fld>
            <a:endParaRPr lang="en-US"/>
          </a:p>
        </p:txBody>
      </p:sp>
    </p:spTree>
    <p:extLst>
      <p:ext uri="{BB962C8B-B14F-4D97-AF65-F5344CB8AC3E}">
        <p14:creationId xmlns:p14="http://schemas.microsoft.com/office/powerpoint/2010/main" val="265070676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33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7298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002772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1577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EA00C50C-9DE3-4415-89A4-D76E721FBFE9}"/>
              </a:ext>
            </a:extLst>
          </p:cNvPr>
          <p:cNvSpPr>
            <a:spLocks noGrp="1"/>
          </p:cNvSpPr>
          <p:nvPr>
            <p:ph type="pic" idx="13" hasCustomPrompt="1"/>
          </p:nvPr>
        </p:nvSpPr>
        <p:spPr>
          <a:xfrm>
            <a:off x="900000" y="1538722"/>
            <a:ext cx="10392002" cy="272736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 xmlns:a16="http://schemas.microsoft.com/office/drawing/2014/main" id="{30C8FDB2-DCD9-459E-8313-5C629CBD92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0190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622442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image" Target="../media/image13.jpeg"/><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theme" Target="../theme/theme3.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2" r:id="rId5"/>
    <p:sldLayoutId id="2147483678" r:id="rId6"/>
    <p:sldLayoutId id="2147483679" r:id="rId7"/>
    <p:sldLayoutId id="2147483680" r:id="rId8"/>
    <p:sldLayoutId id="2147483691" r:id="rId9"/>
    <p:sldLayoutId id="2147483682" r:id="rId10"/>
    <p:sldLayoutId id="2147483685" r:id="rId11"/>
    <p:sldLayoutId id="2147483684" r:id="rId12"/>
    <p:sldLayoutId id="2147483690" r:id="rId13"/>
    <p:sldLayoutId id="2147483686" r:id="rId14"/>
    <p:sldLayoutId id="2147483693" r:id="rId15"/>
    <p:sldLayoutId id="2147483687" r:id="rId16"/>
    <p:sldLayoutId id="2147483688" r:id="rId17"/>
    <p:sldLayoutId id="2147483672" r:id="rId18"/>
    <p:sldLayoutId id="2147483671" r:id="rId19"/>
    <p:sldLayoutId id="2147483762" r:id="rId20"/>
    <p:sldLayoutId id="2147483763" r:id="rId21"/>
    <p:sldLayoutId id="2147483764" r:id="rId22"/>
    <p:sldLayoutId id="2147483743" r:id="rId23"/>
    <p:sldLayoutId id="2147483744" r:id="rId24"/>
    <p:sldLayoutId id="2147483745" r:id="rId25"/>
    <p:sldLayoutId id="2147483746" r:id="rId26"/>
    <p:sldLayoutId id="2147483747"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65" r:id="rId20"/>
    <p:sldLayoutId id="2147483766"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4">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18332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2" r:id="rId20"/>
    <p:sldLayoutId id="2147483934" r:id="rId21"/>
    <p:sldLayoutId id="2147483936" r:id="rId22"/>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0.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 xmlns:a16="http://schemas.microsoft.com/office/drawing/2014/main" id="{F5BB4AFF-CEE9-4683-87EE-926C35151DB9}"/>
              </a:ext>
            </a:extLst>
          </p:cNvPr>
          <p:cNvSpPr txBox="1"/>
          <p:nvPr/>
        </p:nvSpPr>
        <p:spPr>
          <a:xfrm>
            <a:off x="154546" y="3012150"/>
            <a:ext cx="12192000" cy="923330"/>
          </a:xfrm>
          <a:prstGeom prst="rect">
            <a:avLst/>
          </a:prstGeom>
          <a:noFill/>
        </p:spPr>
        <p:txBody>
          <a:bodyPr wrap="square" rtlCol="0" anchor="ctr">
            <a:spAutoFit/>
          </a:bodyPr>
          <a:lstStyle/>
          <a:p>
            <a:pPr algn="ctr"/>
            <a:r>
              <a:rPr lang="en-US" altLang="ko-KR" sz="5400" b="1" dirty="0" smtClean="0">
                <a:latin typeface="+mj-lt"/>
              </a:rPr>
              <a:t>HOUSING SALE PRICE PREDICTION</a:t>
            </a:r>
            <a:endParaRPr lang="ko-KR" altLang="en-US" sz="5400" b="1" dirty="0">
              <a:latin typeface="+mj-lt"/>
              <a:cs typeface="Arial" pitchFamily="34" charset="0"/>
            </a:endParaRPr>
          </a:p>
        </p:txBody>
      </p:sp>
      <p:sp>
        <p:nvSpPr>
          <p:cNvPr id="4" name="TextBox 3"/>
          <p:cNvSpPr txBox="1"/>
          <p:nvPr/>
        </p:nvSpPr>
        <p:spPr>
          <a:xfrm>
            <a:off x="7534139" y="4334726"/>
            <a:ext cx="4301543" cy="461665"/>
          </a:xfrm>
          <a:prstGeom prst="rect">
            <a:avLst/>
          </a:prstGeom>
          <a:noFill/>
        </p:spPr>
        <p:txBody>
          <a:bodyPr wrap="square" rtlCol="0">
            <a:spAutoFit/>
          </a:bodyPr>
          <a:lstStyle/>
          <a:p>
            <a:r>
              <a:rPr lang="en-US" sz="2400" b="1" dirty="0" smtClean="0"/>
              <a:t>- AAYUSHA SURYAWANSHI</a:t>
            </a:r>
            <a:endParaRPr lang="en-US" sz="2400" b="1" dirty="0"/>
          </a:p>
        </p:txBody>
      </p:sp>
    </p:spTree>
    <p:extLst>
      <p:ext uri="{BB962C8B-B14F-4D97-AF65-F5344CB8AC3E}">
        <p14:creationId xmlns:p14="http://schemas.microsoft.com/office/powerpoint/2010/main" val="101389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5A4BDA0-C270-4764-9C18-A593BCE2C965}"/>
              </a:ext>
            </a:extLst>
          </p:cNvPr>
          <p:cNvSpPr txBox="1"/>
          <p:nvPr/>
        </p:nvSpPr>
        <p:spPr>
          <a:xfrm>
            <a:off x="696686" y="714258"/>
            <a:ext cx="3166976" cy="923330"/>
          </a:xfrm>
          <a:prstGeom prst="rect">
            <a:avLst/>
          </a:prstGeom>
          <a:noFill/>
        </p:spPr>
        <p:txBody>
          <a:bodyPr wrap="square" rtlCol="0" anchor="ctr">
            <a:spAutoFit/>
          </a:bodyPr>
          <a:lstStyle/>
          <a:p>
            <a:r>
              <a:rPr lang="en-US" altLang="ko-KR" sz="5400" dirty="0" smtClean="0">
                <a:cs typeface="Arial" pitchFamily="34" charset="0"/>
              </a:rPr>
              <a:t>OUTLINE</a:t>
            </a:r>
            <a:endParaRPr lang="ko-KR" altLang="en-US" sz="5400" dirty="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5" y="4717480"/>
            <a:ext cx="3863662" cy="22126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8" y="2464565"/>
            <a:ext cx="3979338" cy="23246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5" y="271610"/>
            <a:ext cx="3895625" cy="215464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3935" y="2104146"/>
            <a:ext cx="4353059" cy="475385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6721" y="450762"/>
            <a:ext cx="3747752" cy="6352244"/>
          </a:xfrm>
          <a:prstGeom prst="rect">
            <a:avLst/>
          </a:prstGeom>
        </p:spPr>
      </p:pic>
      <p:sp>
        <p:nvSpPr>
          <p:cNvPr id="10" name="TextBox 9"/>
          <p:cNvSpPr txBox="1"/>
          <p:nvPr/>
        </p:nvSpPr>
        <p:spPr>
          <a:xfrm>
            <a:off x="4398706" y="714258"/>
            <a:ext cx="3915178" cy="1015663"/>
          </a:xfrm>
          <a:prstGeom prst="rect">
            <a:avLst/>
          </a:prstGeom>
          <a:noFill/>
        </p:spPr>
        <p:txBody>
          <a:bodyPr wrap="square" rtlCol="0">
            <a:spAutoFit/>
          </a:bodyPr>
          <a:lstStyle/>
          <a:p>
            <a:r>
              <a:rPr lang="en-US" sz="6000" b="1" dirty="0" smtClean="0">
                <a:solidFill>
                  <a:schemeClr val="bg1"/>
                </a:solidFill>
              </a:rPr>
              <a:t>GRAPHS</a:t>
            </a:r>
            <a:endParaRPr lang="en-US" sz="6000" b="1" dirty="0">
              <a:solidFill>
                <a:schemeClr val="bg1"/>
              </a:solidFill>
            </a:endParaRPr>
          </a:p>
        </p:txBody>
      </p:sp>
    </p:spTree>
    <p:extLst>
      <p:ext uri="{BB962C8B-B14F-4D97-AF65-F5344CB8AC3E}">
        <p14:creationId xmlns:p14="http://schemas.microsoft.com/office/powerpoint/2010/main" val="399503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306D9DA-83A9-4C58-9F10-414D1FF3DF16}"/>
              </a:ext>
            </a:extLst>
          </p:cNvPr>
          <p:cNvSpPr>
            <a:spLocks noGrp="1"/>
          </p:cNvSpPr>
          <p:nvPr>
            <p:ph type="body" sz="quarter" idx="10"/>
          </p:nvPr>
        </p:nvSpPr>
        <p:spPr>
          <a:xfrm>
            <a:off x="77440" y="584208"/>
            <a:ext cx="11573197" cy="724247"/>
          </a:xfrm>
        </p:spPr>
        <p:txBody>
          <a:bodyPr>
            <a:noAutofit/>
          </a:bodyPr>
          <a:lstStyle/>
          <a:p>
            <a:r>
              <a:rPr lang="en-US" sz="4400" b="1" dirty="0">
                <a:solidFill>
                  <a:schemeClr val="bg1"/>
                </a:solidFill>
              </a:rPr>
              <a:t>COMPARATIVE ANALYSIS</a:t>
            </a:r>
          </a:p>
        </p:txBody>
      </p:sp>
      <p:graphicFrame>
        <p:nvGraphicFramePr>
          <p:cNvPr id="4" name="Table 3">
            <a:extLst>
              <a:ext uri="{FF2B5EF4-FFF2-40B4-BE49-F238E27FC236}">
                <a16:creationId xmlns="" xmlns:a16="http://schemas.microsoft.com/office/drawing/2014/main" id="{D8D5A71F-E969-47F8-83C1-22331D18D8D5}"/>
              </a:ext>
            </a:extLst>
          </p:cNvPr>
          <p:cNvGraphicFramePr>
            <a:graphicFrameLocks noGrp="1"/>
          </p:cNvGraphicFramePr>
          <p:nvPr>
            <p:extLst>
              <p:ext uri="{D42A27DB-BD31-4B8C-83A1-F6EECF244321}">
                <p14:modId xmlns:p14="http://schemas.microsoft.com/office/powerpoint/2010/main" val="1717291060"/>
              </p:ext>
            </p:extLst>
          </p:nvPr>
        </p:nvGraphicFramePr>
        <p:xfrm>
          <a:off x="1001947" y="3206840"/>
          <a:ext cx="2334392" cy="3387143"/>
        </p:xfrm>
        <a:graphic>
          <a:graphicData uri="http://schemas.openxmlformats.org/drawingml/2006/table">
            <a:tbl>
              <a:tblPr firstRow="1" bandRow="1">
                <a:tableStyleId>{5940675A-B579-460E-94D1-54222C63F5DA}</a:tableStyleId>
              </a:tblPr>
              <a:tblGrid>
                <a:gridCol w="266214">
                  <a:extLst>
                    <a:ext uri="{9D8B030D-6E8A-4147-A177-3AD203B41FA5}">
                      <a16:colId xmlns="" xmlns:a16="http://schemas.microsoft.com/office/drawing/2014/main" val="20000"/>
                    </a:ext>
                  </a:extLst>
                </a:gridCol>
                <a:gridCol w="1801964">
                  <a:extLst>
                    <a:ext uri="{9D8B030D-6E8A-4147-A177-3AD203B41FA5}">
                      <a16:colId xmlns="" xmlns:a16="http://schemas.microsoft.com/office/drawing/2014/main" val="20001"/>
                    </a:ext>
                  </a:extLst>
                </a:gridCol>
                <a:gridCol w="266214">
                  <a:extLst>
                    <a:ext uri="{9D8B030D-6E8A-4147-A177-3AD203B41FA5}">
                      <a16:colId xmlns="" xmlns:a16="http://schemas.microsoft.com/office/drawing/2014/main" val="20002"/>
                    </a:ext>
                  </a:extLst>
                </a:gridCol>
              </a:tblGrid>
              <a:tr h="52785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latin typeface="+mn-lt"/>
                      </a:endParaRPr>
                    </a:p>
                  </a:txBody>
                  <a:tcPr anchor="ctr">
                    <a:lnL w="38100" cap="flat" cmpd="sng" algn="ctr">
                      <a:solidFill>
                        <a:schemeClr val="accent2"/>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78319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65000"/>
                            <a:lumOff val="35000"/>
                          </a:schemeClr>
                        </a:solidFill>
                        <a:latin typeface="+mn-lt"/>
                        <a:cs typeface="Arial" pitchFamily="34" charset="0"/>
                      </a:endParaRPr>
                    </a:p>
                  </a:txBody>
                  <a:tcPr anchor="b">
                    <a:lnL w="38100" cap="flat" cmpd="sng" algn="ctr">
                      <a:solidFill>
                        <a:schemeClr val="accent2"/>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609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2"/>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lnL w="28575"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grpSp>
        <p:nvGrpSpPr>
          <p:cNvPr id="5" name="Group 4">
            <a:extLst>
              <a:ext uri="{FF2B5EF4-FFF2-40B4-BE49-F238E27FC236}">
                <a16:creationId xmlns="" xmlns:a16="http://schemas.microsoft.com/office/drawing/2014/main" id="{BA027F24-F0B6-4B29-8E3E-3F439AFC5EF5}"/>
              </a:ext>
            </a:extLst>
          </p:cNvPr>
          <p:cNvGrpSpPr/>
          <p:nvPr/>
        </p:nvGrpSpPr>
        <p:grpSpPr>
          <a:xfrm>
            <a:off x="1272572" y="2640290"/>
            <a:ext cx="1793142" cy="646330"/>
            <a:chOff x="1271057" y="2816663"/>
            <a:chExt cx="996687" cy="437819"/>
          </a:xfrm>
          <a:solidFill>
            <a:srgbClr val="0680C3"/>
          </a:solidFill>
        </p:grpSpPr>
        <p:sp>
          <p:nvSpPr>
            <p:cNvPr id="6" name="Rectangle 5">
              <a:extLst>
                <a:ext uri="{FF2B5EF4-FFF2-40B4-BE49-F238E27FC236}">
                  <a16:creationId xmlns="" xmlns:a16="http://schemas.microsoft.com/office/drawing/2014/main" id="{46705FD4-A087-4D9E-808B-7B0E518AA698}"/>
                </a:ext>
              </a:extLst>
            </p:cNvPr>
            <p:cNvSpPr/>
            <p:nvPr/>
          </p:nvSpPr>
          <p:spPr>
            <a:xfrm>
              <a:off x="1271057" y="2846520"/>
              <a:ext cx="996687" cy="378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TextBox 6">
              <a:extLst>
                <a:ext uri="{FF2B5EF4-FFF2-40B4-BE49-F238E27FC236}">
                  <a16:creationId xmlns="" xmlns:a16="http://schemas.microsoft.com/office/drawing/2014/main" id="{919E511A-7F14-40A6-A577-67C27BB85E04}"/>
                </a:ext>
              </a:extLst>
            </p:cNvPr>
            <p:cNvSpPr txBox="1"/>
            <p:nvPr/>
          </p:nvSpPr>
          <p:spPr>
            <a:xfrm>
              <a:off x="1343065" y="2816663"/>
              <a:ext cx="852670" cy="437819"/>
            </a:xfrm>
            <a:prstGeom prst="rect">
              <a:avLst/>
            </a:prstGeom>
            <a:noFill/>
          </p:spPr>
          <p:txBody>
            <a:bodyPr wrap="square" rtlCol="0" anchor="ctr">
              <a:spAutoFit/>
            </a:bodyPr>
            <a:lstStyle/>
            <a:p>
              <a:pPr algn="ctr"/>
              <a:r>
                <a:rPr lang="en-US" altLang="ko-KR" b="1" dirty="0" smtClean="0">
                  <a:cs typeface="Arial" pitchFamily="34" charset="0"/>
                </a:rPr>
                <a:t>LINEAR REGRESSOR</a:t>
              </a:r>
              <a:endParaRPr lang="ko-KR" altLang="en-US" b="1" dirty="0">
                <a:cs typeface="Arial" pitchFamily="34" charset="0"/>
              </a:endParaRPr>
            </a:p>
          </p:txBody>
        </p:sp>
      </p:grpSp>
      <p:graphicFrame>
        <p:nvGraphicFramePr>
          <p:cNvPr id="8" name="Table 7">
            <a:extLst>
              <a:ext uri="{FF2B5EF4-FFF2-40B4-BE49-F238E27FC236}">
                <a16:creationId xmlns="" xmlns:a16="http://schemas.microsoft.com/office/drawing/2014/main" id="{E5DE7930-BD85-4508-9134-BC629DA36299}"/>
              </a:ext>
            </a:extLst>
          </p:cNvPr>
          <p:cNvGraphicFramePr>
            <a:graphicFrameLocks noGrp="1"/>
          </p:cNvGraphicFramePr>
          <p:nvPr>
            <p:extLst>
              <p:ext uri="{D42A27DB-BD31-4B8C-83A1-F6EECF244321}">
                <p14:modId xmlns:p14="http://schemas.microsoft.com/office/powerpoint/2010/main" val="3794632654"/>
              </p:ext>
            </p:extLst>
          </p:nvPr>
        </p:nvGraphicFramePr>
        <p:xfrm>
          <a:off x="3616745" y="3206840"/>
          <a:ext cx="2334392" cy="3374264"/>
        </p:xfrm>
        <a:graphic>
          <a:graphicData uri="http://schemas.openxmlformats.org/drawingml/2006/table">
            <a:tbl>
              <a:tblPr firstRow="1" bandRow="1">
                <a:tableStyleId>{5940675A-B579-460E-94D1-54222C63F5DA}</a:tableStyleId>
              </a:tblPr>
              <a:tblGrid>
                <a:gridCol w="266214">
                  <a:extLst>
                    <a:ext uri="{9D8B030D-6E8A-4147-A177-3AD203B41FA5}">
                      <a16:colId xmlns="" xmlns:a16="http://schemas.microsoft.com/office/drawing/2014/main" val="20000"/>
                    </a:ext>
                  </a:extLst>
                </a:gridCol>
                <a:gridCol w="1801964">
                  <a:extLst>
                    <a:ext uri="{9D8B030D-6E8A-4147-A177-3AD203B41FA5}">
                      <a16:colId xmlns="" xmlns:a16="http://schemas.microsoft.com/office/drawing/2014/main" val="20001"/>
                    </a:ext>
                  </a:extLst>
                </a:gridCol>
                <a:gridCol w="266214">
                  <a:extLst>
                    <a:ext uri="{9D8B030D-6E8A-4147-A177-3AD203B41FA5}">
                      <a16:colId xmlns="" xmlns:a16="http://schemas.microsoft.com/office/drawing/2014/main" val="20002"/>
                    </a:ext>
                  </a:extLst>
                </a:gridCol>
              </a:tblGrid>
              <a:tr h="52785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38100"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78319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65000"/>
                            <a:lumOff val="35000"/>
                          </a:schemeClr>
                        </a:solidFill>
                        <a:latin typeface="+mn-lt"/>
                        <a:cs typeface="Arial" pitchFamily="34" charset="0"/>
                      </a:endParaRPr>
                    </a:p>
                  </a:txBody>
                  <a:tcPr anchor="b">
                    <a:lnL w="38100"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nchor="ctr">
                    <a:lnL w="28575" cap="flat" cmpd="sng" algn="ctr">
                      <a:solidFill>
                        <a:schemeClr val="bg1"/>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6321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28575" cap="flat" cmpd="sng" algn="ctr">
                      <a:solidFill>
                        <a:schemeClr val="bg1"/>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12700" cmpd="sng">
                      <a:noFill/>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grpSp>
        <p:nvGrpSpPr>
          <p:cNvPr id="9" name="Group 8">
            <a:extLst>
              <a:ext uri="{FF2B5EF4-FFF2-40B4-BE49-F238E27FC236}">
                <a16:creationId xmlns="" xmlns:a16="http://schemas.microsoft.com/office/drawing/2014/main" id="{0B03D1B2-8722-480A-B649-E5B0B647315F}"/>
              </a:ext>
            </a:extLst>
          </p:cNvPr>
          <p:cNvGrpSpPr/>
          <p:nvPr/>
        </p:nvGrpSpPr>
        <p:grpSpPr>
          <a:xfrm>
            <a:off x="3887370" y="2684366"/>
            <a:ext cx="1793142" cy="558176"/>
            <a:chOff x="1271057" y="3783817"/>
            <a:chExt cx="996687" cy="378104"/>
          </a:xfrm>
          <a:solidFill>
            <a:srgbClr val="90C221"/>
          </a:solidFill>
        </p:grpSpPr>
        <p:sp>
          <p:nvSpPr>
            <p:cNvPr id="10" name="Rectangle 9">
              <a:extLst>
                <a:ext uri="{FF2B5EF4-FFF2-40B4-BE49-F238E27FC236}">
                  <a16:creationId xmlns="" xmlns:a16="http://schemas.microsoft.com/office/drawing/2014/main" id="{BD561A62-73A2-4357-84C7-12C790D2A226}"/>
                </a:ext>
              </a:extLst>
            </p:cNvPr>
            <p:cNvSpPr/>
            <p:nvPr/>
          </p:nvSpPr>
          <p:spPr>
            <a:xfrm>
              <a:off x="1271057" y="3783817"/>
              <a:ext cx="996687" cy="378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1" name="TextBox 10">
              <a:extLst>
                <a:ext uri="{FF2B5EF4-FFF2-40B4-BE49-F238E27FC236}">
                  <a16:creationId xmlns="" xmlns:a16="http://schemas.microsoft.com/office/drawing/2014/main" id="{0E72C486-D704-4712-9502-A7338A2F4262}"/>
                </a:ext>
              </a:extLst>
            </p:cNvPr>
            <p:cNvSpPr txBox="1"/>
            <p:nvPr/>
          </p:nvSpPr>
          <p:spPr>
            <a:xfrm>
              <a:off x="1343065" y="3847778"/>
              <a:ext cx="852670" cy="250183"/>
            </a:xfrm>
            <a:prstGeom prst="rect">
              <a:avLst/>
            </a:prstGeom>
            <a:noFill/>
          </p:spPr>
          <p:txBody>
            <a:bodyPr wrap="square" rtlCol="0" anchor="ctr">
              <a:spAutoFit/>
            </a:bodyPr>
            <a:lstStyle/>
            <a:p>
              <a:pPr algn="ctr"/>
              <a:r>
                <a:rPr lang="en-US" altLang="ko-KR" b="1" dirty="0" smtClean="0">
                  <a:cs typeface="Arial" pitchFamily="34" charset="0"/>
                </a:rPr>
                <a:t>LASSO</a:t>
              </a:r>
              <a:endParaRPr lang="ko-KR" altLang="en-US" b="1" dirty="0">
                <a:cs typeface="Arial" pitchFamily="34" charset="0"/>
              </a:endParaRPr>
            </a:p>
          </p:txBody>
        </p:sp>
      </p:grpSp>
      <p:graphicFrame>
        <p:nvGraphicFramePr>
          <p:cNvPr id="12" name="Table 11">
            <a:extLst>
              <a:ext uri="{FF2B5EF4-FFF2-40B4-BE49-F238E27FC236}">
                <a16:creationId xmlns="" xmlns:a16="http://schemas.microsoft.com/office/drawing/2014/main" id="{9D92900F-DB3F-4036-B832-275AF3D060AC}"/>
              </a:ext>
            </a:extLst>
          </p:cNvPr>
          <p:cNvGraphicFramePr>
            <a:graphicFrameLocks noGrp="1"/>
          </p:cNvGraphicFramePr>
          <p:nvPr>
            <p:extLst>
              <p:ext uri="{D42A27DB-BD31-4B8C-83A1-F6EECF244321}">
                <p14:modId xmlns:p14="http://schemas.microsoft.com/office/powerpoint/2010/main" val="4071210099"/>
              </p:ext>
            </p:extLst>
          </p:nvPr>
        </p:nvGraphicFramePr>
        <p:xfrm>
          <a:off x="6231543" y="3206840"/>
          <a:ext cx="2334392" cy="3374264"/>
        </p:xfrm>
        <a:graphic>
          <a:graphicData uri="http://schemas.openxmlformats.org/drawingml/2006/table">
            <a:tbl>
              <a:tblPr firstRow="1" bandRow="1">
                <a:tableStyleId>{5940675A-B579-460E-94D1-54222C63F5DA}</a:tableStyleId>
              </a:tblPr>
              <a:tblGrid>
                <a:gridCol w="266214">
                  <a:extLst>
                    <a:ext uri="{9D8B030D-6E8A-4147-A177-3AD203B41FA5}">
                      <a16:colId xmlns="" xmlns:a16="http://schemas.microsoft.com/office/drawing/2014/main" val="20000"/>
                    </a:ext>
                  </a:extLst>
                </a:gridCol>
                <a:gridCol w="1801964">
                  <a:extLst>
                    <a:ext uri="{9D8B030D-6E8A-4147-A177-3AD203B41FA5}">
                      <a16:colId xmlns="" xmlns:a16="http://schemas.microsoft.com/office/drawing/2014/main" val="20001"/>
                    </a:ext>
                  </a:extLst>
                </a:gridCol>
                <a:gridCol w="266214">
                  <a:extLst>
                    <a:ext uri="{9D8B030D-6E8A-4147-A177-3AD203B41FA5}">
                      <a16:colId xmlns="" xmlns:a16="http://schemas.microsoft.com/office/drawing/2014/main" val="20002"/>
                    </a:ext>
                  </a:extLst>
                </a:gridCol>
              </a:tblGrid>
              <a:tr h="618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38100" cap="flat" cmpd="sng" algn="ctr">
                      <a:solidFill>
                        <a:schemeClr val="accent4"/>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91842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65000"/>
                            <a:lumOff val="35000"/>
                          </a:schemeClr>
                        </a:solidFill>
                        <a:latin typeface="+mn-lt"/>
                        <a:cs typeface="Arial" pitchFamily="34" charset="0"/>
                      </a:endParaRPr>
                    </a:p>
                  </a:txBody>
                  <a:tcPr anchor="b">
                    <a:lnL w="38100" cap="flat" cmpd="sng" algn="ctr">
                      <a:solidFill>
                        <a:schemeClr val="accent4"/>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nchor="ctr">
                    <a:lnL w="28575" cap="flat" cmpd="sng" algn="ctr">
                      <a:solidFill>
                        <a:schemeClr val="bg1"/>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83684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4"/>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28575" cap="flat" cmpd="sng" algn="ctr">
                      <a:solidFill>
                        <a:schemeClr val="bg1"/>
                      </a:solidFill>
                      <a:prstDash val="solid"/>
                      <a:round/>
                      <a:headEnd type="none" w="med" len="med"/>
                      <a:tailEnd type="none" w="med" len="med"/>
                    </a:lnL>
                    <a:lnR w="38100" cap="flat" cmpd="sng" algn="ctr">
                      <a:solidFill>
                        <a:schemeClr val="accent4"/>
                      </a:solidFill>
                      <a:prstDash val="solid"/>
                      <a:round/>
                      <a:headEnd type="none" w="med" len="med"/>
                      <a:tailEnd type="none" w="med" len="med"/>
                    </a:lnR>
                    <a:lnT w="12700" cmpd="sng">
                      <a:noFill/>
                    </a:lnT>
                    <a:lnB w="381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grpSp>
        <p:nvGrpSpPr>
          <p:cNvPr id="13" name="Group 12">
            <a:extLst>
              <a:ext uri="{FF2B5EF4-FFF2-40B4-BE49-F238E27FC236}">
                <a16:creationId xmlns="" xmlns:a16="http://schemas.microsoft.com/office/drawing/2014/main" id="{6167D0C0-F36E-4E31-B320-FAF9D9BB2CA1}"/>
              </a:ext>
            </a:extLst>
          </p:cNvPr>
          <p:cNvGrpSpPr/>
          <p:nvPr/>
        </p:nvGrpSpPr>
        <p:grpSpPr>
          <a:xfrm>
            <a:off x="6518060" y="2673722"/>
            <a:ext cx="1793142" cy="646330"/>
            <a:chOff x="1271057" y="3753960"/>
            <a:chExt cx="996687" cy="437819"/>
          </a:xfrm>
          <a:solidFill>
            <a:srgbClr val="262626"/>
          </a:solidFill>
        </p:grpSpPr>
        <p:sp>
          <p:nvSpPr>
            <p:cNvPr id="14" name="Rectangle 13">
              <a:extLst>
                <a:ext uri="{FF2B5EF4-FFF2-40B4-BE49-F238E27FC236}">
                  <a16:creationId xmlns="" xmlns:a16="http://schemas.microsoft.com/office/drawing/2014/main" id="{EAC61AE1-0554-41AB-BC8B-39104D8C5547}"/>
                </a:ext>
              </a:extLst>
            </p:cNvPr>
            <p:cNvSpPr/>
            <p:nvPr/>
          </p:nvSpPr>
          <p:spPr>
            <a:xfrm>
              <a:off x="1271057" y="3783817"/>
              <a:ext cx="996687" cy="3781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5" name="TextBox 14">
              <a:extLst>
                <a:ext uri="{FF2B5EF4-FFF2-40B4-BE49-F238E27FC236}">
                  <a16:creationId xmlns="" xmlns:a16="http://schemas.microsoft.com/office/drawing/2014/main" id="{C52C00B8-884F-469E-9E25-C3FF3B75C0D4}"/>
                </a:ext>
              </a:extLst>
            </p:cNvPr>
            <p:cNvSpPr txBox="1"/>
            <p:nvPr/>
          </p:nvSpPr>
          <p:spPr>
            <a:xfrm>
              <a:off x="1343065" y="3753960"/>
              <a:ext cx="852670" cy="437819"/>
            </a:xfrm>
            <a:prstGeom prst="rect">
              <a:avLst/>
            </a:prstGeom>
            <a:noFill/>
          </p:spPr>
          <p:txBody>
            <a:bodyPr wrap="square" rtlCol="0" anchor="ctr">
              <a:spAutoFit/>
            </a:bodyPr>
            <a:lstStyle/>
            <a:p>
              <a:pPr algn="ctr"/>
              <a:r>
                <a:rPr lang="en-US" altLang="ko-KR" b="1" dirty="0" smtClean="0">
                  <a:cs typeface="Arial" pitchFamily="34" charset="0"/>
                </a:rPr>
                <a:t>RANDOM FOREST</a:t>
              </a:r>
              <a:endParaRPr lang="ko-KR" altLang="en-US" b="1" dirty="0">
                <a:cs typeface="Arial" pitchFamily="34" charset="0"/>
              </a:endParaRPr>
            </a:p>
          </p:txBody>
        </p:sp>
      </p:grpSp>
      <p:graphicFrame>
        <p:nvGraphicFramePr>
          <p:cNvPr id="16" name="Table 15">
            <a:extLst>
              <a:ext uri="{FF2B5EF4-FFF2-40B4-BE49-F238E27FC236}">
                <a16:creationId xmlns="" xmlns:a16="http://schemas.microsoft.com/office/drawing/2014/main" id="{F265BA64-8FC3-4AFD-8966-2732F194E576}"/>
              </a:ext>
            </a:extLst>
          </p:cNvPr>
          <p:cNvGraphicFramePr>
            <a:graphicFrameLocks noGrp="1"/>
          </p:cNvGraphicFramePr>
          <p:nvPr>
            <p:extLst>
              <p:ext uri="{D42A27DB-BD31-4B8C-83A1-F6EECF244321}">
                <p14:modId xmlns:p14="http://schemas.microsoft.com/office/powerpoint/2010/main" val="1683940354"/>
              </p:ext>
            </p:extLst>
          </p:nvPr>
        </p:nvGraphicFramePr>
        <p:xfrm>
          <a:off x="8846341" y="3206840"/>
          <a:ext cx="2334392" cy="3374264"/>
        </p:xfrm>
        <a:graphic>
          <a:graphicData uri="http://schemas.openxmlformats.org/drawingml/2006/table">
            <a:tbl>
              <a:tblPr firstRow="1" bandRow="1">
                <a:tableStyleId>{5940675A-B579-460E-94D1-54222C63F5DA}</a:tableStyleId>
              </a:tblPr>
              <a:tblGrid>
                <a:gridCol w="266214">
                  <a:extLst>
                    <a:ext uri="{9D8B030D-6E8A-4147-A177-3AD203B41FA5}">
                      <a16:colId xmlns="" xmlns:a16="http://schemas.microsoft.com/office/drawing/2014/main" val="20000"/>
                    </a:ext>
                  </a:extLst>
                </a:gridCol>
                <a:gridCol w="1801964">
                  <a:extLst>
                    <a:ext uri="{9D8B030D-6E8A-4147-A177-3AD203B41FA5}">
                      <a16:colId xmlns="" xmlns:a16="http://schemas.microsoft.com/office/drawing/2014/main" val="20001"/>
                    </a:ext>
                  </a:extLst>
                </a:gridCol>
                <a:gridCol w="266214">
                  <a:extLst>
                    <a:ext uri="{9D8B030D-6E8A-4147-A177-3AD203B41FA5}">
                      <a16:colId xmlns="" xmlns:a16="http://schemas.microsoft.com/office/drawing/2014/main" val="20002"/>
                    </a:ext>
                  </a:extLst>
                </a:gridCol>
              </a:tblGrid>
              <a:tr h="618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38100" cap="flat" cmpd="sng" algn="ctr">
                      <a:solidFill>
                        <a:schemeClr val="accent5"/>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lt"/>
                      </a:endParaRPr>
                    </a:p>
                  </a:txBody>
                  <a:tcPr anchor="ctr">
                    <a:lnL w="28575" cap="flat" cmpd="sng" algn="ctr">
                      <a:solidFill>
                        <a:schemeClr val="bg1"/>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91842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65000"/>
                            <a:lumOff val="35000"/>
                          </a:schemeClr>
                        </a:solidFill>
                        <a:latin typeface="+mn-lt"/>
                        <a:cs typeface="Arial" pitchFamily="34" charset="0"/>
                      </a:endParaRPr>
                    </a:p>
                  </a:txBody>
                  <a:tcPr anchor="b">
                    <a:lnL w="38100" cap="flat" cmpd="sng" algn="ctr">
                      <a:solidFill>
                        <a:schemeClr val="accent5"/>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83684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5"/>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latin typeface="+mn-lt"/>
                        <a:cs typeface="Arial" pitchFamily="34" charset="0"/>
                      </a:endParaRPr>
                    </a:p>
                  </a:txBody>
                  <a:tcPr>
                    <a:lnL w="28575" cap="flat" cmpd="sng" algn="ctr">
                      <a:solidFill>
                        <a:schemeClr val="bg1"/>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12700" cmpd="sng">
                      <a:noFill/>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grpSp>
        <p:nvGrpSpPr>
          <p:cNvPr id="17" name="Group 16">
            <a:extLst>
              <a:ext uri="{FF2B5EF4-FFF2-40B4-BE49-F238E27FC236}">
                <a16:creationId xmlns="" xmlns:a16="http://schemas.microsoft.com/office/drawing/2014/main" id="{9D6A3F94-C00C-45F2-BCA3-8D97754A55F9}"/>
              </a:ext>
            </a:extLst>
          </p:cNvPr>
          <p:cNvGrpSpPr/>
          <p:nvPr/>
        </p:nvGrpSpPr>
        <p:grpSpPr>
          <a:xfrm>
            <a:off x="9116966" y="2640290"/>
            <a:ext cx="1793142" cy="558176"/>
            <a:chOff x="1271057" y="3783817"/>
            <a:chExt cx="996687" cy="378104"/>
          </a:xfrm>
          <a:solidFill>
            <a:srgbClr val="262626"/>
          </a:solidFill>
        </p:grpSpPr>
        <p:sp>
          <p:nvSpPr>
            <p:cNvPr id="18" name="Rectangle 17">
              <a:extLst>
                <a:ext uri="{FF2B5EF4-FFF2-40B4-BE49-F238E27FC236}">
                  <a16:creationId xmlns="" xmlns:a16="http://schemas.microsoft.com/office/drawing/2014/main" id="{10387311-9DFF-4C41-BFBA-A39AD69E5209}"/>
                </a:ext>
              </a:extLst>
            </p:cNvPr>
            <p:cNvSpPr/>
            <p:nvPr/>
          </p:nvSpPr>
          <p:spPr>
            <a:xfrm>
              <a:off x="1271057" y="3783817"/>
              <a:ext cx="996687" cy="3781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9" name="TextBox 18">
              <a:extLst>
                <a:ext uri="{FF2B5EF4-FFF2-40B4-BE49-F238E27FC236}">
                  <a16:creationId xmlns="" xmlns:a16="http://schemas.microsoft.com/office/drawing/2014/main" id="{46AC20DE-47E2-4A60-AA59-FD984BC4583E}"/>
                </a:ext>
              </a:extLst>
            </p:cNvPr>
            <p:cNvSpPr txBox="1"/>
            <p:nvPr/>
          </p:nvSpPr>
          <p:spPr>
            <a:xfrm>
              <a:off x="1343065" y="3847778"/>
              <a:ext cx="852670" cy="250183"/>
            </a:xfrm>
            <a:prstGeom prst="rect">
              <a:avLst/>
            </a:prstGeom>
            <a:noFill/>
          </p:spPr>
          <p:txBody>
            <a:bodyPr wrap="square" rtlCol="0" anchor="ctr">
              <a:spAutoFit/>
            </a:bodyPr>
            <a:lstStyle/>
            <a:p>
              <a:pPr algn="ctr"/>
              <a:r>
                <a:rPr lang="en-US" altLang="ko-KR" b="1" dirty="0" smtClean="0">
                  <a:cs typeface="Arial" pitchFamily="34" charset="0"/>
                </a:rPr>
                <a:t>RIDGE</a:t>
              </a:r>
              <a:endParaRPr lang="ko-KR" altLang="en-US" b="1" dirty="0">
                <a:cs typeface="Arial" pitchFamily="34" charset="0"/>
              </a:endParaRPr>
            </a:p>
          </p:txBody>
        </p:sp>
      </p:grpSp>
      <p:sp>
        <p:nvSpPr>
          <p:cNvPr id="3" name="TextBox 2"/>
          <p:cNvSpPr txBox="1"/>
          <p:nvPr/>
        </p:nvSpPr>
        <p:spPr>
          <a:xfrm>
            <a:off x="1001947" y="3338800"/>
            <a:ext cx="2325944" cy="3139321"/>
          </a:xfrm>
          <a:prstGeom prst="rect">
            <a:avLst/>
          </a:prstGeom>
          <a:noFill/>
        </p:spPr>
        <p:txBody>
          <a:bodyPr wrap="square" rtlCol="0">
            <a:spAutoFit/>
          </a:bodyPr>
          <a:lstStyle/>
          <a:p>
            <a:r>
              <a:rPr lang="en-US" b="1" dirty="0" smtClean="0"/>
              <a:t>R Square:0.9152215</a:t>
            </a:r>
          </a:p>
          <a:p>
            <a:endParaRPr lang="en-US" b="1" dirty="0" smtClean="0"/>
          </a:p>
          <a:p>
            <a:r>
              <a:rPr lang="en-US" b="1" dirty="0" smtClean="0"/>
              <a:t>Adjusted R </a:t>
            </a:r>
          </a:p>
          <a:p>
            <a:r>
              <a:rPr lang="en-US" b="1" dirty="0" smtClean="0"/>
              <a:t>Square: 0.91448301</a:t>
            </a:r>
          </a:p>
          <a:p>
            <a:endParaRPr lang="en-US" b="1" dirty="0" smtClean="0"/>
          </a:p>
          <a:p>
            <a:r>
              <a:rPr lang="en-US" b="1" dirty="0" smtClean="0"/>
              <a:t>MSE(Mean Square Error):963.6658195</a:t>
            </a:r>
          </a:p>
          <a:p>
            <a:endParaRPr lang="en-US" b="1" dirty="0" smtClean="0"/>
          </a:p>
          <a:p>
            <a:r>
              <a:rPr lang="en-US" b="1" dirty="0" smtClean="0"/>
              <a:t>MAE(Mean Absolute Error):19.48180900</a:t>
            </a:r>
          </a:p>
        </p:txBody>
      </p:sp>
      <p:sp>
        <p:nvSpPr>
          <p:cNvPr id="21" name="TextBox 20"/>
          <p:cNvSpPr txBox="1"/>
          <p:nvPr/>
        </p:nvSpPr>
        <p:spPr>
          <a:xfrm>
            <a:off x="3650934" y="3336964"/>
            <a:ext cx="2257566" cy="3139321"/>
          </a:xfrm>
          <a:prstGeom prst="rect">
            <a:avLst/>
          </a:prstGeom>
          <a:noFill/>
        </p:spPr>
        <p:txBody>
          <a:bodyPr wrap="square" rtlCol="0">
            <a:spAutoFit/>
          </a:bodyPr>
          <a:lstStyle/>
          <a:p>
            <a:r>
              <a:rPr lang="en-US" b="1" dirty="0"/>
              <a:t>R </a:t>
            </a:r>
            <a:r>
              <a:rPr lang="en-US" b="1" dirty="0" smtClean="0"/>
              <a:t>Square:0.907287</a:t>
            </a:r>
            <a:endParaRPr lang="en-US" b="1" dirty="0"/>
          </a:p>
          <a:p>
            <a:endParaRPr lang="en-US" b="1" dirty="0" smtClean="0"/>
          </a:p>
          <a:p>
            <a:r>
              <a:rPr lang="en-US" b="1" dirty="0" smtClean="0"/>
              <a:t>Adjusted </a:t>
            </a:r>
            <a:r>
              <a:rPr lang="en-US" b="1" dirty="0"/>
              <a:t>R </a:t>
            </a:r>
            <a:r>
              <a:rPr lang="en-US" b="1" dirty="0" smtClean="0"/>
              <a:t>Square: 0.9064793</a:t>
            </a:r>
            <a:endParaRPr lang="en-US" b="1" dirty="0"/>
          </a:p>
          <a:p>
            <a:endParaRPr lang="en-US" b="1" dirty="0" smtClean="0"/>
          </a:p>
          <a:p>
            <a:r>
              <a:rPr lang="en-US" b="1" dirty="0" smtClean="0"/>
              <a:t>MSE(Mean </a:t>
            </a:r>
            <a:r>
              <a:rPr lang="en-US" b="1" dirty="0"/>
              <a:t>Square Error</a:t>
            </a:r>
            <a:r>
              <a:rPr lang="en-US" b="1" dirty="0" smtClean="0"/>
              <a:t>):889.850809</a:t>
            </a:r>
            <a:endParaRPr lang="en-US" b="1" dirty="0"/>
          </a:p>
          <a:p>
            <a:endParaRPr lang="en-US" b="1" dirty="0" smtClean="0"/>
          </a:p>
          <a:p>
            <a:r>
              <a:rPr lang="en-US" b="1" dirty="0" smtClean="0"/>
              <a:t>MAE(Mean </a:t>
            </a:r>
            <a:r>
              <a:rPr lang="en-US" b="1" dirty="0"/>
              <a:t>Absolute Error</a:t>
            </a:r>
            <a:r>
              <a:rPr lang="en-US" b="1" dirty="0" smtClean="0"/>
              <a:t>):19.0888928</a:t>
            </a:r>
            <a:endParaRPr lang="en-US" b="1" dirty="0"/>
          </a:p>
        </p:txBody>
      </p:sp>
      <p:sp>
        <p:nvSpPr>
          <p:cNvPr id="22" name="TextBox 21"/>
          <p:cNvSpPr txBox="1"/>
          <p:nvPr/>
        </p:nvSpPr>
        <p:spPr>
          <a:xfrm>
            <a:off x="6263329" y="3369869"/>
            <a:ext cx="2302605" cy="3139321"/>
          </a:xfrm>
          <a:prstGeom prst="rect">
            <a:avLst/>
          </a:prstGeom>
          <a:noFill/>
        </p:spPr>
        <p:txBody>
          <a:bodyPr wrap="square" rtlCol="0">
            <a:spAutoFit/>
          </a:bodyPr>
          <a:lstStyle/>
          <a:p>
            <a:r>
              <a:rPr lang="en-US" b="1" dirty="0"/>
              <a:t>R </a:t>
            </a:r>
            <a:r>
              <a:rPr lang="en-US" b="1" dirty="0" smtClean="0"/>
              <a:t>Square:0.983263</a:t>
            </a:r>
            <a:endParaRPr lang="en-US" b="1" dirty="0"/>
          </a:p>
          <a:p>
            <a:endParaRPr lang="en-US" b="1" dirty="0" smtClean="0"/>
          </a:p>
          <a:p>
            <a:r>
              <a:rPr lang="en-US" b="1" dirty="0" smtClean="0"/>
              <a:t>Adjusted </a:t>
            </a:r>
            <a:r>
              <a:rPr lang="en-US" b="1" dirty="0"/>
              <a:t>R </a:t>
            </a:r>
            <a:endParaRPr lang="en-US" b="1" dirty="0" smtClean="0"/>
          </a:p>
          <a:p>
            <a:r>
              <a:rPr lang="en-US" b="1" dirty="0" smtClean="0"/>
              <a:t>Square: 0.9831170</a:t>
            </a:r>
            <a:endParaRPr lang="en-US" b="1" dirty="0"/>
          </a:p>
          <a:p>
            <a:endParaRPr lang="en-US" b="1" dirty="0" smtClean="0"/>
          </a:p>
          <a:p>
            <a:r>
              <a:rPr lang="en-US" b="1" dirty="0" smtClean="0"/>
              <a:t>MSE(Mean </a:t>
            </a:r>
            <a:r>
              <a:rPr lang="en-US" b="1" dirty="0"/>
              <a:t>Square Error</a:t>
            </a:r>
            <a:r>
              <a:rPr lang="en-US" b="1" dirty="0" smtClean="0"/>
              <a:t>):874.1612229</a:t>
            </a:r>
            <a:endParaRPr lang="en-US" b="1" dirty="0"/>
          </a:p>
          <a:p>
            <a:endParaRPr lang="en-US" b="1" dirty="0" smtClean="0"/>
          </a:p>
          <a:p>
            <a:r>
              <a:rPr lang="en-US" b="1" dirty="0" smtClean="0"/>
              <a:t>MAE(Mean </a:t>
            </a:r>
            <a:r>
              <a:rPr lang="en-US" b="1" dirty="0"/>
              <a:t>Absolute Error</a:t>
            </a:r>
            <a:r>
              <a:rPr lang="en-US" b="1" dirty="0" smtClean="0"/>
              <a:t>):19.7806988</a:t>
            </a:r>
            <a:endParaRPr lang="en-US" b="1" dirty="0"/>
          </a:p>
        </p:txBody>
      </p:sp>
      <p:sp>
        <p:nvSpPr>
          <p:cNvPr id="23" name="TextBox 22"/>
          <p:cNvSpPr txBox="1"/>
          <p:nvPr/>
        </p:nvSpPr>
        <p:spPr>
          <a:xfrm>
            <a:off x="8846340" y="3369869"/>
            <a:ext cx="2334393" cy="3139321"/>
          </a:xfrm>
          <a:prstGeom prst="rect">
            <a:avLst/>
          </a:prstGeom>
          <a:noFill/>
        </p:spPr>
        <p:txBody>
          <a:bodyPr wrap="square" rtlCol="0">
            <a:spAutoFit/>
          </a:bodyPr>
          <a:lstStyle/>
          <a:p>
            <a:r>
              <a:rPr lang="en-US" b="1" dirty="0"/>
              <a:t>R </a:t>
            </a:r>
            <a:r>
              <a:rPr lang="en-US" b="1" dirty="0" smtClean="0"/>
              <a:t>Square:0.9150679</a:t>
            </a:r>
            <a:endParaRPr lang="en-US" b="1" dirty="0"/>
          </a:p>
          <a:p>
            <a:endParaRPr lang="en-US" b="1" dirty="0" smtClean="0"/>
          </a:p>
          <a:p>
            <a:r>
              <a:rPr lang="en-US" b="1" dirty="0" smtClean="0"/>
              <a:t>Adjusted </a:t>
            </a:r>
            <a:r>
              <a:rPr lang="en-US" b="1" dirty="0"/>
              <a:t>R </a:t>
            </a:r>
            <a:endParaRPr lang="en-US" b="1" dirty="0" smtClean="0"/>
          </a:p>
          <a:p>
            <a:r>
              <a:rPr lang="en-US" b="1" dirty="0" smtClean="0"/>
              <a:t>Square: 0.9143281</a:t>
            </a:r>
            <a:endParaRPr lang="en-US" b="1" dirty="0"/>
          </a:p>
          <a:p>
            <a:endParaRPr lang="en-US" b="1" dirty="0" smtClean="0"/>
          </a:p>
          <a:p>
            <a:r>
              <a:rPr lang="en-US" b="1" dirty="0" smtClean="0"/>
              <a:t>MSE(Mean </a:t>
            </a:r>
            <a:r>
              <a:rPr lang="en-US" b="1" dirty="0"/>
              <a:t>Square Error</a:t>
            </a:r>
            <a:r>
              <a:rPr lang="en-US" b="1" dirty="0" smtClean="0"/>
              <a:t>):938.9490459</a:t>
            </a:r>
            <a:endParaRPr lang="en-US" b="1" dirty="0"/>
          </a:p>
          <a:p>
            <a:endParaRPr lang="en-US" b="1" dirty="0" smtClean="0"/>
          </a:p>
          <a:p>
            <a:r>
              <a:rPr lang="en-US" b="1" dirty="0" smtClean="0"/>
              <a:t>MAE(Mean </a:t>
            </a:r>
            <a:r>
              <a:rPr lang="en-US" b="1" dirty="0"/>
              <a:t>Absolute Error</a:t>
            </a:r>
            <a:r>
              <a:rPr lang="en-US" b="1" dirty="0" smtClean="0"/>
              <a:t>):19.3583559</a:t>
            </a:r>
            <a:endParaRPr lang="en-US" b="1" dirty="0"/>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809" y="1045007"/>
            <a:ext cx="8831816" cy="1372986"/>
          </a:xfrm>
        </p:spPr>
        <p:txBody>
          <a:bodyPr/>
          <a:lstStyle/>
          <a:p>
            <a:r>
              <a:rPr lang="en-US" sz="4400" b="1" dirty="0" smtClean="0">
                <a:solidFill>
                  <a:schemeClr val="bg1"/>
                </a:solidFill>
              </a:rPr>
              <a:t> SCOPE OF PROJECT</a:t>
            </a:r>
            <a:endParaRPr lang="en-US" sz="4400" b="1" dirty="0">
              <a:solidFill>
                <a:schemeClr val="bg1"/>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
        <p:nvSpPr>
          <p:cNvPr id="5" name="TextBox 4"/>
          <p:cNvSpPr txBox="1"/>
          <p:nvPr/>
        </p:nvSpPr>
        <p:spPr>
          <a:xfrm>
            <a:off x="1751526" y="3953812"/>
            <a:ext cx="9311425" cy="2308324"/>
          </a:xfrm>
          <a:prstGeom prst="rect">
            <a:avLst/>
          </a:prstGeom>
          <a:noFill/>
        </p:spPr>
        <p:txBody>
          <a:bodyPr wrap="square" rtlCol="0">
            <a:spAutoFit/>
          </a:bodyPr>
          <a:lstStyle/>
          <a:p>
            <a:r>
              <a:rPr lang="en-US" b="1" dirty="0"/>
              <a:t>In future we can also include, latitude, longitude and elevation of the house in the model to predict the house price with more accuracy. </a:t>
            </a:r>
            <a:endParaRPr lang="en-US" b="1" dirty="0" smtClean="0"/>
          </a:p>
          <a:p>
            <a:endParaRPr lang="en-US" b="1" dirty="0"/>
          </a:p>
          <a:p>
            <a:r>
              <a:rPr lang="en-US" b="1" dirty="0" smtClean="0"/>
              <a:t>Future </a:t>
            </a:r>
            <a:r>
              <a:rPr lang="en-US" b="1" dirty="0"/>
              <a:t>work can also include demographics variable like income, number of children, education, age of the family group </a:t>
            </a:r>
            <a:r>
              <a:rPr lang="en-US" b="1" dirty="0" err="1"/>
              <a:t>etc</a:t>
            </a:r>
            <a:r>
              <a:rPr lang="en-US" b="1" dirty="0"/>
              <a:t> in the model, to explain the variability in the house pricing and to predict house pricing more effectively.</a:t>
            </a:r>
          </a:p>
          <a:p>
            <a:r>
              <a:rPr lang="en-US" dirty="0"/>
              <a:t/>
            </a:r>
            <a:br>
              <a:rPr lang="en-US" dirty="0"/>
            </a:br>
            <a:endParaRPr lang="en-US" b="1" dirty="0"/>
          </a:p>
        </p:txBody>
      </p:sp>
    </p:spTree>
    <p:extLst>
      <p:ext uri="{BB962C8B-B14F-4D97-AF65-F5344CB8AC3E}">
        <p14:creationId xmlns:p14="http://schemas.microsoft.com/office/powerpoint/2010/main" val="4222942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0C455B2A-3D1B-4F98-ACA5-C72C064015F6}"/>
              </a:ext>
            </a:extLst>
          </p:cNvPr>
          <p:cNvGrpSpPr/>
          <p:nvPr/>
        </p:nvGrpSpPr>
        <p:grpSpPr>
          <a:xfrm>
            <a:off x="7394145" y="2996968"/>
            <a:ext cx="4797245" cy="1142740"/>
            <a:chOff x="6665542" y="2749602"/>
            <a:chExt cx="4797245" cy="1142740"/>
          </a:xfrm>
        </p:grpSpPr>
        <p:sp>
          <p:nvSpPr>
            <p:cNvPr id="8" name="TextBox 7">
              <a:extLst>
                <a:ext uri="{FF2B5EF4-FFF2-40B4-BE49-F238E27FC236}">
                  <a16:creationId xmlns=""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Section</a:t>
              </a:r>
              <a:r>
                <a:rPr lang="en-US" altLang="ko-KR" sz="4800" dirty="0">
                  <a:solidFill>
                    <a:schemeClr val="bg1"/>
                  </a:solidFill>
                  <a:latin typeface="+mj-lt"/>
                  <a:cs typeface="Arial" pitchFamily="34" charset="0"/>
                </a:rPr>
                <a:t> </a:t>
              </a:r>
              <a:r>
                <a:rPr lang="en-US" altLang="ko-KR" sz="4800" b="1" dirty="0">
                  <a:solidFill>
                    <a:schemeClr val="bg1"/>
                  </a:solidFill>
                  <a:latin typeface="+mj-lt"/>
                  <a:cs typeface="Arial" pitchFamily="34" charset="0"/>
                </a:rPr>
                <a:t>Break</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sp>
        <p:nvSpPr>
          <p:cNvPr id="2" name="TextBox 1"/>
          <p:cNvSpPr txBox="1"/>
          <p:nvPr/>
        </p:nvSpPr>
        <p:spPr>
          <a:xfrm>
            <a:off x="3541690" y="862884"/>
            <a:ext cx="4246675" cy="830997"/>
          </a:xfrm>
          <a:prstGeom prst="rect">
            <a:avLst/>
          </a:prstGeom>
          <a:noFill/>
        </p:spPr>
        <p:txBody>
          <a:bodyPr wrap="none" rtlCol="0">
            <a:spAutoFit/>
          </a:bodyPr>
          <a:lstStyle/>
          <a:p>
            <a:r>
              <a:rPr lang="en-US" sz="4800" b="1" dirty="0" smtClean="0">
                <a:solidFill>
                  <a:schemeClr val="bg1"/>
                </a:solidFill>
              </a:rPr>
              <a:t>CONCLUSION</a:t>
            </a:r>
            <a:endParaRPr lang="en-US" dirty="0"/>
          </a:p>
        </p:txBody>
      </p:sp>
      <p:sp>
        <p:nvSpPr>
          <p:cNvPr id="3" name="TextBox 2"/>
          <p:cNvSpPr txBox="1"/>
          <p:nvPr/>
        </p:nvSpPr>
        <p:spPr>
          <a:xfrm>
            <a:off x="914401" y="2892018"/>
            <a:ext cx="10354614" cy="3416320"/>
          </a:xfrm>
          <a:prstGeom prst="rect">
            <a:avLst/>
          </a:prstGeom>
          <a:noFill/>
        </p:spPr>
        <p:txBody>
          <a:bodyPr wrap="square" rtlCol="0">
            <a:spAutoFit/>
          </a:bodyPr>
          <a:lstStyle/>
          <a:p>
            <a:r>
              <a:rPr lang="en-US" b="1" dirty="0">
                <a:solidFill>
                  <a:srgbClr val="002060"/>
                </a:solidFill>
              </a:rPr>
              <a:t>Thus, we studied and applied the concept of Linear Regression in real time implementation so as to ease the life of human. </a:t>
            </a:r>
            <a:endParaRPr lang="en-US" b="1" dirty="0" smtClean="0">
              <a:solidFill>
                <a:srgbClr val="002060"/>
              </a:solidFill>
            </a:endParaRPr>
          </a:p>
          <a:p>
            <a:endParaRPr lang="en-US" b="1" dirty="0" smtClean="0"/>
          </a:p>
          <a:p>
            <a:endParaRPr lang="en-US" b="1" dirty="0" smtClean="0"/>
          </a:p>
          <a:p>
            <a:r>
              <a:rPr lang="en-US" b="1" dirty="0" smtClean="0"/>
              <a:t>• </a:t>
            </a:r>
            <a:r>
              <a:rPr lang="en-US" b="1" dirty="0"/>
              <a:t>Determining the price of property without complete knowledge about the surrounding is quite riskier for both customer and the seller. </a:t>
            </a:r>
            <a:endParaRPr lang="en-US" b="1" dirty="0" smtClean="0"/>
          </a:p>
          <a:p>
            <a:r>
              <a:rPr lang="en-US" b="1" dirty="0" smtClean="0"/>
              <a:t>• </a:t>
            </a:r>
            <a:r>
              <a:rPr lang="en-US" b="1" dirty="0"/>
              <a:t>In order to overcome this problem we have tried to develop application which determines the price of the property based on various parameters of the surrounding. </a:t>
            </a:r>
            <a:endParaRPr lang="en-US" b="1" dirty="0" smtClean="0"/>
          </a:p>
          <a:p>
            <a:r>
              <a:rPr lang="en-US" b="1" dirty="0" smtClean="0"/>
              <a:t>• </a:t>
            </a:r>
            <a:r>
              <a:rPr lang="en-US" b="1" dirty="0"/>
              <a:t>Data provide us with the complete data about the surrounding in the form of dataset. </a:t>
            </a:r>
            <a:endParaRPr lang="en-US" b="1" dirty="0" smtClean="0"/>
          </a:p>
          <a:p>
            <a:r>
              <a:rPr lang="en-US" b="1" dirty="0" smtClean="0"/>
              <a:t>• </a:t>
            </a:r>
            <a:r>
              <a:rPr lang="en-US" b="1" dirty="0"/>
              <a:t>Dataset helps to get the insight of the surrounding and machine learning model helps to predict the price of the property based on the training provided by the dataset. </a:t>
            </a:r>
            <a:endParaRPr lang="en-US" b="1" dirty="0" smtClean="0"/>
          </a:p>
          <a:p>
            <a:r>
              <a:rPr lang="en-US" b="1" dirty="0" smtClean="0"/>
              <a:t>• </a:t>
            </a:r>
            <a:r>
              <a:rPr lang="en-US" b="1" dirty="0"/>
              <a:t>We successfully implemented linear regression model to predict the price of the houses.</a:t>
            </a:r>
          </a:p>
        </p:txBody>
      </p:sp>
    </p:spTree>
    <p:extLst>
      <p:ext uri="{BB962C8B-B14F-4D97-AF65-F5344CB8AC3E}">
        <p14:creationId xmlns:p14="http://schemas.microsoft.com/office/powerpoint/2010/main" val="126376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4912024" y="3729607"/>
            <a:ext cx="6369202" cy="724247"/>
          </a:xfrm>
        </p:spPr>
        <p:txBody>
          <a:bodyPr>
            <a:noAutofit/>
          </a:bodyPr>
          <a:lstStyle/>
          <a:p>
            <a:r>
              <a:rPr lang="en-US" b="1" dirty="0" smtClean="0">
                <a:solidFill>
                  <a:schemeClr val="tx1"/>
                </a:solidFill>
              </a:rPr>
              <a:t>ANY QUESTIONS?</a:t>
            </a:r>
            <a:endParaRPr lang="en-US" b="1" dirty="0">
              <a:solidFill>
                <a:schemeClr val="tx1"/>
              </a:solidFill>
            </a:endParaRPr>
          </a:p>
        </p:txBody>
      </p:sp>
      <p:sp>
        <p:nvSpPr>
          <p:cNvPr id="4" name="Oval 21">
            <a:extLst>
              <a:ext uri="{FF2B5EF4-FFF2-40B4-BE49-F238E27FC236}">
                <a16:creationId xmlns="" xmlns:a16="http://schemas.microsoft.com/office/drawing/2014/main" id="{AA4DF0E0-8D1E-40A0-AC51-3BA44E7AC97B}"/>
              </a:ext>
            </a:extLst>
          </p:cNvPr>
          <p:cNvSpPr/>
          <p:nvPr userDrawn="1"/>
        </p:nvSpPr>
        <p:spPr>
          <a:xfrm>
            <a:off x="1584567" y="6032079"/>
            <a:ext cx="1251189" cy="246487"/>
          </a:xfrm>
          <a:prstGeom prst="ellipse">
            <a:avLst/>
          </a:prstGeom>
          <a:solidFill>
            <a:schemeClr val="tx1">
              <a:alpha val="22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자유형: 도형 11">
            <a:extLst>
              <a:ext uri="{FF2B5EF4-FFF2-40B4-BE49-F238E27FC236}">
                <a16:creationId xmlns="" xmlns:a16="http://schemas.microsoft.com/office/drawing/2014/main" id="{EF41E9DC-9FC4-4DB8-B0DB-18995E69B11D}"/>
              </a:ext>
            </a:extLst>
          </p:cNvPr>
          <p:cNvSpPr/>
          <p:nvPr userDrawn="1"/>
        </p:nvSpPr>
        <p:spPr>
          <a:xfrm rot="10800000">
            <a:off x="1099153" y="1474593"/>
            <a:ext cx="2182786" cy="4517779"/>
          </a:xfrm>
          <a:custGeom>
            <a:avLst/>
            <a:gdLst>
              <a:gd name="connsiteX0" fmla="*/ 1102413 w 1725923"/>
              <a:gd name="connsiteY0" fmla="*/ 1964795 h 3572198"/>
              <a:gd name="connsiteX1" fmla="*/ 619087 w 1725923"/>
              <a:gd name="connsiteY1" fmla="*/ 1964795 h 3572198"/>
              <a:gd name="connsiteX2" fmla="*/ 619087 w 1725923"/>
              <a:gd name="connsiteY2" fmla="*/ 143855 h 3572198"/>
              <a:gd name="connsiteX3" fmla="*/ 619087 w 1725923"/>
              <a:gd name="connsiteY3" fmla="*/ 140749 h 3572198"/>
              <a:gd name="connsiteX4" fmla="*/ 622193 w 1725923"/>
              <a:gd name="connsiteY4" fmla="*/ 140749 h 3572198"/>
              <a:gd name="connsiteX5" fmla="*/ 762942 w 1725923"/>
              <a:gd name="connsiteY5" fmla="*/ 0 h 3572198"/>
              <a:gd name="connsiteX6" fmla="*/ 753417 w 1725923"/>
              <a:gd name="connsiteY6" fmla="*/ 1825378 h 3572198"/>
              <a:gd name="connsiteX7" fmla="*/ 784462 w 1725923"/>
              <a:gd name="connsiteY7" fmla="*/ 1856423 h 3572198"/>
              <a:gd name="connsiteX8" fmla="*/ 815507 w 1725923"/>
              <a:gd name="connsiteY8" fmla="*/ 1825378 h 3572198"/>
              <a:gd name="connsiteX9" fmla="*/ 826256 w 1725923"/>
              <a:gd name="connsiteY9" fmla="*/ 0 h 3572198"/>
              <a:gd name="connsiteX10" fmla="*/ 898897 w 1725923"/>
              <a:gd name="connsiteY10" fmla="*/ 0 h 3572198"/>
              <a:gd name="connsiteX11" fmla="*/ 1102413 w 1725923"/>
              <a:gd name="connsiteY11" fmla="*/ 257962 h 3572198"/>
              <a:gd name="connsiteX12" fmla="*/ 1102413 w 1725923"/>
              <a:gd name="connsiteY12" fmla="*/ 435134 h 3572198"/>
              <a:gd name="connsiteX13" fmla="*/ 974435 w 1725923"/>
              <a:gd name="connsiteY13" fmla="*/ 554280 h 3572198"/>
              <a:gd name="connsiteX14" fmla="*/ 1102413 w 1725923"/>
              <a:gd name="connsiteY14" fmla="*/ 673428 h 3572198"/>
              <a:gd name="connsiteX15" fmla="*/ 1102413 w 1725923"/>
              <a:gd name="connsiteY15" fmla="*/ 802506 h 3572198"/>
              <a:gd name="connsiteX16" fmla="*/ 982216 w 1725923"/>
              <a:gd name="connsiteY16" fmla="*/ 921506 h 3572198"/>
              <a:gd name="connsiteX17" fmla="*/ 1102413 w 1725923"/>
              <a:gd name="connsiteY17" fmla="*/ 1040506 h 3572198"/>
              <a:gd name="connsiteX18" fmla="*/ 1102413 w 1725923"/>
              <a:gd name="connsiteY18" fmla="*/ 1148198 h 3572198"/>
              <a:gd name="connsiteX19" fmla="*/ 1016431 w 1725923"/>
              <a:gd name="connsiteY19" fmla="*/ 1262985 h 3572198"/>
              <a:gd name="connsiteX20" fmla="*/ 1102413 w 1725923"/>
              <a:gd name="connsiteY20" fmla="*/ 1377772 h 3572198"/>
              <a:gd name="connsiteX21" fmla="*/ 1102413 w 1725923"/>
              <a:gd name="connsiteY21" fmla="*/ 1511810 h 3572198"/>
              <a:gd name="connsiteX22" fmla="*/ 926889 w 1725923"/>
              <a:gd name="connsiteY22" fmla="*/ 1668154 h 3572198"/>
              <a:gd name="connsiteX23" fmla="*/ 1102413 w 1725923"/>
              <a:gd name="connsiteY23" fmla="*/ 1824498 h 3572198"/>
              <a:gd name="connsiteX24" fmla="*/ 831837 w 1725923"/>
              <a:gd name="connsiteY24" fmla="*/ 2445070 h 3572198"/>
              <a:gd name="connsiteX25" fmla="*/ 831837 w 1725923"/>
              <a:gd name="connsiteY25" fmla="*/ 2193610 h 3572198"/>
              <a:gd name="connsiteX26" fmla="*/ 579837 w 1725923"/>
              <a:gd name="connsiteY26" fmla="*/ 2193610 h 3572198"/>
              <a:gd name="connsiteX27" fmla="*/ 579837 w 1725923"/>
              <a:gd name="connsiteY27" fmla="*/ 2445070 h 3572198"/>
              <a:gd name="connsiteX28" fmla="*/ 1135469 w 1725923"/>
              <a:gd name="connsiteY28" fmla="*/ 2445070 h 3572198"/>
              <a:gd name="connsiteX29" fmla="*/ 1135469 w 1725923"/>
              <a:gd name="connsiteY29" fmla="*/ 2193610 h 3572198"/>
              <a:gd name="connsiteX30" fmla="*/ 883469 w 1725923"/>
              <a:gd name="connsiteY30" fmla="*/ 2193610 h 3572198"/>
              <a:gd name="connsiteX31" fmla="*/ 883469 w 1725923"/>
              <a:gd name="connsiteY31" fmla="*/ 2445070 h 3572198"/>
              <a:gd name="connsiteX32" fmla="*/ 831837 w 1725923"/>
              <a:gd name="connsiteY32" fmla="*/ 2738767 h 3572198"/>
              <a:gd name="connsiteX33" fmla="*/ 831837 w 1725923"/>
              <a:gd name="connsiteY33" fmla="*/ 2487307 h 3572198"/>
              <a:gd name="connsiteX34" fmla="*/ 579837 w 1725923"/>
              <a:gd name="connsiteY34" fmla="*/ 2487307 h 3572198"/>
              <a:gd name="connsiteX35" fmla="*/ 579837 w 1725923"/>
              <a:gd name="connsiteY35" fmla="*/ 2738767 h 3572198"/>
              <a:gd name="connsiteX36" fmla="*/ 1135469 w 1725923"/>
              <a:gd name="connsiteY36" fmla="*/ 2738767 h 3572198"/>
              <a:gd name="connsiteX37" fmla="*/ 1135469 w 1725923"/>
              <a:gd name="connsiteY37" fmla="*/ 2487307 h 3572198"/>
              <a:gd name="connsiteX38" fmla="*/ 883469 w 1725923"/>
              <a:gd name="connsiteY38" fmla="*/ 2487307 h 3572198"/>
              <a:gd name="connsiteX39" fmla="*/ 883469 w 1725923"/>
              <a:gd name="connsiteY39" fmla="*/ 2738767 h 3572198"/>
              <a:gd name="connsiteX40" fmla="*/ 858795 w 1725923"/>
              <a:gd name="connsiteY40" fmla="*/ 3306895 h 3572198"/>
              <a:gd name="connsiteX41" fmla="*/ 300360 w 1725923"/>
              <a:gd name="connsiteY41" fmla="*/ 2750307 h 3572198"/>
              <a:gd name="connsiteX42" fmla="*/ 302749 w 1725923"/>
              <a:gd name="connsiteY42" fmla="*/ 2750307 h 3572198"/>
              <a:gd name="connsiteX43" fmla="*/ 302749 w 1725923"/>
              <a:gd name="connsiteY43" fmla="*/ 2131254 h 3572198"/>
              <a:gd name="connsiteX44" fmla="*/ 387566 w 1725923"/>
              <a:gd name="connsiteY44" fmla="*/ 2046437 h 3572198"/>
              <a:gd name="connsiteX45" fmla="*/ 547717 w 1725923"/>
              <a:gd name="connsiteY45" fmla="*/ 2046437 h 3572198"/>
              <a:gd name="connsiteX46" fmla="*/ 568126 w 1725923"/>
              <a:gd name="connsiteY46" fmla="*/ 1964796 h 3572198"/>
              <a:gd name="connsiteX47" fmla="*/ 1153373 w 1725923"/>
              <a:gd name="connsiteY47" fmla="*/ 1964796 h 3572198"/>
              <a:gd name="connsiteX48" fmla="*/ 1173782 w 1725923"/>
              <a:gd name="connsiteY48" fmla="*/ 2046437 h 3572198"/>
              <a:gd name="connsiteX49" fmla="*/ 1333932 w 1725923"/>
              <a:gd name="connsiteY49" fmla="*/ 2046437 h 3572198"/>
              <a:gd name="connsiteX50" fmla="*/ 1418749 w 1725923"/>
              <a:gd name="connsiteY50" fmla="*/ 2131254 h 3572198"/>
              <a:gd name="connsiteX51" fmla="*/ 1418749 w 1725923"/>
              <a:gd name="connsiteY51" fmla="*/ 2751832 h 3572198"/>
              <a:gd name="connsiteX52" fmla="*/ 1414832 w 1725923"/>
              <a:gd name="connsiteY52" fmla="*/ 2751832 h 3572198"/>
              <a:gd name="connsiteX53" fmla="*/ 863754 w 1725923"/>
              <a:gd name="connsiteY53" fmla="*/ 3572198 h 3572198"/>
              <a:gd name="connsiteX54" fmla="*/ 862962 w 1725923"/>
              <a:gd name="connsiteY54" fmla="*/ 3572044 h 3572198"/>
              <a:gd name="connsiteX55" fmla="*/ 862170 w 1725923"/>
              <a:gd name="connsiteY55" fmla="*/ 3572198 h 3572198"/>
              <a:gd name="connsiteX56" fmla="*/ 800003 w 1725923"/>
              <a:gd name="connsiteY56" fmla="*/ 3546448 h 3572198"/>
              <a:gd name="connsiteX57" fmla="*/ 796872 w 1725923"/>
              <a:gd name="connsiteY57" fmla="*/ 3541733 h 3572198"/>
              <a:gd name="connsiteX58" fmla="*/ 25750 w 1725923"/>
              <a:gd name="connsiteY58" fmla="*/ 2770611 h 3572198"/>
              <a:gd name="connsiteX59" fmla="*/ 25750 w 1725923"/>
              <a:gd name="connsiteY59" fmla="*/ 2646277 h 3572198"/>
              <a:gd name="connsiteX60" fmla="*/ 150083 w 1725923"/>
              <a:gd name="connsiteY60" fmla="*/ 2646277 h 3572198"/>
              <a:gd name="connsiteX61" fmla="*/ 862962 w 1725923"/>
              <a:gd name="connsiteY61" fmla="*/ 3359155 h 3572198"/>
              <a:gd name="connsiteX62" fmla="*/ 1575840 w 1725923"/>
              <a:gd name="connsiteY62" fmla="*/ 2646277 h 3572198"/>
              <a:gd name="connsiteX63" fmla="*/ 1700173 w 1725923"/>
              <a:gd name="connsiteY63" fmla="*/ 2646277 h 3572198"/>
              <a:gd name="connsiteX64" fmla="*/ 1700173 w 1725923"/>
              <a:gd name="connsiteY64" fmla="*/ 2770611 h 3572198"/>
              <a:gd name="connsiteX65" fmla="*/ 929051 w 1725923"/>
              <a:gd name="connsiteY65" fmla="*/ 3541733 h 3572198"/>
              <a:gd name="connsiteX66" fmla="*/ 925920 w 1725923"/>
              <a:gd name="connsiteY66" fmla="*/ 3546448 h 3572198"/>
              <a:gd name="connsiteX67" fmla="*/ 863754 w 1725923"/>
              <a:gd name="connsiteY67" fmla="*/ 3572198 h 35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25923" h="3572198">
                <a:moveTo>
                  <a:pt x="1102413" y="1964795"/>
                </a:moveTo>
                <a:lnTo>
                  <a:pt x="619087" y="1964795"/>
                </a:lnTo>
                <a:lnTo>
                  <a:pt x="619087" y="143855"/>
                </a:lnTo>
                <a:lnTo>
                  <a:pt x="619087" y="140749"/>
                </a:lnTo>
                <a:lnTo>
                  <a:pt x="622193" y="140749"/>
                </a:lnTo>
                <a:lnTo>
                  <a:pt x="762942" y="0"/>
                </a:lnTo>
                <a:lnTo>
                  <a:pt x="753417" y="1825378"/>
                </a:lnTo>
                <a:cubicBezTo>
                  <a:pt x="753417" y="1842524"/>
                  <a:pt x="767316" y="1856423"/>
                  <a:pt x="784462" y="1856423"/>
                </a:cubicBezTo>
                <a:cubicBezTo>
                  <a:pt x="801608" y="1856423"/>
                  <a:pt x="815507" y="1842524"/>
                  <a:pt x="815507" y="1825378"/>
                </a:cubicBezTo>
                <a:cubicBezTo>
                  <a:pt x="816913" y="1216919"/>
                  <a:pt x="824850" y="608459"/>
                  <a:pt x="826256" y="0"/>
                </a:cubicBezTo>
                <a:lnTo>
                  <a:pt x="898897" y="0"/>
                </a:lnTo>
                <a:lnTo>
                  <a:pt x="1102413" y="257962"/>
                </a:lnTo>
                <a:lnTo>
                  <a:pt x="1102413" y="435134"/>
                </a:lnTo>
                <a:lnTo>
                  <a:pt x="974435" y="554280"/>
                </a:lnTo>
                <a:lnTo>
                  <a:pt x="1102413" y="673428"/>
                </a:lnTo>
                <a:lnTo>
                  <a:pt x="1102413" y="802506"/>
                </a:lnTo>
                <a:lnTo>
                  <a:pt x="982216" y="921506"/>
                </a:lnTo>
                <a:lnTo>
                  <a:pt x="1102413" y="1040506"/>
                </a:lnTo>
                <a:lnTo>
                  <a:pt x="1102413" y="1148198"/>
                </a:lnTo>
                <a:lnTo>
                  <a:pt x="1016431" y="1262985"/>
                </a:lnTo>
                <a:lnTo>
                  <a:pt x="1102413" y="1377772"/>
                </a:lnTo>
                <a:lnTo>
                  <a:pt x="1102413" y="1511810"/>
                </a:lnTo>
                <a:lnTo>
                  <a:pt x="926889" y="1668154"/>
                </a:lnTo>
                <a:lnTo>
                  <a:pt x="1102413" y="1824498"/>
                </a:lnTo>
                <a:close/>
                <a:moveTo>
                  <a:pt x="831837" y="2445070"/>
                </a:moveTo>
                <a:lnTo>
                  <a:pt x="831837" y="2193610"/>
                </a:lnTo>
                <a:lnTo>
                  <a:pt x="579837" y="2193610"/>
                </a:lnTo>
                <a:lnTo>
                  <a:pt x="579837" y="2445070"/>
                </a:lnTo>
                <a:close/>
                <a:moveTo>
                  <a:pt x="1135469" y="2445070"/>
                </a:moveTo>
                <a:lnTo>
                  <a:pt x="1135469" y="2193610"/>
                </a:lnTo>
                <a:lnTo>
                  <a:pt x="883469" y="2193610"/>
                </a:lnTo>
                <a:lnTo>
                  <a:pt x="883469" y="2445070"/>
                </a:lnTo>
                <a:close/>
                <a:moveTo>
                  <a:pt x="831837" y="2738767"/>
                </a:moveTo>
                <a:lnTo>
                  <a:pt x="831837" y="2487307"/>
                </a:lnTo>
                <a:lnTo>
                  <a:pt x="579837" y="2487307"/>
                </a:lnTo>
                <a:lnTo>
                  <a:pt x="579837" y="2738767"/>
                </a:lnTo>
                <a:close/>
                <a:moveTo>
                  <a:pt x="1135469" y="2738767"/>
                </a:moveTo>
                <a:lnTo>
                  <a:pt x="1135469" y="2487307"/>
                </a:lnTo>
                <a:lnTo>
                  <a:pt x="883469" y="2487307"/>
                </a:lnTo>
                <a:lnTo>
                  <a:pt x="883469" y="2738767"/>
                </a:lnTo>
                <a:close/>
                <a:moveTo>
                  <a:pt x="858795" y="3306895"/>
                </a:moveTo>
                <a:lnTo>
                  <a:pt x="300360" y="2750307"/>
                </a:lnTo>
                <a:lnTo>
                  <a:pt x="302749" y="2750307"/>
                </a:lnTo>
                <a:lnTo>
                  <a:pt x="302749" y="2131254"/>
                </a:lnTo>
                <a:cubicBezTo>
                  <a:pt x="302749" y="2084411"/>
                  <a:pt x="340723" y="2046437"/>
                  <a:pt x="387566" y="2046437"/>
                </a:cubicBezTo>
                <a:lnTo>
                  <a:pt x="547717" y="2046437"/>
                </a:lnTo>
                <a:lnTo>
                  <a:pt x="568126" y="1964796"/>
                </a:lnTo>
                <a:lnTo>
                  <a:pt x="1153373" y="1964796"/>
                </a:lnTo>
                <a:lnTo>
                  <a:pt x="1173782" y="2046437"/>
                </a:lnTo>
                <a:lnTo>
                  <a:pt x="1333932" y="2046437"/>
                </a:lnTo>
                <a:cubicBezTo>
                  <a:pt x="1380775" y="2046437"/>
                  <a:pt x="1418749" y="2084411"/>
                  <a:pt x="1418749" y="2131254"/>
                </a:cubicBezTo>
                <a:lnTo>
                  <a:pt x="1418749" y="2751832"/>
                </a:lnTo>
                <a:lnTo>
                  <a:pt x="1414832" y="2751832"/>
                </a:lnTo>
                <a:close/>
                <a:moveTo>
                  <a:pt x="863754" y="3572198"/>
                </a:moveTo>
                <a:lnTo>
                  <a:pt x="862962" y="3572044"/>
                </a:lnTo>
                <a:lnTo>
                  <a:pt x="862170" y="3572198"/>
                </a:lnTo>
                <a:cubicBezTo>
                  <a:pt x="839670" y="3572198"/>
                  <a:pt x="817170" y="3563614"/>
                  <a:pt x="800003" y="3546448"/>
                </a:cubicBezTo>
                <a:lnTo>
                  <a:pt x="796872" y="3541733"/>
                </a:lnTo>
                <a:lnTo>
                  <a:pt x="25750" y="2770611"/>
                </a:lnTo>
                <a:cubicBezTo>
                  <a:pt x="-8584" y="2736277"/>
                  <a:pt x="-8584" y="2680611"/>
                  <a:pt x="25750" y="2646277"/>
                </a:cubicBezTo>
                <a:cubicBezTo>
                  <a:pt x="60083" y="2611944"/>
                  <a:pt x="115750" y="2611944"/>
                  <a:pt x="150083" y="2646277"/>
                </a:cubicBezTo>
                <a:lnTo>
                  <a:pt x="862962" y="3359155"/>
                </a:lnTo>
                <a:lnTo>
                  <a:pt x="1575840" y="2646277"/>
                </a:lnTo>
                <a:cubicBezTo>
                  <a:pt x="1610173" y="2611944"/>
                  <a:pt x="1665840" y="2611944"/>
                  <a:pt x="1700173" y="2646277"/>
                </a:cubicBezTo>
                <a:cubicBezTo>
                  <a:pt x="1734507" y="2680611"/>
                  <a:pt x="1734507" y="2736277"/>
                  <a:pt x="1700173" y="2770611"/>
                </a:cubicBezTo>
                <a:lnTo>
                  <a:pt x="929051" y="3541733"/>
                </a:lnTo>
                <a:lnTo>
                  <a:pt x="925920" y="3546448"/>
                </a:lnTo>
                <a:cubicBezTo>
                  <a:pt x="908753" y="3563614"/>
                  <a:pt x="886253" y="3572198"/>
                  <a:pt x="863754" y="357219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6" name="Group 25">
            <a:extLst>
              <a:ext uri="{FF2B5EF4-FFF2-40B4-BE49-F238E27FC236}">
                <a16:creationId xmlns="" xmlns:a16="http://schemas.microsoft.com/office/drawing/2014/main" id="{E010A8EF-EC82-457F-851F-A10EE0BFDE9B}"/>
              </a:ext>
            </a:extLst>
          </p:cNvPr>
          <p:cNvGrpSpPr/>
          <p:nvPr/>
        </p:nvGrpSpPr>
        <p:grpSpPr>
          <a:xfrm rot="20405965">
            <a:off x="2031472" y="3122550"/>
            <a:ext cx="1819667" cy="2415311"/>
            <a:chOff x="5970504" y="2694534"/>
            <a:chExt cx="1819667" cy="2415311"/>
          </a:xfrm>
        </p:grpSpPr>
        <p:grpSp>
          <p:nvGrpSpPr>
            <p:cNvPr id="11" name="Group 10">
              <a:extLst>
                <a:ext uri="{FF2B5EF4-FFF2-40B4-BE49-F238E27FC236}">
                  <a16:creationId xmlns="" xmlns:a16="http://schemas.microsoft.com/office/drawing/2014/main" id="{6386A13B-5D8C-4E0F-9DA7-BE4FAC4CA1AD}"/>
                </a:ext>
              </a:extLst>
            </p:cNvPr>
            <p:cNvGrpSpPr/>
            <p:nvPr/>
          </p:nvGrpSpPr>
          <p:grpSpPr>
            <a:xfrm>
              <a:off x="5970504" y="2694534"/>
              <a:ext cx="1819667" cy="2415311"/>
              <a:chOff x="5970504" y="2694534"/>
              <a:chExt cx="1819667" cy="2415311"/>
            </a:xfrm>
          </p:grpSpPr>
          <p:grpSp>
            <p:nvGrpSpPr>
              <p:cNvPr id="10" name="Group 9">
                <a:extLst>
                  <a:ext uri="{FF2B5EF4-FFF2-40B4-BE49-F238E27FC236}">
                    <a16:creationId xmlns="" xmlns:a16="http://schemas.microsoft.com/office/drawing/2014/main" id="{7E1AFA61-4AD5-4BE0-86F0-5432B4685894}"/>
                  </a:ext>
                </a:extLst>
              </p:cNvPr>
              <p:cNvGrpSpPr/>
              <p:nvPr/>
            </p:nvGrpSpPr>
            <p:grpSpPr>
              <a:xfrm rot="2352877">
                <a:off x="5970504" y="3210518"/>
                <a:ext cx="1819667" cy="1899327"/>
                <a:chOff x="5970504" y="3210518"/>
                <a:chExt cx="1819667" cy="1899327"/>
              </a:xfrm>
            </p:grpSpPr>
            <p:sp>
              <p:nvSpPr>
                <p:cNvPr id="6" name="Freeform: Shape 5">
                  <a:extLst>
                    <a:ext uri="{FF2B5EF4-FFF2-40B4-BE49-F238E27FC236}">
                      <a16:creationId xmlns="" xmlns:a16="http://schemas.microsoft.com/office/drawing/2014/main" id="{E882C548-D5B8-44E1-9396-AC104D294EBE}"/>
                    </a:ext>
                  </a:extLst>
                </p:cNvPr>
                <p:cNvSpPr/>
                <p:nvPr/>
              </p:nvSpPr>
              <p:spPr>
                <a:xfrm>
                  <a:off x="5970504" y="3235752"/>
                  <a:ext cx="1787821" cy="1874093"/>
                </a:xfrm>
                <a:custGeom>
                  <a:avLst/>
                  <a:gdLst>
                    <a:gd name="connsiteX0" fmla="*/ 952142 w 4865720"/>
                    <a:gd name="connsiteY0" fmla="*/ 561077 h 5100519"/>
                    <a:gd name="connsiteX1" fmla="*/ 820254 w 4865720"/>
                    <a:gd name="connsiteY1" fmla="*/ 692965 h 5100519"/>
                    <a:gd name="connsiteX2" fmla="*/ 952142 w 4865720"/>
                    <a:gd name="connsiteY2" fmla="*/ 824849 h 5100519"/>
                    <a:gd name="connsiteX3" fmla="*/ 1084029 w 4865720"/>
                    <a:gd name="connsiteY3" fmla="*/ 692965 h 5100519"/>
                    <a:gd name="connsiteX4" fmla="*/ 952142 w 4865720"/>
                    <a:gd name="connsiteY4" fmla="*/ 561077 h 5100519"/>
                    <a:gd name="connsiteX5" fmla="*/ 1430630 w 4865720"/>
                    <a:gd name="connsiteY5" fmla="*/ 437 h 5100519"/>
                    <a:gd name="connsiteX6" fmla="*/ 2339697 w 4865720"/>
                    <a:gd name="connsiteY6" fmla="*/ 398449 h 5100519"/>
                    <a:gd name="connsiteX7" fmla="*/ 4802459 w 4865720"/>
                    <a:gd name="connsiteY7" fmla="*/ 3221531 h 5100519"/>
                    <a:gd name="connsiteX8" fmla="*/ 4778036 w 4865720"/>
                    <a:gd name="connsiteY8" fmla="*/ 3582999 h 5100519"/>
                    <a:gd name="connsiteX9" fmla="*/ 3110619 w 4865720"/>
                    <a:gd name="connsiteY9" fmla="*/ 5037499 h 5100519"/>
                    <a:gd name="connsiteX10" fmla="*/ 2749438 w 4865720"/>
                    <a:gd name="connsiteY10" fmla="*/ 5012787 h 5100519"/>
                    <a:gd name="connsiteX11" fmla="*/ 286673 w 4865720"/>
                    <a:gd name="connsiteY11" fmla="*/ 2189705 h 5100519"/>
                    <a:gd name="connsiteX12" fmla="*/ 398447 w 4865720"/>
                    <a:gd name="connsiteY12" fmla="*/ 548438 h 5100519"/>
                    <a:gd name="connsiteX13" fmla="*/ 698429 w 4865720"/>
                    <a:gd name="connsiteY13" fmla="*/ 286673 h 5100519"/>
                    <a:gd name="connsiteX14" fmla="*/ 1430630 w 48657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720" h="5100519">
                      <a:moveTo>
                        <a:pt x="952142" y="561077"/>
                      </a:moveTo>
                      <a:cubicBezTo>
                        <a:pt x="879302" y="561077"/>
                        <a:pt x="820254" y="620125"/>
                        <a:pt x="820254" y="692965"/>
                      </a:cubicBezTo>
                      <a:cubicBezTo>
                        <a:pt x="820254" y="765801"/>
                        <a:pt x="879302" y="824849"/>
                        <a:pt x="952142" y="824849"/>
                      </a:cubicBezTo>
                      <a:cubicBezTo>
                        <a:pt x="1024978" y="824849"/>
                        <a:pt x="1084029" y="765804"/>
                        <a:pt x="1084029" y="692965"/>
                      </a:cubicBezTo>
                      <a:cubicBezTo>
                        <a:pt x="1084029" y="620125"/>
                        <a:pt x="1024981" y="561077"/>
                        <a:pt x="952142" y="561077"/>
                      </a:cubicBezTo>
                      <a:close/>
                      <a:moveTo>
                        <a:pt x="1430630" y="437"/>
                      </a:moveTo>
                      <a:cubicBezTo>
                        <a:pt x="1765688" y="-8719"/>
                        <a:pt x="2102104" y="126270"/>
                        <a:pt x="2339697" y="398449"/>
                      </a:cubicBezTo>
                      <a:lnTo>
                        <a:pt x="4802459" y="3221531"/>
                      </a:lnTo>
                      <a:cubicBezTo>
                        <a:pt x="4895556" y="3328421"/>
                        <a:pt x="4884639" y="3490192"/>
                        <a:pt x="4778036" y="3582999"/>
                      </a:cubicBezTo>
                      <a:lnTo>
                        <a:pt x="3110619" y="5037499"/>
                      </a:lnTo>
                      <a:cubicBezTo>
                        <a:pt x="3004020" y="5130310"/>
                        <a:pt x="2842248" y="5119389"/>
                        <a:pt x="2749438" y="5012787"/>
                      </a:cubicBezTo>
                      <a:lnTo>
                        <a:pt x="286673" y="2189705"/>
                      </a:lnTo>
                      <a:cubicBezTo>
                        <a:pt x="-135711" y="1705543"/>
                        <a:pt x="-85426" y="970824"/>
                        <a:pt x="398447" y="548438"/>
                      </a:cubicBezTo>
                      <a:lnTo>
                        <a:pt x="698429" y="286673"/>
                      </a:lnTo>
                      <a:cubicBezTo>
                        <a:pt x="910250" y="101880"/>
                        <a:pt x="1170029" y="7559"/>
                        <a:pt x="1430630" y="437"/>
                      </a:cubicBezTo>
                      <a:close/>
                    </a:path>
                  </a:pathLst>
                </a:custGeom>
                <a:solidFill>
                  <a:schemeClr val="accent4">
                    <a:lumMod val="50000"/>
                  </a:schemeClr>
                </a:solidFill>
                <a:ln w="9525" cap="flat">
                  <a:noFill/>
                  <a:prstDash val="solid"/>
                  <a:miter/>
                </a:ln>
              </p:spPr>
              <p:txBody>
                <a:bodyPr wrap="square" rtlCol="0" anchor="ctr">
                  <a:noAutofit/>
                </a:bodyPr>
                <a:lstStyle/>
                <a:p>
                  <a:endParaRPr lang="en-US"/>
                </a:p>
              </p:txBody>
            </p:sp>
            <p:sp>
              <p:nvSpPr>
                <p:cNvPr id="7" name="Freeform: Shape 6">
                  <a:extLst>
                    <a:ext uri="{FF2B5EF4-FFF2-40B4-BE49-F238E27FC236}">
                      <a16:creationId xmlns="" xmlns:a16="http://schemas.microsoft.com/office/drawing/2014/main" id="{331FBF86-56AB-4780-89AE-E44DA00B5FA5}"/>
                    </a:ext>
                  </a:extLst>
                </p:cNvPr>
                <p:cNvSpPr/>
                <p:nvPr/>
              </p:nvSpPr>
              <p:spPr>
                <a:xfrm>
                  <a:off x="6002387" y="3210518"/>
                  <a:ext cx="1787784" cy="1874093"/>
                </a:xfrm>
                <a:custGeom>
                  <a:avLst/>
                  <a:gdLst>
                    <a:gd name="connsiteX0" fmla="*/ 865368 w 4865620"/>
                    <a:gd name="connsiteY0" fmla="*/ 629753 h 5100519"/>
                    <a:gd name="connsiteX1" fmla="*/ 733480 w 4865620"/>
                    <a:gd name="connsiteY1" fmla="*/ 761641 h 5100519"/>
                    <a:gd name="connsiteX2" fmla="*/ 865368 w 4865620"/>
                    <a:gd name="connsiteY2" fmla="*/ 893525 h 5100519"/>
                    <a:gd name="connsiteX3" fmla="*/ 997255 w 4865620"/>
                    <a:gd name="connsiteY3" fmla="*/ 761641 h 5100519"/>
                    <a:gd name="connsiteX4" fmla="*/ 865368 w 4865620"/>
                    <a:gd name="connsiteY4" fmla="*/ 629753 h 5100519"/>
                    <a:gd name="connsiteX5" fmla="*/ 1430629 w 4865620"/>
                    <a:gd name="connsiteY5" fmla="*/ 437 h 5100519"/>
                    <a:gd name="connsiteX6" fmla="*/ 2339693 w 4865620"/>
                    <a:gd name="connsiteY6" fmla="*/ 398449 h 5100519"/>
                    <a:gd name="connsiteX7" fmla="*/ 4802456 w 4865620"/>
                    <a:gd name="connsiteY7" fmla="*/ 3221531 h 5100519"/>
                    <a:gd name="connsiteX8" fmla="*/ 4778033 w 4865620"/>
                    <a:gd name="connsiteY8" fmla="*/ 3582999 h 5100519"/>
                    <a:gd name="connsiteX9" fmla="*/ 3110618 w 4865620"/>
                    <a:gd name="connsiteY9" fmla="*/ 5037499 h 5100519"/>
                    <a:gd name="connsiteX10" fmla="*/ 2749437 w 4865620"/>
                    <a:gd name="connsiteY10" fmla="*/ 5012787 h 5100519"/>
                    <a:gd name="connsiteX11" fmla="*/ 286673 w 4865620"/>
                    <a:gd name="connsiteY11" fmla="*/ 2189705 h 5100519"/>
                    <a:gd name="connsiteX12" fmla="*/ 398446 w 4865620"/>
                    <a:gd name="connsiteY12" fmla="*/ 548438 h 5100519"/>
                    <a:gd name="connsiteX13" fmla="*/ 698429 w 4865620"/>
                    <a:gd name="connsiteY13" fmla="*/ 286673 h 5100519"/>
                    <a:gd name="connsiteX14" fmla="*/ 1430629 w 48656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620" h="5100519">
                      <a:moveTo>
                        <a:pt x="865368" y="629753"/>
                      </a:moveTo>
                      <a:cubicBezTo>
                        <a:pt x="792528" y="629753"/>
                        <a:pt x="733480" y="688801"/>
                        <a:pt x="733480" y="761641"/>
                      </a:cubicBezTo>
                      <a:cubicBezTo>
                        <a:pt x="733480" y="834477"/>
                        <a:pt x="792528" y="893525"/>
                        <a:pt x="865368" y="893525"/>
                      </a:cubicBezTo>
                      <a:cubicBezTo>
                        <a:pt x="938204" y="893525"/>
                        <a:pt x="997255" y="834480"/>
                        <a:pt x="997255" y="761641"/>
                      </a:cubicBezTo>
                      <a:cubicBezTo>
                        <a:pt x="997255" y="688801"/>
                        <a:pt x="938207" y="629753"/>
                        <a:pt x="865368" y="629753"/>
                      </a:cubicBezTo>
                      <a:close/>
                      <a:moveTo>
                        <a:pt x="1430629" y="437"/>
                      </a:moveTo>
                      <a:cubicBezTo>
                        <a:pt x="1765686" y="-8719"/>
                        <a:pt x="2102102" y="126270"/>
                        <a:pt x="2339693" y="398449"/>
                      </a:cubicBezTo>
                      <a:lnTo>
                        <a:pt x="4802456" y="3221531"/>
                      </a:lnTo>
                      <a:cubicBezTo>
                        <a:pt x="4895553" y="3328421"/>
                        <a:pt x="4884349" y="3489902"/>
                        <a:pt x="4778033" y="3582999"/>
                      </a:cubicBezTo>
                      <a:lnTo>
                        <a:pt x="3110618" y="5037499"/>
                      </a:lnTo>
                      <a:cubicBezTo>
                        <a:pt x="3004018" y="5130310"/>
                        <a:pt x="2842247" y="5119389"/>
                        <a:pt x="2749437" y="5012787"/>
                      </a:cubicBezTo>
                      <a:lnTo>
                        <a:pt x="286673" y="2189705"/>
                      </a:lnTo>
                      <a:cubicBezTo>
                        <a:pt x="-135711" y="1705543"/>
                        <a:pt x="-85426" y="970824"/>
                        <a:pt x="398446" y="548438"/>
                      </a:cubicBezTo>
                      <a:lnTo>
                        <a:pt x="698429" y="286673"/>
                      </a:lnTo>
                      <a:cubicBezTo>
                        <a:pt x="910250" y="101880"/>
                        <a:pt x="1170028" y="7559"/>
                        <a:pt x="1430629" y="437"/>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 xmlns:a16="http://schemas.microsoft.com/office/drawing/2014/main" id="{873FFDD2-27D7-422E-BC0C-92049D8D78F7}"/>
                    </a:ext>
                  </a:extLst>
                </p:cNvPr>
                <p:cNvSpPr/>
                <p:nvPr/>
              </p:nvSpPr>
              <p:spPr>
                <a:xfrm>
                  <a:off x="6237791" y="3407808"/>
                  <a:ext cx="165122" cy="165121"/>
                </a:xfrm>
                <a:custGeom>
                  <a:avLst/>
                  <a:gdLst>
                    <a:gd name="connsiteX0" fmla="*/ 224695 w 449396"/>
                    <a:gd name="connsiteY0" fmla="*/ 92810 h 449393"/>
                    <a:gd name="connsiteX1" fmla="*/ 92807 w 449396"/>
                    <a:gd name="connsiteY1" fmla="*/ 224698 h 449393"/>
                    <a:gd name="connsiteX2" fmla="*/ 224695 w 449396"/>
                    <a:gd name="connsiteY2" fmla="*/ 356582 h 449393"/>
                    <a:gd name="connsiteX3" fmla="*/ 356582 w 449396"/>
                    <a:gd name="connsiteY3" fmla="*/ 224698 h 449393"/>
                    <a:gd name="connsiteX4" fmla="*/ 224695 w 449396"/>
                    <a:gd name="connsiteY4" fmla="*/ 92810 h 449393"/>
                    <a:gd name="connsiteX5" fmla="*/ 224700 w 449396"/>
                    <a:gd name="connsiteY5" fmla="*/ 0 h 449393"/>
                    <a:gd name="connsiteX6" fmla="*/ 449396 w 449396"/>
                    <a:gd name="connsiteY6" fmla="*/ 224698 h 449393"/>
                    <a:gd name="connsiteX7" fmla="*/ 224700 w 449396"/>
                    <a:gd name="connsiteY7" fmla="*/ 449393 h 449393"/>
                    <a:gd name="connsiteX8" fmla="*/ 0 w 449396"/>
                    <a:gd name="connsiteY8" fmla="*/ 224698 h 449393"/>
                    <a:gd name="connsiteX9" fmla="*/ 224700 w 449396"/>
                    <a:gd name="connsiteY9" fmla="*/ 0 h 44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96" h="449393">
                      <a:moveTo>
                        <a:pt x="224695" y="92810"/>
                      </a:moveTo>
                      <a:cubicBezTo>
                        <a:pt x="151855" y="92810"/>
                        <a:pt x="92807" y="151858"/>
                        <a:pt x="92807" y="224698"/>
                      </a:cubicBezTo>
                      <a:cubicBezTo>
                        <a:pt x="92807" y="297534"/>
                        <a:pt x="151855" y="356582"/>
                        <a:pt x="224695" y="356582"/>
                      </a:cubicBezTo>
                      <a:cubicBezTo>
                        <a:pt x="297531" y="356582"/>
                        <a:pt x="356582" y="297537"/>
                        <a:pt x="356582" y="224698"/>
                      </a:cubicBezTo>
                      <a:cubicBezTo>
                        <a:pt x="356582" y="151858"/>
                        <a:pt x="297534" y="92810"/>
                        <a:pt x="224695" y="92810"/>
                      </a:cubicBezTo>
                      <a:close/>
                      <a:moveTo>
                        <a:pt x="224700" y="0"/>
                      </a:moveTo>
                      <a:cubicBezTo>
                        <a:pt x="348796" y="0"/>
                        <a:pt x="449396" y="100599"/>
                        <a:pt x="449396" y="224698"/>
                      </a:cubicBezTo>
                      <a:cubicBezTo>
                        <a:pt x="449396" y="348794"/>
                        <a:pt x="348796" y="449393"/>
                        <a:pt x="224700" y="449393"/>
                      </a:cubicBezTo>
                      <a:cubicBezTo>
                        <a:pt x="100600" y="449393"/>
                        <a:pt x="0" y="348794"/>
                        <a:pt x="0" y="224698"/>
                      </a:cubicBezTo>
                      <a:cubicBezTo>
                        <a:pt x="0" y="100599"/>
                        <a:pt x="100600" y="0"/>
                        <a:pt x="224700" y="0"/>
                      </a:cubicBezTo>
                      <a:close/>
                    </a:path>
                  </a:pathLst>
                </a:custGeom>
                <a:solidFill>
                  <a:schemeClr val="accent3"/>
                </a:solidFill>
                <a:ln w="9525" cap="flat">
                  <a:noFill/>
                  <a:prstDash val="solid"/>
                  <a:miter/>
                </a:ln>
              </p:spPr>
              <p:txBody>
                <a:bodyPr wrap="square" rtlCol="0" anchor="ctr">
                  <a:noAutofit/>
                </a:bodyPr>
                <a:lstStyle/>
                <a:p>
                  <a:endParaRPr lang="en-US"/>
                </a:p>
              </p:txBody>
            </p:sp>
          </p:grpSp>
          <p:sp>
            <p:nvSpPr>
              <p:cNvPr id="9" name="Freeform: Shape 8">
                <a:extLst>
                  <a:ext uri="{FF2B5EF4-FFF2-40B4-BE49-F238E27FC236}">
                    <a16:creationId xmlns="" xmlns:a16="http://schemas.microsoft.com/office/drawing/2014/main" id="{415D31B8-B5F0-4E6C-BB9F-E70DF737DEB7}"/>
                  </a:ext>
                </a:extLst>
              </p:cNvPr>
              <p:cNvSpPr/>
              <p:nvPr/>
            </p:nvSpPr>
            <p:spPr>
              <a:xfrm rot="7177508">
                <a:off x="6574449" y="2768069"/>
                <a:ext cx="532237" cy="385168"/>
              </a:xfrm>
              <a:custGeom>
                <a:avLst/>
                <a:gdLst>
                  <a:gd name="connsiteX0" fmla="*/ 468879 w 480177"/>
                  <a:gd name="connsiteY0" fmla="*/ 47779 h 347494"/>
                  <a:gd name="connsiteX1" fmla="*/ 41112 w 480177"/>
                  <a:gd name="connsiteY1" fmla="*/ 342864 h 347494"/>
                  <a:gd name="connsiteX2" fmla="*/ 4631 w 480177"/>
                  <a:gd name="connsiteY2" fmla="*/ 336196 h 347494"/>
                  <a:gd name="connsiteX3" fmla="*/ 4631 w 480177"/>
                  <a:gd name="connsiteY3" fmla="*/ 336196 h 347494"/>
                  <a:gd name="connsiteX4" fmla="*/ 11298 w 480177"/>
                  <a:gd name="connsiteY4" fmla="*/ 299715 h 347494"/>
                  <a:gd name="connsiteX5" fmla="*/ 439066 w 480177"/>
                  <a:gd name="connsiteY5" fmla="*/ 4631 h 347494"/>
                  <a:gd name="connsiteX6" fmla="*/ 475547 w 480177"/>
                  <a:gd name="connsiteY6" fmla="*/ 11298 h 347494"/>
                  <a:gd name="connsiteX7" fmla="*/ 475547 w 480177"/>
                  <a:gd name="connsiteY7" fmla="*/ 11298 h 347494"/>
                  <a:gd name="connsiteX8" fmla="*/ 468879 w 480177"/>
                  <a:gd name="connsiteY8" fmla="*/ 47779 h 3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7" h="347494">
                    <a:moveTo>
                      <a:pt x="468879" y="47779"/>
                    </a:moveTo>
                    <a:lnTo>
                      <a:pt x="41112" y="342864"/>
                    </a:lnTo>
                    <a:cubicBezTo>
                      <a:pt x="29205" y="351055"/>
                      <a:pt x="12918" y="348102"/>
                      <a:pt x="4631" y="336196"/>
                    </a:cubicBezTo>
                    <a:lnTo>
                      <a:pt x="4631" y="336196"/>
                    </a:lnTo>
                    <a:cubicBezTo>
                      <a:pt x="-3561" y="324290"/>
                      <a:pt x="-608" y="308002"/>
                      <a:pt x="11298" y="299715"/>
                    </a:cubicBezTo>
                    <a:lnTo>
                      <a:pt x="439066" y="4631"/>
                    </a:lnTo>
                    <a:cubicBezTo>
                      <a:pt x="450972" y="-3561"/>
                      <a:pt x="467260" y="-608"/>
                      <a:pt x="475547" y="11298"/>
                    </a:cubicBezTo>
                    <a:lnTo>
                      <a:pt x="475547" y="11298"/>
                    </a:lnTo>
                    <a:cubicBezTo>
                      <a:pt x="483738" y="23205"/>
                      <a:pt x="480786" y="39492"/>
                      <a:pt x="468879" y="47779"/>
                    </a:cubicBezTo>
                    <a:close/>
                  </a:path>
                </a:pathLst>
              </a:custGeom>
              <a:solidFill>
                <a:schemeClr val="accent2"/>
              </a:solidFill>
              <a:ln w="9525" cap="flat">
                <a:noFill/>
                <a:prstDash val="solid"/>
                <a:miter/>
              </a:ln>
            </p:spPr>
            <p:txBody>
              <a:bodyPr rtlCol="0" anchor="ctr"/>
              <a:lstStyle/>
              <a:p>
                <a:endParaRPr lang="en-US"/>
              </a:p>
            </p:txBody>
          </p:sp>
        </p:grpSp>
        <p:sp>
          <p:nvSpPr>
            <p:cNvPr id="23" name="Freeform: Shape 22">
              <a:extLst>
                <a:ext uri="{FF2B5EF4-FFF2-40B4-BE49-F238E27FC236}">
                  <a16:creationId xmlns="" xmlns:a16="http://schemas.microsoft.com/office/drawing/2014/main" id="{631CADAA-95A7-45AF-BDBD-6D6ADAC1ECBE}"/>
                </a:ext>
              </a:extLst>
            </p:cNvPr>
            <p:cNvSpPr/>
            <p:nvPr/>
          </p:nvSpPr>
          <p:spPr>
            <a:xfrm rot="5215063">
              <a:off x="6261468" y="4001231"/>
              <a:ext cx="1237797" cy="310166"/>
            </a:xfrm>
            <a:custGeom>
              <a:avLst/>
              <a:gdLst/>
              <a:ahLst/>
              <a:cxnLst/>
              <a:rect l="l" t="t" r="r" b="b"/>
              <a:pathLst>
                <a:path w="901005" h="225773">
                  <a:moveTo>
                    <a:pt x="334863" y="54620"/>
                  </a:moveTo>
                  <a:lnTo>
                    <a:pt x="305395" y="135583"/>
                  </a:lnTo>
                  <a:lnTo>
                    <a:pt x="364927" y="135583"/>
                  </a:lnTo>
                  <a:close/>
                  <a:moveTo>
                    <a:pt x="507653" y="5507"/>
                  </a:moveTo>
                  <a:lnTo>
                    <a:pt x="551706" y="5507"/>
                  </a:lnTo>
                  <a:lnTo>
                    <a:pt x="551706" y="185143"/>
                  </a:lnTo>
                  <a:lnTo>
                    <a:pt x="661243" y="185143"/>
                  </a:lnTo>
                  <a:lnTo>
                    <a:pt x="661243" y="221903"/>
                  </a:lnTo>
                  <a:lnTo>
                    <a:pt x="507653" y="221903"/>
                  </a:lnTo>
                  <a:close/>
                  <a:moveTo>
                    <a:pt x="735062" y="3721"/>
                  </a:moveTo>
                  <a:lnTo>
                    <a:pt x="896838" y="3721"/>
                  </a:lnTo>
                  <a:lnTo>
                    <a:pt x="896838" y="40630"/>
                  </a:lnTo>
                  <a:lnTo>
                    <a:pt x="779115" y="40630"/>
                  </a:lnTo>
                  <a:lnTo>
                    <a:pt x="779115" y="89000"/>
                  </a:lnTo>
                  <a:lnTo>
                    <a:pt x="888653" y="89000"/>
                  </a:lnTo>
                  <a:lnTo>
                    <a:pt x="888653" y="125760"/>
                  </a:lnTo>
                  <a:lnTo>
                    <a:pt x="779115" y="125760"/>
                  </a:lnTo>
                  <a:lnTo>
                    <a:pt x="779115" y="185143"/>
                  </a:lnTo>
                  <a:lnTo>
                    <a:pt x="901005" y="185143"/>
                  </a:lnTo>
                  <a:lnTo>
                    <a:pt x="901005" y="221903"/>
                  </a:lnTo>
                  <a:lnTo>
                    <a:pt x="735062" y="221903"/>
                  </a:lnTo>
                  <a:close/>
                  <a:moveTo>
                    <a:pt x="312093" y="3721"/>
                  </a:moveTo>
                  <a:lnTo>
                    <a:pt x="358676" y="3721"/>
                  </a:lnTo>
                  <a:lnTo>
                    <a:pt x="446038" y="221903"/>
                  </a:lnTo>
                  <a:lnTo>
                    <a:pt x="398115" y="221903"/>
                  </a:lnTo>
                  <a:lnTo>
                    <a:pt x="379065" y="172343"/>
                  </a:lnTo>
                  <a:lnTo>
                    <a:pt x="291852" y="172343"/>
                  </a:lnTo>
                  <a:lnTo>
                    <a:pt x="273844" y="221903"/>
                  </a:lnTo>
                  <a:lnTo>
                    <a:pt x="227112" y="221903"/>
                  </a:lnTo>
                  <a:close/>
                  <a:moveTo>
                    <a:pt x="87511" y="0"/>
                  </a:moveTo>
                  <a:cubicBezTo>
                    <a:pt x="114895" y="0"/>
                    <a:pt x="135508" y="6003"/>
                    <a:pt x="149349" y="18009"/>
                  </a:cubicBezTo>
                  <a:cubicBezTo>
                    <a:pt x="163190" y="30014"/>
                    <a:pt x="170458" y="46038"/>
                    <a:pt x="171152" y="66080"/>
                  </a:cubicBezTo>
                  <a:lnTo>
                    <a:pt x="127099" y="68015"/>
                  </a:lnTo>
                  <a:cubicBezTo>
                    <a:pt x="125214" y="56803"/>
                    <a:pt x="121171" y="48742"/>
                    <a:pt x="114970" y="43830"/>
                  </a:cubicBezTo>
                  <a:cubicBezTo>
                    <a:pt x="108769" y="38919"/>
                    <a:pt x="99467" y="36463"/>
                    <a:pt x="87064" y="36463"/>
                  </a:cubicBezTo>
                  <a:cubicBezTo>
                    <a:pt x="74265" y="36463"/>
                    <a:pt x="64244" y="39093"/>
                    <a:pt x="57001" y="44351"/>
                  </a:cubicBezTo>
                  <a:cubicBezTo>
                    <a:pt x="52338" y="47725"/>
                    <a:pt x="50006" y="52239"/>
                    <a:pt x="50006" y="57895"/>
                  </a:cubicBezTo>
                  <a:cubicBezTo>
                    <a:pt x="50006" y="63054"/>
                    <a:pt x="52189" y="67469"/>
                    <a:pt x="56555" y="71140"/>
                  </a:cubicBezTo>
                  <a:cubicBezTo>
                    <a:pt x="62111" y="75804"/>
                    <a:pt x="75605" y="80665"/>
                    <a:pt x="97036" y="85725"/>
                  </a:cubicBezTo>
                  <a:cubicBezTo>
                    <a:pt x="118467" y="90786"/>
                    <a:pt x="134317" y="96019"/>
                    <a:pt x="144587" y="101427"/>
                  </a:cubicBezTo>
                  <a:cubicBezTo>
                    <a:pt x="154856" y="106834"/>
                    <a:pt x="162892" y="114226"/>
                    <a:pt x="168697" y="123602"/>
                  </a:cubicBezTo>
                  <a:cubicBezTo>
                    <a:pt x="174501" y="132978"/>
                    <a:pt x="177403" y="144562"/>
                    <a:pt x="177403" y="158354"/>
                  </a:cubicBezTo>
                  <a:cubicBezTo>
                    <a:pt x="177403" y="170855"/>
                    <a:pt x="173930" y="182563"/>
                    <a:pt x="166985" y="193477"/>
                  </a:cubicBezTo>
                  <a:cubicBezTo>
                    <a:pt x="160040" y="204391"/>
                    <a:pt x="150217" y="212502"/>
                    <a:pt x="137517" y="217810"/>
                  </a:cubicBezTo>
                  <a:cubicBezTo>
                    <a:pt x="124817" y="223119"/>
                    <a:pt x="108992" y="225773"/>
                    <a:pt x="90041" y="225773"/>
                  </a:cubicBezTo>
                  <a:cubicBezTo>
                    <a:pt x="62458" y="225773"/>
                    <a:pt x="41275" y="219398"/>
                    <a:pt x="26491" y="206648"/>
                  </a:cubicBezTo>
                  <a:cubicBezTo>
                    <a:pt x="11708" y="193899"/>
                    <a:pt x="2877" y="175320"/>
                    <a:pt x="0" y="150912"/>
                  </a:cubicBezTo>
                  <a:lnTo>
                    <a:pt x="42863" y="146745"/>
                  </a:lnTo>
                  <a:cubicBezTo>
                    <a:pt x="45442" y="161132"/>
                    <a:pt x="50676" y="171698"/>
                    <a:pt x="58564" y="178445"/>
                  </a:cubicBezTo>
                  <a:cubicBezTo>
                    <a:pt x="66452" y="185192"/>
                    <a:pt x="77093" y="188566"/>
                    <a:pt x="90488" y="188566"/>
                  </a:cubicBezTo>
                  <a:cubicBezTo>
                    <a:pt x="104676" y="188566"/>
                    <a:pt x="115367" y="185564"/>
                    <a:pt x="122560" y="179562"/>
                  </a:cubicBezTo>
                  <a:cubicBezTo>
                    <a:pt x="129753" y="173559"/>
                    <a:pt x="133350" y="166539"/>
                    <a:pt x="133350" y="158502"/>
                  </a:cubicBezTo>
                  <a:cubicBezTo>
                    <a:pt x="133350" y="153343"/>
                    <a:pt x="131837" y="148953"/>
                    <a:pt x="128811" y="145331"/>
                  </a:cubicBezTo>
                  <a:cubicBezTo>
                    <a:pt x="125785" y="141710"/>
                    <a:pt x="120501" y="138559"/>
                    <a:pt x="112961" y="135880"/>
                  </a:cubicBezTo>
                  <a:cubicBezTo>
                    <a:pt x="107801" y="134095"/>
                    <a:pt x="96044" y="130920"/>
                    <a:pt x="77688" y="126355"/>
                  </a:cubicBezTo>
                  <a:cubicBezTo>
                    <a:pt x="54074" y="120502"/>
                    <a:pt x="37505" y="113308"/>
                    <a:pt x="27980" y="104775"/>
                  </a:cubicBezTo>
                  <a:cubicBezTo>
                    <a:pt x="14585" y="92770"/>
                    <a:pt x="7888" y="78135"/>
                    <a:pt x="7888" y="60871"/>
                  </a:cubicBezTo>
                  <a:cubicBezTo>
                    <a:pt x="7888" y="49759"/>
                    <a:pt x="11038" y="39365"/>
                    <a:pt x="17339" y="29692"/>
                  </a:cubicBezTo>
                  <a:cubicBezTo>
                    <a:pt x="23639" y="20018"/>
                    <a:pt x="32717" y="12651"/>
                    <a:pt x="44574" y="7591"/>
                  </a:cubicBezTo>
                  <a:cubicBezTo>
                    <a:pt x="56431" y="2530"/>
                    <a:pt x="70743" y="0"/>
                    <a:pt x="87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24">
            <a:extLst>
              <a:ext uri="{FF2B5EF4-FFF2-40B4-BE49-F238E27FC236}">
                <a16:creationId xmlns="" xmlns:a16="http://schemas.microsoft.com/office/drawing/2014/main" id="{4A029BEF-5AE1-47F7-8329-69166A573EFC}"/>
              </a:ext>
            </a:extLst>
          </p:cNvPr>
          <p:cNvGrpSpPr/>
          <p:nvPr/>
        </p:nvGrpSpPr>
        <p:grpSpPr>
          <a:xfrm rot="18261267">
            <a:off x="2680541" y="2559197"/>
            <a:ext cx="1819667" cy="2415311"/>
            <a:chOff x="7316488" y="2535649"/>
            <a:chExt cx="1819667" cy="2415311"/>
          </a:xfrm>
        </p:grpSpPr>
        <p:grpSp>
          <p:nvGrpSpPr>
            <p:cNvPr id="12" name="Group 11">
              <a:extLst>
                <a:ext uri="{FF2B5EF4-FFF2-40B4-BE49-F238E27FC236}">
                  <a16:creationId xmlns="" xmlns:a16="http://schemas.microsoft.com/office/drawing/2014/main" id="{5B85B58B-38E0-420C-876E-6F36FFCF39BA}"/>
                </a:ext>
              </a:extLst>
            </p:cNvPr>
            <p:cNvGrpSpPr/>
            <p:nvPr/>
          </p:nvGrpSpPr>
          <p:grpSpPr>
            <a:xfrm>
              <a:off x="7316488" y="2535649"/>
              <a:ext cx="1819667" cy="2415311"/>
              <a:chOff x="5970504" y="2694534"/>
              <a:chExt cx="1819667" cy="2415311"/>
            </a:xfrm>
          </p:grpSpPr>
          <p:grpSp>
            <p:nvGrpSpPr>
              <p:cNvPr id="13" name="Group 12">
                <a:extLst>
                  <a:ext uri="{FF2B5EF4-FFF2-40B4-BE49-F238E27FC236}">
                    <a16:creationId xmlns="" xmlns:a16="http://schemas.microsoft.com/office/drawing/2014/main" id="{8F3FDAB2-6B58-4ACB-89A1-6919921952F1}"/>
                  </a:ext>
                </a:extLst>
              </p:cNvPr>
              <p:cNvGrpSpPr/>
              <p:nvPr/>
            </p:nvGrpSpPr>
            <p:grpSpPr>
              <a:xfrm rot="2352877">
                <a:off x="5970504" y="3210518"/>
                <a:ext cx="1819667" cy="1899327"/>
                <a:chOff x="5970504" y="3210518"/>
                <a:chExt cx="1819667" cy="1899327"/>
              </a:xfrm>
            </p:grpSpPr>
            <p:sp>
              <p:nvSpPr>
                <p:cNvPr id="15" name="Freeform: Shape 14">
                  <a:extLst>
                    <a:ext uri="{FF2B5EF4-FFF2-40B4-BE49-F238E27FC236}">
                      <a16:creationId xmlns="" xmlns:a16="http://schemas.microsoft.com/office/drawing/2014/main" id="{137F9C7D-A5A4-4C59-A610-C15B5CDAD9B0}"/>
                    </a:ext>
                  </a:extLst>
                </p:cNvPr>
                <p:cNvSpPr/>
                <p:nvPr/>
              </p:nvSpPr>
              <p:spPr>
                <a:xfrm>
                  <a:off x="5970504" y="3235752"/>
                  <a:ext cx="1787821" cy="1874093"/>
                </a:xfrm>
                <a:custGeom>
                  <a:avLst/>
                  <a:gdLst>
                    <a:gd name="connsiteX0" fmla="*/ 952142 w 4865720"/>
                    <a:gd name="connsiteY0" fmla="*/ 561077 h 5100519"/>
                    <a:gd name="connsiteX1" fmla="*/ 820254 w 4865720"/>
                    <a:gd name="connsiteY1" fmla="*/ 692965 h 5100519"/>
                    <a:gd name="connsiteX2" fmla="*/ 952142 w 4865720"/>
                    <a:gd name="connsiteY2" fmla="*/ 824849 h 5100519"/>
                    <a:gd name="connsiteX3" fmla="*/ 1084029 w 4865720"/>
                    <a:gd name="connsiteY3" fmla="*/ 692965 h 5100519"/>
                    <a:gd name="connsiteX4" fmla="*/ 952142 w 4865720"/>
                    <a:gd name="connsiteY4" fmla="*/ 561077 h 5100519"/>
                    <a:gd name="connsiteX5" fmla="*/ 1430630 w 4865720"/>
                    <a:gd name="connsiteY5" fmla="*/ 437 h 5100519"/>
                    <a:gd name="connsiteX6" fmla="*/ 2339697 w 4865720"/>
                    <a:gd name="connsiteY6" fmla="*/ 398449 h 5100519"/>
                    <a:gd name="connsiteX7" fmla="*/ 4802459 w 4865720"/>
                    <a:gd name="connsiteY7" fmla="*/ 3221531 h 5100519"/>
                    <a:gd name="connsiteX8" fmla="*/ 4778036 w 4865720"/>
                    <a:gd name="connsiteY8" fmla="*/ 3582999 h 5100519"/>
                    <a:gd name="connsiteX9" fmla="*/ 3110619 w 4865720"/>
                    <a:gd name="connsiteY9" fmla="*/ 5037499 h 5100519"/>
                    <a:gd name="connsiteX10" fmla="*/ 2749438 w 4865720"/>
                    <a:gd name="connsiteY10" fmla="*/ 5012787 h 5100519"/>
                    <a:gd name="connsiteX11" fmla="*/ 286673 w 4865720"/>
                    <a:gd name="connsiteY11" fmla="*/ 2189705 h 5100519"/>
                    <a:gd name="connsiteX12" fmla="*/ 398447 w 4865720"/>
                    <a:gd name="connsiteY12" fmla="*/ 548438 h 5100519"/>
                    <a:gd name="connsiteX13" fmla="*/ 698429 w 4865720"/>
                    <a:gd name="connsiteY13" fmla="*/ 286673 h 5100519"/>
                    <a:gd name="connsiteX14" fmla="*/ 1430630 w 48657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720" h="5100519">
                      <a:moveTo>
                        <a:pt x="952142" y="561077"/>
                      </a:moveTo>
                      <a:cubicBezTo>
                        <a:pt x="879302" y="561077"/>
                        <a:pt x="820254" y="620125"/>
                        <a:pt x="820254" y="692965"/>
                      </a:cubicBezTo>
                      <a:cubicBezTo>
                        <a:pt x="820254" y="765801"/>
                        <a:pt x="879302" y="824849"/>
                        <a:pt x="952142" y="824849"/>
                      </a:cubicBezTo>
                      <a:cubicBezTo>
                        <a:pt x="1024978" y="824849"/>
                        <a:pt x="1084029" y="765804"/>
                        <a:pt x="1084029" y="692965"/>
                      </a:cubicBezTo>
                      <a:cubicBezTo>
                        <a:pt x="1084029" y="620125"/>
                        <a:pt x="1024981" y="561077"/>
                        <a:pt x="952142" y="561077"/>
                      </a:cubicBezTo>
                      <a:close/>
                      <a:moveTo>
                        <a:pt x="1430630" y="437"/>
                      </a:moveTo>
                      <a:cubicBezTo>
                        <a:pt x="1765688" y="-8719"/>
                        <a:pt x="2102104" y="126270"/>
                        <a:pt x="2339697" y="398449"/>
                      </a:cubicBezTo>
                      <a:lnTo>
                        <a:pt x="4802459" y="3221531"/>
                      </a:lnTo>
                      <a:cubicBezTo>
                        <a:pt x="4895556" y="3328421"/>
                        <a:pt x="4884639" y="3490192"/>
                        <a:pt x="4778036" y="3582999"/>
                      </a:cubicBezTo>
                      <a:lnTo>
                        <a:pt x="3110619" y="5037499"/>
                      </a:lnTo>
                      <a:cubicBezTo>
                        <a:pt x="3004020" y="5130310"/>
                        <a:pt x="2842248" y="5119389"/>
                        <a:pt x="2749438" y="5012787"/>
                      </a:cubicBezTo>
                      <a:lnTo>
                        <a:pt x="286673" y="2189705"/>
                      </a:lnTo>
                      <a:cubicBezTo>
                        <a:pt x="-135711" y="1705543"/>
                        <a:pt x="-85426" y="970824"/>
                        <a:pt x="398447" y="548438"/>
                      </a:cubicBezTo>
                      <a:lnTo>
                        <a:pt x="698429" y="286673"/>
                      </a:lnTo>
                      <a:cubicBezTo>
                        <a:pt x="910250" y="101880"/>
                        <a:pt x="1170029" y="7559"/>
                        <a:pt x="1430630" y="437"/>
                      </a:cubicBezTo>
                      <a:close/>
                    </a:path>
                  </a:pathLst>
                </a:custGeom>
                <a:solidFill>
                  <a:schemeClr val="accent4">
                    <a:lumMod val="5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 xmlns:a16="http://schemas.microsoft.com/office/drawing/2014/main" id="{C285A2F0-408F-47CF-B8EA-9DDE9A1388E4}"/>
                    </a:ext>
                  </a:extLst>
                </p:cNvPr>
                <p:cNvSpPr/>
                <p:nvPr/>
              </p:nvSpPr>
              <p:spPr>
                <a:xfrm>
                  <a:off x="6002387" y="3210518"/>
                  <a:ext cx="1787784" cy="1874093"/>
                </a:xfrm>
                <a:custGeom>
                  <a:avLst/>
                  <a:gdLst>
                    <a:gd name="connsiteX0" fmla="*/ 865368 w 4865620"/>
                    <a:gd name="connsiteY0" fmla="*/ 629753 h 5100519"/>
                    <a:gd name="connsiteX1" fmla="*/ 733480 w 4865620"/>
                    <a:gd name="connsiteY1" fmla="*/ 761641 h 5100519"/>
                    <a:gd name="connsiteX2" fmla="*/ 865368 w 4865620"/>
                    <a:gd name="connsiteY2" fmla="*/ 893525 h 5100519"/>
                    <a:gd name="connsiteX3" fmla="*/ 997255 w 4865620"/>
                    <a:gd name="connsiteY3" fmla="*/ 761641 h 5100519"/>
                    <a:gd name="connsiteX4" fmla="*/ 865368 w 4865620"/>
                    <a:gd name="connsiteY4" fmla="*/ 629753 h 5100519"/>
                    <a:gd name="connsiteX5" fmla="*/ 1430629 w 4865620"/>
                    <a:gd name="connsiteY5" fmla="*/ 437 h 5100519"/>
                    <a:gd name="connsiteX6" fmla="*/ 2339693 w 4865620"/>
                    <a:gd name="connsiteY6" fmla="*/ 398449 h 5100519"/>
                    <a:gd name="connsiteX7" fmla="*/ 4802456 w 4865620"/>
                    <a:gd name="connsiteY7" fmla="*/ 3221531 h 5100519"/>
                    <a:gd name="connsiteX8" fmla="*/ 4778033 w 4865620"/>
                    <a:gd name="connsiteY8" fmla="*/ 3582999 h 5100519"/>
                    <a:gd name="connsiteX9" fmla="*/ 3110618 w 4865620"/>
                    <a:gd name="connsiteY9" fmla="*/ 5037499 h 5100519"/>
                    <a:gd name="connsiteX10" fmla="*/ 2749437 w 4865620"/>
                    <a:gd name="connsiteY10" fmla="*/ 5012787 h 5100519"/>
                    <a:gd name="connsiteX11" fmla="*/ 286673 w 4865620"/>
                    <a:gd name="connsiteY11" fmla="*/ 2189705 h 5100519"/>
                    <a:gd name="connsiteX12" fmla="*/ 398446 w 4865620"/>
                    <a:gd name="connsiteY12" fmla="*/ 548438 h 5100519"/>
                    <a:gd name="connsiteX13" fmla="*/ 698429 w 4865620"/>
                    <a:gd name="connsiteY13" fmla="*/ 286673 h 5100519"/>
                    <a:gd name="connsiteX14" fmla="*/ 1430629 w 48656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620" h="5100519">
                      <a:moveTo>
                        <a:pt x="865368" y="629753"/>
                      </a:moveTo>
                      <a:cubicBezTo>
                        <a:pt x="792528" y="629753"/>
                        <a:pt x="733480" y="688801"/>
                        <a:pt x="733480" y="761641"/>
                      </a:cubicBezTo>
                      <a:cubicBezTo>
                        <a:pt x="733480" y="834477"/>
                        <a:pt x="792528" y="893525"/>
                        <a:pt x="865368" y="893525"/>
                      </a:cubicBezTo>
                      <a:cubicBezTo>
                        <a:pt x="938204" y="893525"/>
                        <a:pt x="997255" y="834480"/>
                        <a:pt x="997255" y="761641"/>
                      </a:cubicBezTo>
                      <a:cubicBezTo>
                        <a:pt x="997255" y="688801"/>
                        <a:pt x="938207" y="629753"/>
                        <a:pt x="865368" y="629753"/>
                      </a:cubicBezTo>
                      <a:close/>
                      <a:moveTo>
                        <a:pt x="1430629" y="437"/>
                      </a:moveTo>
                      <a:cubicBezTo>
                        <a:pt x="1765686" y="-8719"/>
                        <a:pt x="2102102" y="126270"/>
                        <a:pt x="2339693" y="398449"/>
                      </a:cubicBezTo>
                      <a:lnTo>
                        <a:pt x="4802456" y="3221531"/>
                      </a:lnTo>
                      <a:cubicBezTo>
                        <a:pt x="4895553" y="3328421"/>
                        <a:pt x="4884349" y="3489902"/>
                        <a:pt x="4778033" y="3582999"/>
                      </a:cubicBezTo>
                      <a:lnTo>
                        <a:pt x="3110618" y="5037499"/>
                      </a:lnTo>
                      <a:cubicBezTo>
                        <a:pt x="3004018" y="5130310"/>
                        <a:pt x="2842247" y="5119389"/>
                        <a:pt x="2749437" y="5012787"/>
                      </a:cubicBezTo>
                      <a:lnTo>
                        <a:pt x="286673" y="2189705"/>
                      </a:lnTo>
                      <a:cubicBezTo>
                        <a:pt x="-135711" y="1705543"/>
                        <a:pt x="-85426" y="970824"/>
                        <a:pt x="398446" y="548438"/>
                      </a:cubicBezTo>
                      <a:lnTo>
                        <a:pt x="698429" y="286673"/>
                      </a:lnTo>
                      <a:cubicBezTo>
                        <a:pt x="910250" y="101880"/>
                        <a:pt x="1170028" y="7559"/>
                        <a:pt x="1430629" y="437"/>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 xmlns:a16="http://schemas.microsoft.com/office/drawing/2014/main" id="{779F1640-6510-4502-8176-486B46806CCB}"/>
                    </a:ext>
                  </a:extLst>
                </p:cNvPr>
                <p:cNvSpPr/>
                <p:nvPr/>
              </p:nvSpPr>
              <p:spPr>
                <a:xfrm>
                  <a:off x="6237791" y="3407808"/>
                  <a:ext cx="165122" cy="165121"/>
                </a:xfrm>
                <a:custGeom>
                  <a:avLst/>
                  <a:gdLst>
                    <a:gd name="connsiteX0" fmla="*/ 224695 w 449396"/>
                    <a:gd name="connsiteY0" fmla="*/ 92810 h 449393"/>
                    <a:gd name="connsiteX1" fmla="*/ 92807 w 449396"/>
                    <a:gd name="connsiteY1" fmla="*/ 224698 h 449393"/>
                    <a:gd name="connsiteX2" fmla="*/ 224695 w 449396"/>
                    <a:gd name="connsiteY2" fmla="*/ 356582 h 449393"/>
                    <a:gd name="connsiteX3" fmla="*/ 356582 w 449396"/>
                    <a:gd name="connsiteY3" fmla="*/ 224698 h 449393"/>
                    <a:gd name="connsiteX4" fmla="*/ 224695 w 449396"/>
                    <a:gd name="connsiteY4" fmla="*/ 92810 h 449393"/>
                    <a:gd name="connsiteX5" fmla="*/ 224700 w 449396"/>
                    <a:gd name="connsiteY5" fmla="*/ 0 h 449393"/>
                    <a:gd name="connsiteX6" fmla="*/ 449396 w 449396"/>
                    <a:gd name="connsiteY6" fmla="*/ 224698 h 449393"/>
                    <a:gd name="connsiteX7" fmla="*/ 224700 w 449396"/>
                    <a:gd name="connsiteY7" fmla="*/ 449393 h 449393"/>
                    <a:gd name="connsiteX8" fmla="*/ 0 w 449396"/>
                    <a:gd name="connsiteY8" fmla="*/ 224698 h 449393"/>
                    <a:gd name="connsiteX9" fmla="*/ 224700 w 449396"/>
                    <a:gd name="connsiteY9" fmla="*/ 0 h 44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96" h="449393">
                      <a:moveTo>
                        <a:pt x="224695" y="92810"/>
                      </a:moveTo>
                      <a:cubicBezTo>
                        <a:pt x="151855" y="92810"/>
                        <a:pt x="92807" y="151858"/>
                        <a:pt x="92807" y="224698"/>
                      </a:cubicBezTo>
                      <a:cubicBezTo>
                        <a:pt x="92807" y="297534"/>
                        <a:pt x="151855" y="356582"/>
                        <a:pt x="224695" y="356582"/>
                      </a:cubicBezTo>
                      <a:cubicBezTo>
                        <a:pt x="297531" y="356582"/>
                        <a:pt x="356582" y="297537"/>
                        <a:pt x="356582" y="224698"/>
                      </a:cubicBezTo>
                      <a:cubicBezTo>
                        <a:pt x="356582" y="151858"/>
                        <a:pt x="297534" y="92810"/>
                        <a:pt x="224695" y="92810"/>
                      </a:cubicBezTo>
                      <a:close/>
                      <a:moveTo>
                        <a:pt x="224700" y="0"/>
                      </a:moveTo>
                      <a:cubicBezTo>
                        <a:pt x="348796" y="0"/>
                        <a:pt x="449396" y="100599"/>
                        <a:pt x="449396" y="224698"/>
                      </a:cubicBezTo>
                      <a:cubicBezTo>
                        <a:pt x="449396" y="348794"/>
                        <a:pt x="348796" y="449393"/>
                        <a:pt x="224700" y="449393"/>
                      </a:cubicBezTo>
                      <a:cubicBezTo>
                        <a:pt x="100600" y="449393"/>
                        <a:pt x="0" y="348794"/>
                        <a:pt x="0" y="224698"/>
                      </a:cubicBezTo>
                      <a:cubicBezTo>
                        <a:pt x="0" y="100599"/>
                        <a:pt x="100600" y="0"/>
                        <a:pt x="224700" y="0"/>
                      </a:cubicBezTo>
                      <a:close/>
                    </a:path>
                  </a:pathLst>
                </a:custGeom>
                <a:solidFill>
                  <a:schemeClr val="accent4"/>
                </a:solid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 xmlns:a16="http://schemas.microsoft.com/office/drawing/2014/main" id="{56F0EE9C-544C-4AF1-AED7-47DEE7D352F8}"/>
                  </a:ext>
                </a:extLst>
              </p:cNvPr>
              <p:cNvSpPr/>
              <p:nvPr/>
            </p:nvSpPr>
            <p:spPr>
              <a:xfrm rot="7177508">
                <a:off x="6574449" y="2768069"/>
                <a:ext cx="532237" cy="385168"/>
              </a:xfrm>
              <a:custGeom>
                <a:avLst/>
                <a:gdLst>
                  <a:gd name="connsiteX0" fmla="*/ 468879 w 480177"/>
                  <a:gd name="connsiteY0" fmla="*/ 47779 h 347494"/>
                  <a:gd name="connsiteX1" fmla="*/ 41112 w 480177"/>
                  <a:gd name="connsiteY1" fmla="*/ 342864 h 347494"/>
                  <a:gd name="connsiteX2" fmla="*/ 4631 w 480177"/>
                  <a:gd name="connsiteY2" fmla="*/ 336196 h 347494"/>
                  <a:gd name="connsiteX3" fmla="*/ 4631 w 480177"/>
                  <a:gd name="connsiteY3" fmla="*/ 336196 h 347494"/>
                  <a:gd name="connsiteX4" fmla="*/ 11298 w 480177"/>
                  <a:gd name="connsiteY4" fmla="*/ 299715 h 347494"/>
                  <a:gd name="connsiteX5" fmla="*/ 439066 w 480177"/>
                  <a:gd name="connsiteY5" fmla="*/ 4631 h 347494"/>
                  <a:gd name="connsiteX6" fmla="*/ 475547 w 480177"/>
                  <a:gd name="connsiteY6" fmla="*/ 11298 h 347494"/>
                  <a:gd name="connsiteX7" fmla="*/ 475547 w 480177"/>
                  <a:gd name="connsiteY7" fmla="*/ 11298 h 347494"/>
                  <a:gd name="connsiteX8" fmla="*/ 468879 w 480177"/>
                  <a:gd name="connsiteY8" fmla="*/ 47779 h 3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7" h="347494">
                    <a:moveTo>
                      <a:pt x="468879" y="47779"/>
                    </a:moveTo>
                    <a:lnTo>
                      <a:pt x="41112" y="342864"/>
                    </a:lnTo>
                    <a:cubicBezTo>
                      <a:pt x="29205" y="351055"/>
                      <a:pt x="12918" y="348102"/>
                      <a:pt x="4631" y="336196"/>
                    </a:cubicBezTo>
                    <a:lnTo>
                      <a:pt x="4631" y="336196"/>
                    </a:lnTo>
                    <a:cubicBezTo>
                      <a:pt x="-3561" y="324290"/>
                      <a:pt x="-608" y="308002"/>
                      <a:pt x="11298" y="299715"/>
                    </a:cubicBezTo>
                    <a:lnTo>
                      <a:pt x="439066" y="4631"/>
                    </a:lnTo>
                    <a:cubicBezTo>
                      <a:pt x="450972" y="-3561"/>
                      <a:pt x="467260" y="-608"/>
                      <a:pt x="475547" y="11298"/>
                    </a:cubicBezTo>
                    <a:lnTo>
                      <a:pt x="475547" y="11298"/>
                    </a:lnTo>
                    <a:cubicBezTo>
                      <a:pt x="483738" y="23205"/>
                      <a:pt x="480786" y="39492"/>
                      <a:pt x="468879" y="47779"/>
                    </a:cubicBezTo>
                    <a:close/>
                  </a:path>
                </a:pathLst>
              </a:custGeom>
              <a:solidFill>
                <a:schemeClr val="accent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0E78AB38-0210-4CEC-90F6-10E8EFBDD7F6}"/>
                </a:ext>
              </a:extLst>
            </p:cNvPr>
            <p:cNvSpPr/>
            <p:nvPr/>
          </p:nvSpPr>
          <p:spPr>
            <a:xfrm rot="5215063">
              <a:off x="7634599" y="3872097"/>
              <a:ext cx="1224101" cy="299738"/>
            </a:xfrm>
            <a:custGeom>
              <a:avLst/>
              <a:gdLst/>
              <a:ahLst/>
              <a:cxnLst/>
              <a:rect l="l" t="t" r="r" b="b"/>
              <a:pathLst>
                <a:path w="891034" h="218182">
                  <a:moveTo>
                    <a:pt x="44054" y="36909"/>
                  </a:moveTo>
                  <a:lnTo>
                    <a:pt x="44054" y="92274"/>
                  </a:lnTo>
                  <a:lnTo>
                    <a:pt x="76647" y="92274"/>
                  </a:lnTo>
                  <a:cubicBezTo>
                    <a:pt x="97781" y="92274"/>
                    <a:pt x="110977" y="91381"/>
                    <a:pt x="116235" y="89595"/>
                  </a:cubicBezTo>
                  <a:cubicBezTo>
                    <a:pt x="121494" y="87809"/>
                    <a:pt x="125611" y="84733"/>
                    <a:pt x="128588" y="80367"/>
                  </a:cubicBezTo>
                  <a:cubicBezTo>
                    <a:pt x="131565" y="76002"/>
                    <a:pt x="133053" y="70545"/>
                    <a:pt x="133053" y="63996"/>
                  </a:cubicBezTo>
                  <a:cubicBezTo>
                    <a:pt x="133053" y="56654"/>
                    <a:pt x="131093" y="50726"/>
                    <a:pt x="127174" y="46211"/>
                  </a:cubicBezTo>
                  <a:cubicBezTo>
                    <a:pt x="123255" y="41697"/>
                    <a:pt x="117724" y="38844"/>
                    <a:pt x="110580" y="37654"/>
                  </a:cubicBezTo>
                  <a:cubicBezTo>
                    <a:pt x="107008" y="37158"/>
                    <a:pt x="96292" y="36909"/>
                    <a:pt x="78433" y="36909"/>
                  </a:cubicBezTo>
                  <a:close/>
                  <a:moveTo>
                    <a:pt x="717649" y="0"/>
                  </a:moveTo>
                  <a:lnTo>
                    <a:pt x="891034" y="0"/>
                  </a:lnTo>
                  <a:lnTo>
                    <a:pt x="891034" y="36909"/>
                  </a:lnTo>
                  <a:lnTo>
                    <a:pt x="826443" y="36909"/>
                  </a:lnTo>
                  <a:lnTo>
                    <a:pt x="826443" y="218182"/>
                  </a:lnTo>
                  <a:lnTo>
                    <a:pt x="782390" y="218182"/>
                  </a:lnTo>
                  <a:lnTo>
                    <a:pt x="782390" y="36909"/>
                  </a:lnTo>
                  <a:lnTo>
                    <a:pt x="717649" y="36909"/>
                  </a:lnTo>
                  <a:close/>
                  <a:moveTo>
                    <a:pt x="486073" y="0"/>
                  </a:moveTo>
                  <a:lnTo>
                    <a:pt x="528936" y="0"/>
                  </a:lnTo>
                  <a:lnTo>
                    <a:pt x="618232" y="145703"/>
                  </a:lnTo>
                  <a:lnTo>
                    <a:pt x="618232" y="0"/>
                  </a:lnTo>
                  <a:lnTo>
                    <a:pt x="659160" y="0"/>
                  </a:lnTo>
                  <a:lnTo>
                    <a:pt x="659160" y="218182"/>
                  </a:lnTo>
                  <a:lnTo>
                    <a:pt x="614958" y="218182"/>
                  </a:lnTo>
                  <a:lnTo>
                    <a:pt x="527001" y="75902"/>
                  </a:lnTo>
                  <a:lnTo>
                    <a:pt x="527001" y="218182"/>
                  </a:lnTo>
                  <a:lnTo>
                    <a:pt x="486073" y="218182"/>
                  </a:lnTo>
                  <a:close/>
                  <a:moveTo>
                    <a:pt x="247502" y="0"/>
                  </a:moveTo>
                  <a:lnTo>
                    <a:pt x="409278" y="0"/>
                  </a:lnTo>
                  <a:lnTo>
                    <a:pt x="409278" y="36909"/>
                  </a:lnTo>
                  <a:lnTo>
                    <a:pt x="291555" y="36909"/>
                  </a:lnTo>
                  <a:lnTo>
                    <a:pt x="291555" y="85279"/>
                  </a:lnTo>
                  <a:lnTo>
                    <a:pt x="401092" y="85279"/>
                  </a:lnTo>
                  <a:lnTo>
                    <a:pt x="401092" y="122039"/>
                  </a:lnTo>
                  <a:lnTo>
                    <a:pt x="291555" y="122039"/>
                  </a:lnTo>
                  <a:lnTo>
                    <a:pt x="291555" y="181422"/>
                  </a:lnTo>
                  <a:lnTo>
                    <a:pt x="413445" y="181422"/>
                  </a:lnTo>
                  <a:lnTo>
                    <a:pt x="413445" y="218182"/>
                  </a:lnTo>
                  <a:lnTo>
                    <a:pt x="247502" y="218182"/>
                  </a:lnTo>
                  <a:close/>
                  <a:moveTo>
                    <a:pt x="0" y="0"/>
                  </a:moveTo>
                  <a:lnTo>
                    <a:pt x="92720" y="0"/>
                  </a:lnTo>
                  <a:cubicBezTo>
                    <a:pt x="116037" y="0"/>
                    <a:pt x="132978" y="1960"/>
                    <a:pt x="143545" y="5879"/>
                  </a:cubicBezTo>
                  <a:cubicBezTo>
                    <a:pt x="154112" y="9798"/>
                    <a:pt x="162570" y="16768"/>
                    <a:pt x="168920" y="26789"/>
                  </a:cubicBezTo>
                  <a:cubicBezTo>
                    <a:pt x="175270" y="36810"/>
                    <a:pt x="178445" y="48270"/>
                    <a:pt x="178445" y="61168"/>
                  </a:cubicBezTo>
                  <a:cubicBezTo>
                    <a:pt x="178445" y="77540"/>
                    <a:pt x="173633" y="91058"/>
                    <a:pt x="164009" y="101724"/>
                  </a:cubicBezTo>
                  <a:cubicBezTo>
                    <a:pt x="154385" y="112390"/>
                    <a:pt x="139998" y="119112"/>
                    <a:pt x="120849" y="121890"/>
                  </a:cubicBezTo>
                  <a:cubicBezTo>
                    <a:pt x="130374" y="127447"/>
                    <a:pt x="138237" y="133549"/>
                    <a:pt x="144438" y="140196"/>
                  </a:cubicBezTo>
                  <a:cubicBezTo>
                    <a:pt x="150639" y="146844"/>
                    <a:pt x="158999" y="158651"/>
                    <a:pt x="169516" y="175617"/>
                  </a:cubicBezTo>
                  <a:lnTo>
                    <a:pt x="196156" y="218182"/>
                  </a:lnTo>
                  <a:lnTo>
                    <a:pt x="143471" y="218182"/>
                  </a:lnTo>
                  <a:lnTo>
                    <a:pt x="111622" y="170706"/>
                  </a:lnTo>
                  <a:cubicBezTo>
                    <a:pt x="100311" y="153740"/>
                    <a:pt x="92572" y="143049"/>
                    <a:pt x="88404" y="138633"/>
                  </a:cubicBezTo>
                  <a:cubicBezTo>
                    <a:pt x="84237" y="134218"/>
                    <a:pt x="79822" y="131192"/>
                    <a:pt x="75159" y="129555"/>
                  </a:cubicBezTo>
                  <a:cubicBezTo>
                    <a:pt x="70495" y="127918"/>
                    <a:pt x="63104" y="127099"/>
                    <a:pt x="52983" y="127099"/>
                  </a:cubicBezTo>
                  <a:lnTo>
                    <a:pt x="44054" y="127099"/>
                  </a:lnTo>
                  <a:lnTo>
                    <a:pt x="44054" y="218182"/>
                  </a:lnTo>
                  <a:lnTo>
                    <a:pt x="0" y="218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p:cNvSpPr txBox="1"/>
          <p:nvPr/>
        </p:nvSpPr>
        <p:spPr>
          <a:xfrm>
            <a:off x="4730120" y="871085"/>
            <a:ext cx="4504033" cy="1754326"/>
          </a:xfrm>
          <a:prstGeom prst="rect">
            <a:avLst/>
          </a:prstGeom>
          <a:noFill/>
        </p:spPr>
        <p:txBody>
          <a:bodyPr wrap="square" rtlCol="0">
            <a:spAutoFit/>
          </a:bodyPr>
          <a:lstStyle/>
          <a:p>
            <a:r>
              <a:rPr lang="en-US" sz="5400" b="1" dirty="0">
                <a:solidFill>
                  <a:schemeClr val="bg1"/>
                </a:solidFill>
              </a:rPr>
              <a:t>THE END</a:t>
            </a:r>
          </a:p>
          <a:p>
            <a:endParaRPr lang="en-US" sz="5400" b="1" dirty="0">
              <a:solidFill>
                <a:schemeClr val="bg1"/>
              </a:solidFill>
            </a:endParaRPr>
          </a:p>
        </p:txBody>
      </p:sp>
    </p:spTree>
    <p:extLst>
      <p:ext uri="{BB962C8B-B14F-4D97-AF65-F5344CB8AC3E}">
        <p14:creationId xmlns:p14="http://schemas.microsoft.com/office/powerpoint/2010/main" val="1560353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4196963" y="717529"/>
            <a:ext cx="3166976"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OUTLINE</a:t>
            </a:r>
            <a:endParaRPr lang="ko-KR" altLang="en-US" sz="5400" dirty="0">
              <a:solidFill>
                <a:schemeClr val="bg1"/>
              </a:solidFill>
              <a:cs typeface="Arial" pitchFamily="34" charset="0"/>
            </a:endParaRPr>
          </a:p>
        </p:txBody>
      </p:sp>
      <p:grpSp>
        <p:nvGrpSpPr>
          <p:cNvPr id="21" name="Group 20">
            <a:extLst>
              <a:ext uri="{FF2B5EF4-FFF2-40B4-BE49-F238E27FC236}">
                <a16:creationId xmlns="" xmlns:a16="http://schemas.microsoft.com/office/drawing/2014/main" id="{9708CDB9-98AF-4994-9F39-093C58C585E0}"/>
              </a:ext>
            </a:extLst>
          </p:cNvPr>
          <p:cNvGrpSpPr/>
          <p:nvPr/>
        </p:nvGrpSpPr>
        <p:grpSpPr>
          <a:xfrm>
            <a:off x="2280174" y="427480"/>
            <a:ext cx="7446772" cy="2769721"/>
            <a:chOff x="2940781" y="2908551"/>
            <a:chExt cx="7446772" cy="2769721"/>
          </a:xfrm>
        </p:grpSpPr>
        <p:sp>
          <p:nvSpPr>
            <p:cNvPr id="22" name="TextBox 21">
              <a:extLst>
                <a:ext uri="{FF2B5EF4-FFF2-40B4-BE49-F238E27FC236}">
                  <a16:creationId xmlns="" xmlns:a16="http://schemas.microsoft.com/office/drawing/2014/main" id="{6519321E-8668-47AC-BD25-25A6A43AC0D0}"/>
                </a:ext>
              </a:extLst>
            </p:cNvPr>
            <p:cNvSpPr txBox="1"/>
            <p:nvPr/>
          </p:nvSpPr>
          <p:spPr>
            <a:xfrm>
              <a:off x="4376706" y="5180471"/>
              <a:ext cx="3647840" cy="369332"/>
            </a:xfrm>
            <a:prstGeom prst="rect">
              <a:avLst/>
            </a:prstGeom>
            <a:noFill/>
          </p:spPr>
          <p:txBody>
            <a:bodyPr wrap="square" rtlCol="0">
              <a:spAutoFit/>
            </a:bodyPr>
            <a:lstStyle/>
            <a:p>
              <a:r>
                <a:rPr lang="en-US" altLang="ko-KR" b="1" dirty="0" smtClean="0">
                  <a:cs typeface="Arial" pitchFamily="34" charset="0"/>
                </a:rPr>
                <a:t>PROJECT SUMMARY</a:t>
              </a:r>
              <a:endParaRPr lang="en-US" altLang="ko-KR" b="1" dirty="0">
                <a:cs typeface="Arial" pitchFamily="34" charset="0"/>
              </a:endParaRPr>
            </a:p>
          </p:txBody>
        </p:sp>
        <p:sp>
          <p:nvSpPr>
            <p:cNvPr id="23" name="TextBox 22">
              <a:extLst>
                <a:ext uri="{FF2B5EF4-FFF2-40B4-BE49-F238E27FC236}">
                  <a16:creationId xmlns="" xmlns:a16="http://schemas.microsoft.com/office/drawing/2014/main" id="{4F4599E0-7514-4EDA-B28A-C57F5126CEE5}"/>
                </a:ext>
              </a:extLst>
            </p:cNvPr>
            <p:cNvSpPr txBox="1"/>
            <p:nvPr/>
          </p:nvSpPr>
          <p:spPr>
            <a:xfrm>
              <a:off x="6739713" y="2908551"/>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4" name="TextBox 23">
              <a:extLst>
                <a:ext uri="{FF2B5EF4-FFF2-40B4-BE49-F238E27FC236}">
                  <a16:creationId xmlns="" xmlns:a16="http://schemas.microsoft.com/office/drawing/2014/main" id="{07011274-BB62-493C-8A42-61367FAB477D}"/>
                </a:ext>
              </a:extLst>
            </p:cNvPr>
            <p:cNvSpPr txBox="1"/>
            <p:nvPr/>
          </p:nvSpPr>
          <p:spPr>
            <a:xfrm>
              <a:off x="2940781" y="4662609"/>
              <a:ext cx="1078173" cy="1015663"/>
            </a:xfrm>
            <a:prstGeom prst="rect">
              <a:avLst/>
            </a:prstGeom>
            <a:noFill/>
          </p:spPr>
          <p:txBody>
            <a:bodyPr wrap="square" lIns="108000" rIns="108000" rtlCol="0">
              <a:spAutoFit/>
            </a:bodyPr>
            <a:lstStyle/>
            <a:p>
              <a:r>
                <a:rPr lang="en-US" altLang="ko-KR" sz="6000" b="1" dirty="0">
                  <a:cs typeface="Arial" pitchFamily="34" charset="0"/>
                </a:rPr>
                <a:t>01</a:t>
              </a:r>
              <a:endParaRPr lang="ko-KR" altLang="en-US" sz="6000" b="1" dirty="0">
                <a:cs typeface="Arial" pitchFamily="34" charset="0"/>
              </a:endParaRPr>
            </a:p>
          </p:txBody>
        </p:sp>
      </p:grpSp>
      <p:grpSp>
        <p:nvGrpSpPr>
          <p:cNvPr id="25" name="Group 24">
            <a:extLst>
              <a:ext uri="{FF2B5EF4-FFF2-40B4-BE49-F238E27FC236}">
                <a16:creationId xmlns="" xmlns:a16="http://schemas.microsoft.com/office/drawing/2014/main" id="{AD511D8B-214E-4458-9E32-8846604BF8F1}"/>
              </a:ext>
            </a:extLst>
          </p:cNvPr>
          <p:cNvGrpSpPr/>
          <p:nvPr/>
        </p:nvGrpSpPr>
        <p:grpSpPr>
          <a:xfrm>
            <a:off x="3716099" y="2678586"/>
            <a:ext cx="5435354" cy="1649692"/>
            <a:chOff x="3904763" y="3579328"/>
            <a:chExt cx="5435354" cy="1649692"/>
          </a:xfrm>
        </p:grpSpPr>
        <p:sp>
          <p:nvSpPr>
            <p:cNvPr id="26" name="TextBox 25">
              <a:extLst>
                <a:ext uri="{FF2B5EF4-FFF2-40B4-BE49-F238E27FC236}">
                  <a16:creationId xmlns="" xmlns:a16="http://schemas.microsoft.com/office/drawing/2014/main" id="{5289700A-319F-4372-8F80-72908604E6A7}"/>
                </a:ext>
              </a:extLst>
            </p:cNvPr>
            <p:cNvSpPr txBox="1"/>
            <p:nvPr/>
          </p:nvSpPr>
          <p:spPr>
            <a:xfrm>
              <a:off x="5254933" y="4694771"/>
              <a:ext cx="3647840" cy="369332"/>
            </a:xfrm>
            <a:prstGeom prst="rect">
              <a:avLst/>
            </a:prstGeom>
            <a:noFill/>
          </p:spPr>
          <p:txBody>
            <a:bodyPr wrap="square" rtlCol="0">
              <a:spAutoFit/>
            </a:bodyPr>
            <a:lstStyle/>
            <a:p>
              <a:r>
                <a:rPr lang="en-US" altLang="ko-KR" b="1" dirty="0" smtClean="0">
                  <a:cs typeface="Arial" pitchFamily="34" charset="0"/>
                </a:rPr>
                <a:t>TECHNOLOGY USED</a:t>
              </a:r>
              <a:endParaRPr lang="en-US" altLang="ko-KR" b="1" dirty="0">
                <a:cs typeface="Arial" pitchFamily="34" charset="0"/>
              </a:endParaRPr>
            </a:p>
          </p:txBody>
        </p:sp>
        <p:sp>
          <p:nvSpPr>
            <p:cNvPr id="27" name="TextBox 26">
              <a:extLst>
                <a:ext uri="{FF2B5EF4-FFF2-40B4-BE49-F238E27FC236}">
                  <a16:creationId xmlns="" xmlns:a16="http://schemas.microsoft.com/office/drawing/2014/main" id="{1692B1B0-43C0-4DBE-BAE1-21C644599A30}"/>
                </a:ext>
              </a:extLst>
            </p:cNvPr>
            <p:cNvSpPr txBox="1"/>
            <p:nvPr/>
          </p:nvSpPr>
          <p:spPr>
            <a:xfrm>
              <a:off x="5692277" y="3579328"/>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8" name="TextBox 27">
              <a:extLst>
                <a:ext uri="{FF2B5EF4-FFF2-40B4-BE49-F238E27FC236}">
                  <a16:creationId xmlns="" xmlns:a16="http://schemas.microsoft.com/office/drawing/2014/main" id="{D48A84AD-9D75-47D8-8B17-2BEC0BA8FE2F}"/>
                </a:ext>
              </a:extLst>
            </p:cNvPr>
            <p:cNvSpPr txBox="1"/>
            <p:nvPr/>
          </p:nvSpPr>
          <p:spPr>
            <a:xfrm>
              <a:off x="3904763" y="4213357"/>
              <a:ext cx="1078173" cy="1015663"/>
            </a:xfrm>
            <a:prstGeom prst="rect">
              <a:avLst/>
            </a:prstGeom>
            <a:noFill/>
          </p:spPr>
          <p:txBody>
            <a:bodyPr wrap="square" lIns="108000" rIns="108000" rtlCol="0">
              <a:spAutoFit/>
            </a:bodyPr>
            <a:lstStyle/>
            <a:p>
              <a:r>
                <a:rPr lang="en-US" altLang="ko-KR" sz="6000" b="1" dirty="0">
                  <a:cs typeface="Arial" pitchFamily="34" charset="0"/>
                </a:rPr>
                <a:t>02</a:t>
              </a:r>
              <a:endParaRPr lang="ko-KR" altLang="en-US" sz="6000" b="1" dirty="0">
                <a:cs typeface="Arial" pitchFamily="34" charset="0"/>
              </a:endParaRPr>
            </a:p>
          </p:txBody>
        </p:sp>
      </p:grpSp>
      <p:grpSp>
        <p:nvGrpSpPr>
          <p:cNvPr id="29" name="Group 28">
            <a:extLst>
              <a:ext uri="{FF2B5EF4-FFF2-40B4-BE49-F238E27FC236}">
                <a16:creationId xmlns="" xmlns:a16="http://schemas.microsoft.com/office/drawing/2014/main" id="{0C4BA71A-CC4C-459B-BCE6-B0A00FBF2578}"/>
              </a:ext>
            </a:extLst>
          </p:cNvPr>
          <p:cNvGrpSpPr/>
          <p:nvPr/>
        </p:nvGrpSpPr>
        <p:grpSpPr>
          <a:xfrm>
            <a:off x="5540019" y="4523219"/>
            <a:ext cx="4998010" cy="1015663"/>
            <a:chOff x="4961614" y="3987494"/>
            <a:chExt cx="4998010" cy="1015663"/>
          </a:xfrm>
        </p:grpSpPr>
        <p:sp>
          <p:nvSpPr>
            <p:cNvPr id="30" name="TextBox 29">
              <a:extLst>
                <a:ext uri="{FF2B5EF4-FFF2-40B4-BE49-F238E27FC236}">
                  <a16:creationId xmlns="" xmlns:a16="http://schemas.microsoft.com/office/drawing/2014/main" id="{03624A04-801D-41BB-A074-46D36265B385}"/>
                </a:ext>
              </a:extLst>
            </p:cNvPr>
            <p:cNvSpPr txBox="1"/>
            <p:nvPr/>
          </p:nvSpPr>
          <p:spPr>
            <a:xfrm>
              <a:off x="6311784" y="4466019"/>
              <a:ext cx="3647840" cy="369332"/>
            </a:xfrm>
            <a:prstGeom prst="rect">
              <a:avLst/>
            </a:prstGeom>
            <a:noFill/>
          </p:spPr>
          <p:txBody>
            <a:bodyPr wrap="square" rtlCol="0">
              <a:spAutoFit/>
            </a:bodyPr>
            <a:lstStyle/>
            <a:p>
              <a:r>
                <a:rPr lang="en-US" altLang="ko-KR" b="1" dirty="0" smtClean="0">
                  <a:cs typeface="Arial" pitchFamily="34" charset="0"/>
                </a:rPr>
                <a:t>HOW IT WORKS?</a:t>
              </a:r>
              <a:endParaRPr lang="en-US" altLang="ko-KR" b="1" dirty="0">
                <a:cs typeface="Arial" pitchFamily="34" charset="0"/>
              </a:endParaRPr>
            </a:p>
          </p:txBody>
        </p:sp>
        <p:sp>
          <p:nvSpPr>
            <p:cNvPr id="31" name="TextBox 30">
              <a:extLst>
                <a:ext uri="{FF2B5EF4-FFF2-40B4-BE49-F238E27FC236}">
                  <a16:creationId xmlns="" xmlns:a16="http://schemas.microsoft.com/office/drawing/2014/main" id="{A098FE49-BE10-4794-A71A-21537215B41E}"/>
                </a:ext>
              </a:extLst>
            </p:cNvPr>
            <p:cNvSpPr txBox="1"/>
            <p:nvPr/>
          </p:nvSpPr>
          <p:spPr>
            <a:xfrm>
              <a:off x="6311784" y="4493151"/>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32" name="TextBox 31">
              <a:extLst>
                <a:ext uri="{FF2B5EF4-FFF2-40B4-BE49-F238E27FC236}">
                  <a16:creationId xmlns="" xmlns:a16="http://schemas.microsoft.com/office/drawing/2014/main" id="{A5344711-AC67-4337-A7C3-C5561110504D}"/>
                </a:ext>
              </a:extLst>
            </p:cNvPr>
            <p:cNvSpPr txBox="1"/>
            <p:nvPr/>
          </p:nvSpPr>
          <p:spPr>
            <a:xfrm>
              <a:off x="4961614" y="3987494"/>
              <a:ext cx="1078173" cy="1015663"/>
            </a:xfrm>
            <a:prstGeom prst="rect">
              <a:avLst/>
            </a:prstGeom>
            <a:noFill/>
          </p:spPr>
          <p:txBody>
            <a:bodyPr wrap="square" lIns="108000" rIns="108000" rtlCol="0">
              <a:spAutoFit/>
            </a:bodyPr>
            <a:lstStyle/>
            <a:p>
              <a:r>
                <a:rPr lang="en-US" altLang="ko-KR" sz="6000" b="1" dirty="0">
                  <a:cs typeface="Arial" pitchFamily="34" charset="0"/>
                </a:rPr>
                <a:t>03</a:t>
              </a:r>
              <a:endParaRPr lang="ko-KR" altLang="en-US" sz="6000" b="1" dirty="0">
                <a:cs typeface="Arial" pitchFamily="34" charset="0"/>
              </a:endParaRPr>
            </a:p>
          </p:txBody>
        </p:sp>
      </p:grpSp>
      <p:grpSp>
        <p:nvGrpSpPr>
          <p:cNvPr id="33" name="Group 32">
            <a:extLst>
              <a:ext uri="{FF2B5EF4-FFF2-40B4-BE49-F238E27FC236}">
                <a16:creationId xmlns="" xmlns:a16="http://schemas.microsoft.com/office/drawing/2014/main" id="{C66C44FB-4744-4994-8EDC-EBD5A5E669C8}"/>
              </a:ext>
            </a:extLst>
          </p:cNvPr>
          <p:cNvGrpSpPr/>
          <p:nvPr/>
        </p:nvGrpSpPr>
        <p:grpSpPr>
          <a:xfrm>
            <a:off x="7178883" y="5573400"/>
            <a:ext cx="4980392" cy="1052355"/>
            <a:chOff x="5980972" y="3529277"/>
            <a:chExt cx="4980392" cy="1052355"/>
          </a:xfrm>
        </p:grpSpPr>
        <p:sp>
          <p:nvSpPr>
            <p:cNvPr id="34" name="TextBox 33">
              <a:extLst>
                <a:ext uri="{FF2B5EF4-FFF2-40B4-BE49-F238E27FC236}">
                  <a16:creationId xmlns="" xmlns:a16="http://schemas.microsoft.com/office/drawing/2014/main" id="{E9B95BAD-B5C2-404C-90EC-99167F9316CB}"/>
                </a:ext>
              </a:extLst>
            </p:cNvPr>
            <p:cNvSpPr txBox="1"/>
            <p:nvPr/>
          </p:nvSpPr>
          <p:spPr>
            <a:xfrm>
              <a:off x="7313524" y="4073801"/>
              <a:ext cx="3647840" cy="369332"/>
            </a:xfrm>
            <a:prstGeom prst="rect">
              <a:avLst/>
            </a:prstGeom>
            <a:noFill/>
          </p:spPr>
          <p:txBody>
            <a:bodyPr wrap="square" rtlCol="0">
              <a:spAutoFit/>
            </a:bodyPr>
            <a:lstStyle/>
            <a:p>
              <a:r>
                <a:rPr lang="en-US" altLang="ko-KR" b="1" dirty="0" smtClean="0">
                  <a:cs typeface="Arial" pitchFamily="34" charset="0"/>
                </a:rPr>
                <a:t>WHAT IT DOES?</a:t>
              </a:r>
              <a:endParaRPr lang="en-US" altLang="ko-KR" b="1" dirty="0">
                <a:cs typeface="Arial" pitchFamily="34" charset="0"/>
              </a:endParaRPr>
            </a:p>
          </p:txBody>
        </p:sp>
        <p:sp>
          <p:nvSpPr>
            <p:cNvPr id="35" name="TextBox 34">
              <a:extLst>
                <a:ext uri="{FF2B5EF4-FFF2-40B4-BE49-F238E27FC236}">
                  <a16:creationId xmlns="" xmlns:a16="http://schemas.microsoft.com/office/drawing/2014/main" id="{9BF2FFB0-068D-46A0-B9BD-BFE33FDEE1F2}"/>
                </a:ext>
              </a:extLst>
            </p:cNvPr>
            <p:cNvSpPr txBox="1"/>
            <p:nvPr/>
          </p:nvSpPr>
          <p:spPr>
            <a:xfrm>
              <a:off x="7059145" y="3529277"/>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36" name="TextBox 35">
              <a:extLst>
                <a:ext uri="{FF2B5EF4-FFF2-40B4-BE49-F238E27FC236}">
                  <a16:creationId xmlns="" xmlns:a16="http://schemas.microsoft.com/office/drawing/2014/main" id="{308589F9-65FE-4744-B05F-4A4FF5FD5DB0}"/>
                </a:ext>
              </a:extLst>
            </p:cNvPr>
            <p:cNvSpPr txBox="1"/>
            <p:nvPr/>
          </p:nvSpPr>
          <p:spPr>
            <a:xfrm>
              <a:off x="5980972" y="3565969"/>
              <a:ext cx="1078173" cy="1015663"/>
            </a:xfrm>
            <a:prstGeom prst="rect">
              <a:avLst/>
            </a:prstGeom>
            <a:noFill/>
          </p:spPr>
          <p:txBody>
            <a:bodyPr wrap="square" lIns="108000" rIns="108000" rtlCol="0">
              <a:spAutoFit/>
            </a:bodyPr>
            <a:lstStyle/>
            <a:p>
              <a:r>
                <a:rPr lang="en-US" altLang="ko-KR" sz="6000" b="1" dirty="0">
                  <a:cs typeface="Arial" pitchFamily="34" charset="0"/>
                </a:rPr>
                <a:t>04</a:t>
              </a:r>
              <a:endParaRPr lang="ko-KR" altLang="en-US" sz="6000" b="1" dirty="0">
                <a:cs typeface="Arial" pitchFamily="34" charset="0"/>
              </a:endParaRPr>
            </a:p>
          </p:txBody>
        </p:sp>
      </p:grpSp>
    </p:spTree>
    <p:extLst>
      <p:ext uri="{BB962C8B-B14F-4D97-AF65-F5344CB8AC3E}">
        <p14:creationId xmlns:p14="http://schemas.microsoft.com/office/powerpoint/2010/main" val="3148822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4341407" y="778653"/>
            <a:ext cx="6180632"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ABSTRACT</a:t>
            </a:r>
            <a:endParaRPr lang="ko-KR" altLang="en-US" sz="5400" dirty="0">
              <a:solidFill>
                <a:schemeClr val="bg1"/>
              </a:solidFill>
              <a:cs typeface="Arial" pitchFamily="34" charset="0"/>
            </a:endParaRPr>
          </a:p>
        </p:txBody>
      </p:sp>
      <p:sp>
        <p:nvSpPr>
          <p:cNvPr id="31" name="TextBox 30">
            <a:extLst>
              <a:ext uri="{FF2B5EF4-FFF2-40B4-BE49-F238E27FC236}">
                <a16:creationId xmlns="" xmlns:a16="http://schemas.microsoft.com/office/drawing/2014/main" id="{A098FE49-BE10-4794-A71A-21537215B41E}"/>
              </a:ext>
            </a:extLst>
          </p:cNvPr>
          <p:cNvSpPr txBox="1"/>
          <p:nvPr/>
        </p:nvSpPr>
        <p:spPr>
          <a:xfrm>
            <a:off x="7330384" y="3689453"/>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5" name="TextBox 4"/>
          <p:cNvSpPr txBox="1"/>
          <p:nvPr/>
        </p:nvSpPr>
        <p:spPr>
          <a:xfrm>
            <a:off x="1455312" y="2434107"/>
            <a:ext cx="9684913" cy="4524315"/>
          </a:xfrm>
          <a:prstGeom prst="rect">
            <a:avLst/>
          </a:prstGeom>
          <a:noFill/>
        </p:spPr>
        <p:txBody>
          <a:bodyPr wrap="square" rtlCol="0">
            <a:spAutoFit/>
          </a:bodyPr>
          <a:lstStyle/>
          <a:p>
            <a:r>
              <a:rPr lang="en-US" b="1" dirty="0"/>
              <a:t>• People looking to buy a new home tend to be more conservative with their budgets and market strategies. </a:t>
            </a:r>
          </a:p>
          <a:p>
            <a:endParaRPr lang="en-US" b="1" dirty="0" smtClean="0"/>
          </a:p>
          <a:p>
            <a:r>
              <a:rPr lang="en-US" b="1" dirty="0" smtClean="0"/>
              <a:t>• </a:t>
            </a:r>
            <a:r>
              <a:rPr lang="en-US" b="1" dirty="0"/>
              <a:t>This application will help customers to invest in an estate without approaching an agent. </a:t>
            </a:r>
          </a:p>
          <a:p>
            <a:endParaRPr lang="en-US" b="1" dirty="0" smtClean="0"/>
          </a:p>
          <a:p>
            <a:r>
              <a:rPr lang="en-US" b="1" dirty="0"/>
              <a:t>• The functioning of this project involves some good amount of dataset on which prediction can be done. </a:t>
            </a:r>
          </a:p>
          <a:p>
            <a:endParaRPr lang="en-US" b="1" dirty="0" smtClean="0"/>
          </a:p>
          <a:p>
            <a:r>
              <a:rPr lang="en-US" b="1" dirty="0" smtClean="0"/>
              <a:t>• </a:t>
            </a:r>
            <a:r>
              <a:rPr lang="en-US" b="1" dirty="0"/>
              <a:t>This project aims to analyze various parameters like </a:t>
            </a:r>
            <a:r>
              <a:rPr lang="en-US" b="1" dirty="0" err="1"/>
              <a:t>avg</a:t>
            </a:r>
            <a:r>
              <a:rPr lang="en-US" b="1" dirty="0"/>
              <a:t> income, </a:t>
            </a:r>
            <a:r>
              <a:rPr lang="en-US" b="1" dirty="0" err="1"/>
              <a:t>avg</a:t>
            </a:r>
            <a:r>
              <a:rPr lang="en-US" b="1" dirty="0"/>
              <a:t> area etc. and predict the house price accordingly. </a:t>
            </a:r>
            <a:endParaRPr lang="en-US" b="1" dirty="0" smtClean="0"/>
          </a:p>
          <a:p>
            <a:endParaRPr lang="en-US" b="1" dirty="0" smtClean="0"/>
          </a:p>
          <a:p>
            <a:r>
              <a:rPr lang="en-US" b="1" dirty="0" smtClean="0"/>
              <a:t>• </a:t>
            </a:r>
            <a:r>
              <a:rPr lang="en-US" b="1" dirty="0"/>
              <a:t>It also decreases the risk involved in the transaction</a:t>
            </a:r>
            <a:r>
              <a:rPr lang="en-US" b="1" dirty="0" smtClean="0"/>
              <a:t>.</a:t>
            </a:r>
          </a:p>
          <a:p>
            <a:endParaRPr lang="en-US" b="1" dirty="0"/>
          </a:p>
          <a:p>
            <a:r>
              <a:rPr lang="en-US" b="1" dirty="0"/>
              <a:t>• For the price prediction we will be using Linear Regression. </a:t>
            </a:r>
          </a:p>
          <a:p>
            <a:endParaRPr lang="en-US" b="1" dirty="0"/>
          </a:p>
        </p:txBody>
      </p:sp>
    </p:spTree>
    <p:extLst>
      <p:ext uri="{BB962C8B-B14F-4D97-AF65-F5344CB8AC3E}">
        <p14:creationId xmlns:p14="http://schemas.microsoft.com/office/powerpoint/2010/main" val="337208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2809332" y="850005"/>
            <a:ext cx="7068764"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AIM &amp; IMPORTANCE</a:t>
            </a:r>
            <a:endParaRPr lang="ko-KR" altLang="en-US" sz="5400" dirty="0">
              <a:solidFill>
                <a:schemeClr val="bg1"/>
              </a:solidFill>
              <a:cs typeface="Arial" pitchFamily="34" charset="0"/>
            </a:endParaRPr>
          </a:p>
        </p:txBody>
      </p:sp>
      <p:sp>
        <p:nvSpPr>
          <p:cNvPr id="3" name="TextBox 2"/>
          <p:cNvSpPr txBox="1"/>
          <p:nvPr/>
        </p:nvSpPr>
        <p:spPr>
          <a:xfrm>
            <a:off x="1516563" y="3024078"/>
            <a:ext cx="9425565" cy="2308324"/>
          </a:xfrm>
          <a:prstGeom prst="rect">
            <a:avLst/>
          </a:prstGeom>
          <a:noFill/>
        </p:spPr>
        <p:txBody>
          <a:bodyPr wrap="square" rtlCol="0">
            <a:spAutoFit/>
          </a:bodyPr>
          <a:lstStyle/>
          <a:p>
            <a:pPr algn="just"/>
            <a:r>
              <a:rPr lang="en-US" b="1" dirty="0"/>
              <a:t>Buying or built a perfect house is a lifetime goal for every human being. However</a:t>
            </a:r>
            <a:r>
              <a:rPr lang="en-US" b="1" dirty="0" smtClean="0"/>
              <a:t>, </a:t>
            </a:r>
          </a:p>
          <a:p>
            <a:pPr algn="just"/>
            <a:r>
              <a:rPr lang="en-US" b="1" dirty="0" smtClean="0"/>
              <a:t>most </a:t>
            </a:r>
            <a:r>
              <a:rPr lang="en-US" b="1" dirty="0"/>
              <a:t>of the people did wrong while purchase a property. Likewise, many Housing agents provide wrong information to their client about the price. Finally, many people end up buying worthless property with high value. </a:t>
            </a:r>
            <a:r>
              <a:rPr lang="en-US" b="1" i="1" u="sng" dirty="0"/>
              <a:t>Aim</a:t>
            </a:r>
            <a:r>
              <a:rPr lang="en-US" b="1" dirty="0"/>
              <a:t> of this project is to predict the housing price and evaluate insights over price distribution </a:t>
            </a:r>
            <a:r>
              <a:rPr lang="en-US" b="1" dirty="0" smtClean="0"/>
              <a:t>of housing </a:t>
            </a:r>
            <a:r>
              <a:rPr lang="en-US" b="1" dirty="0"/>
              <a:t>data set. By the end of this project we will be able to know the right price range distribution which depend over various factor. However, this project can help both clients and real estate agents to choose right price fluctuation.</a:t>
            </a:r>
          </a:p>
        </p:txBody>
      </p:sp>
    </p:spTree>
    <p:extLst>
      <p:ext uri="{BB962C8B-B14F-4D97-AF65-F5344CB8AC3E}">
        <p14:creationId xmlns:p14="http://schemas.microsoft.com/office/powerpoint/2010/main" val="103404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2907" y="953037"/>
            <a:ext cx="4301544" cy="707886"/>
          </a:xfrm>
          <a:prstGeom prst="rect">
            <a:avLst/>
          </a:prstGeom>
          <a:noFill/>
        </p:spPr>
        <p:txBody>
          <a:bodyPr wrap="square" rtlCol="0">
            <a:spAutoFit/>
          </a:bodyPr>
          <a:lstStyle/>
          <a:p>
            <a:r>
              <a:rPr lang="en-US" altLang="ko-KR" sz="4000" b="1" dirty="0">
                <a:solidFill>
                  <a:schemeClr val="bg1"/>
                </a:solidFill>
                <a:cs typeface="Arial" pitchFamily="34" charset="0"/>
              </a:rPr>
              <a:t>OBJECTIVES</a:t>
            </a:r>
            <a:endParaRPr lang="ko-KR" altLang="en-US" sz="4000" b="1" dirty="0">
              <a:solidFill>
                <a:schemeClr val="bg1"/>
              </a:solidFill>
              <a:cs typeface="Arial" pitchFamily="34" charset="0"/>
            </a:endParaRPr>
          </a:p>
        </p:txBody>
      </p:sp>
      <p:sp>
        <p:nvSpPr>
          <p:cNvPr id="3" name="TextBox 2"/>
          <p:cNvSpPr txBox="1"/>
          <p:nvPr/>
        </p:nvSpPr>
        <p:spPr>
          <a:xfrm>
            <a:off x="2343956" y="3309870"/>
            <a:ext cx="7508382" cy="923330"/>
          </a:xfrm>
          <a:prstGeom prst="rect">
            <a:avLst/>
          </a:prstGeom>
          <a:noFill/>
        </p:spPr>
        <p:txBody>
          <a:bodyPr wrap="square" rtlCol="0">
            <a:spAutoFit/>
          </a:bodyPr>
          <a:lstStyle/>
          <a:p>
            <a:r>
              <a:rPr lang="en-US" b="1"/>
              <a:t>• To provide proper house price to the customers. </a:t>
            </a:r>
          </a:p>
          <a:p>
            <a:endParaRPr lang="en-US" b="1"/>
          </a:p>
          <a:p>
            <a:r>
              <a:rPr lang="en-US" b="1"/>
              <a:t>• To provide a better and fast way of performing operations. </a:t>
            </a:r>
            <a:endParaRPr lang="en-US" b="1" dirty="0"/>
          </a:p>
        </p:txBody>
      </p:sp>
    </p:spTree>
    <p:extLst>
      <p:ext uri="{BB962C8B-B14F-4D97-AF65-F5344CB8AC3E}">
        <p14:creationId xmlns:p14="http://schemas.microsoft.com/office/powerpoint/2010/main" val="278875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2820472" y="791532"/>
            <a:ext cx="7598535"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NEED FOR PROJECT</a:t>
            </a:r>
            <a:endParaRPr lang="ko-KR" altLang="en-US" sz="5400" dirty="0">
              <a:solidFill>
                <a:schemeClr val="bg1"/>
              </a:solidFill>
              <a:cs typeface="Arial" pitchFamily="34" charset="0"/>
            </a:endParaRPr>
          </a:p>
        </p:txBody>
      </p:sp>
      <p:sp>
        <p:nvSpPr>
          <p:cNvPr id="3" name="TextBox 2"/>
          <p:cNvSpPr txBox="1"/>
          <p:nvPr/>
        </p:nvSpPr>
        <p:spPr>
          <a:xfrm>
            <a:off x="2382592" y="3181082"/>
            <a:ext cx="8615966" cy="1754326"/>
          </a:xfrm>
          <a:prstGeom prst="rect">
            <a:avLst/>
          </a:prstGeom>
          <a:noFill/>
        </p:spPr>
        <p:txBody>
          <a:bodyPr wrap="square" rtlCol="0">
            <a:spAutoFit/>
          </a:bodyPr>
          <a:lstStyle/>
          <a:p>
            <a:r>
              <a:rPr lang="en-US" b="1" dirty="0" smtClean="0"/>
              <a:t>• </a:t>
            </a:r>
            <a:r>
              <a:rPr lang="en-US" b="1" dirty="0"/>
              <a:t>To provide best price to user without getting cheated. </a:t>
            </a:r>
          </a:p>
          <a:p>
            <a:r>
              <a:rPr lang="en-US" b="1" dirty="0"/>
              <a:t>• To provide proper house price to the customers. </a:t>
            </a:r>
            <a:endParaRPr lang="en-US" b="1" dirty="0" smtClean="0"/>
          </a:p>
          <a:p>
            <a:r>
              <a:rPr lang="en-US" b="1" dirty="0" smtClean="0"/>
              <a:t>• </a:t>
            </a:r>
            <a:r>
              <a:rPr lang="en-US" b="1" dirty="0"/>
              <a:t>To provide a better and fast way of performing operations. </a:t>
            </a:r>
            <a:endParaRPr lang="en-US" b="1" dirty="0" smtClean="0"/>
          </a:p>
          <a:p>
            <a:r>
              <a:rPr lang="en-US" b="1" dirty="0" smtClean="0"/>
              <a:t>• </a:t>
            </a:r>
            <a:r>
              <a:rPr lang="en-US" b="1" dirty="0"/>
              <a:t>To eliminate need of real estate agent to gain information regarding house prices. </a:t>
            </a:r>
            <a:endParaRPr lang="en-US" b="1" dirty="0" smtClean="0"/>
          </a:p>
          <a:p>
            <a:r>
              <a:rPr lang="en-US" b="1" dirty="0" smtClean="0"/>
              <a:t>• </a:t>
            </a:r>
            <a:r>
              <a:rPr lang="en-US" b="1" dirty="0"/>
              <a:t>To enable user to search home as per the budget.</a:t>
            </a:r>
          </a:p>
        </p:txBody>
      </p:sp>
    </p:spTree>
    <p:extLst>
      <p:ext uri="{BB962C8B-B14F-4D97-AF65-F5344CB8AC3E}">
        <p14:creationId xmlns:p14="http://schemas.microsoft.com/office/powerpoint/2010/main" val="48352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2382592" y="833441"/>
            <a:ext cx="8075053"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PROBLEM DEFINATION</a:t>
            </a:r>
            <a:endParaRPr lang="ko-KR" altLang="en-US" sz="5400" dirty="0">
              <a:solidFill>
                <a:schemeClr val="bg1"/>
              </a:solidFill>
              <a:cs typeface="Arial" pitchFamily="34" charset="0"/>
            </a:endParaRPr>
          </a:p>
        </p:txBody>
      </p:sp>
      <p:grpSp>
        <p:nvGrpSpPr>
          <p:cNvPr id="21" name="Group 20">
            <a:extLst>
              <a:ext uri="{FF2B5EF4-FFF2-40B4-BE49-F238E27FC236}">
                <a16:creationId xmlns="" xmlns:a16="http://schemas.microsoft.com/office/drawing/2014/main" id="{9708CDB9-98AF-4994-9F39-093C58C585E0}"/>
              </a:ext>
            </a:extLst>
          </p:cNvPr>
          <p:cNvGrpSpPr/>
          <p:nvPr/>
        </p:nvGrpSpPr>
        <p:grpSpPr>
          <a:xfrm>
            <a:off x="2743477" y="2887529"/>
            <a:ext cx="6954315" cy="3217057"/>
            <a:chOff x="1111645" y="2760514"/>
            <a:chExt cx="5739225" cy="3970471"/>
          </a:xfrm>
        </p:grpSpPr>
        <p:sp>
          <p:nvSpPr>
            <p:cNvPr id="23" name="TextBox 22">
              <a:extLst>
                <a:ext uri="{FF2B5EF4-FFF2-40B4-BE49-F238E27FC236}">
                  <a16:creationId xmlns="" xmlns:a16="http://schemas.microsoft.com/office/drawing/2014/main" id="{4F4599E0-7514-4EDA-B28A-C57F5126CEE5}"/>
                </a:ext>
              </a:extLst>
            </p:cNvPr>
            <p:cNvSpPr txBox="1"/>
            <p:nvPr/>
          </p:nvSpPr>
          <p:spPr>
            <a:xfrm>
              <a:off x="1111645" y="6223154"/>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4" name="TextBox 23">
              <a:extLst>
                <a:ext uri="{FF2B5EF4-FFF2-40B4-BE49-F238E27FC236}">
                  <a16:creationId xmlns="" xmlns:a16="http://schemas.microsoft.com/office/drawing/2014/main" id="{07011274-BB62-493C-8A42-61367FAB477D}"/>
                </a:ext>
              </a:extLst>
            </p:cNvPr>
            <p:cNvSpPr txBox="1"/>
            <p:nvPr/>
          </p:nvSpPr>
          <p:spPr>
            <a:xfrm>
              <a:off x="5772697" y="2760514"/>
              <a:ext cx="1078173" cy="1015663"/>
            </a:xfrm>
            <a:prstGeom prst="rect">
              <a:avLst/>
            </a:prstGeom>
            <a:noFill/>
          </p:spPr>
          <p:txBody>
            <a:bodyPr wrap="square" lIns="108000" rIns="108000" rtlCol="0">
              <a:spAutoFit/>
            </a:bodyPr>
            <a:lstStyle/>
            <a:p>
              <a:endParaRPr lang="ko-KR" altLang="en-US" sz="6000" b="1" dirty="0">
                <a:cs typeface="Arial" pitchFamily="34" charset="0"/>
              </a:endParaRPr>
            </a:p>
          </p:txBody>
        </p:sp>
      </p:grpSp>
      <p:sp>
        <p:nvSpPr>
          <p:cNvPr id="35" name="TextBox 34">
            <a:extLst>
              <a:ext uri="{FF2B5EF4-FFF2-40B4-BE49-F238E27FC236}">
                <a16:creationId xmlns="" xmlns:a16="http://schemas.microsoft.com/office/drawing/2014/main" id="{9BF2FFB0-068D-46A0-B9BD-BFE33FDEE1F2}"/>
              </a:ext>
            </a:extLst>
          </p:cNvPr>
          <p:cNvSpPr txBox="1"/>
          <p:nvPr/>
        </p:nvSpPr>
        <p:spPr>
          <a:xfrm>
            <a:off x="7949890" y="5197851"/>
            <a:ext cx="3647840"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 name="TextBox 1"/>
          <p:cNvSpPr txBox="1"/>
          <p:nvPr/>
        </p:nvSpPr>
        <p:spPr>
          <a:xfrm>
            <a:off x="2274958" y="3618963"/>
            <a:ext cx="184731" cy="369332"/>
          </a:xfrm>
          <a:prstGeom prst="rect">
            <a:avLst/>
          </a:prstGeom>
          <a:noFill/>
        </p:spPr>
        <p:txBody>
          <a:bodyPr wrap="none" rtlCol="0">
            <a:spAutoFit/>
          </a:bodyPr>
          <a:lstStyle/>
          <a:p>
            <a:endParaRPr lang="en-US" dirty="0"/>
          </a:p>
        </p:txBody>
      </p:sp>
      <p:sp>
        <p:nvSpPr>
          <p:cNvPr id="7" name="TextBox 6"/>
          <p:cNvSpPr txBox="1"/>
          <p:nvPr/>
        </p:nvSpPr>
        <p:spPr>
          <a:xfrm>
            <a:off x="1622738" y="2489402"/>
            <a:ext cx="8834907" cy="2862322"/>
          </a:xfrm>
          <a:prstGeom prst="rect">
            <a:avLst/>
          </a:prstGeom>
          <a:noFill/>
        </p:spPr>
        <p:txBody>
          <a:bodyPr wrap="square" rtlCol="0">
            <a:spAutoFit/>
          </a:bodyPr>
          <a:lstStyle/>
          <a:p>
            <a:r>
              <a:rPr lang="en-US" b="1" dirty="0"/>
              <a:t>To estimate the price of a property by manually calculating the affecting parameters required in estimating the rate of </a:t>
            </a:r>
            <a:r>
              <a:rPr lang="en-US" b="1" dirty="0" smtClean="0"/>
              <a:t>property</a:t>
            </a:r>
          </a:p>
          <a:p>
            <a:r>
              <a:rPr lang="en-US" dirty="0"/>
              <a:t/>
            </a:r>
            <a:br>
              <a:rPr lang="en-US" dirty="0"/>
            </a:br>
            <a:r>
              <a:rPr lang="en-US" b="1" dirty="0" smtClean="0"/>
              <a:t>• </a:t>
            </a:r>
            <a:r>
              <a:rPr lang="en-US" b="1" dirty="0"/>
              <a:t>Proper and justified prices of properties can bring in a lot of transparency and trust back to the real estate industry, which is very important for most consumers especially in India</a:t>
            </a:r>
            <a:r>
              <a:rPr lang="en-US" b="1" dirty="0" smtClean="0"/>
              <a:t>.</a:t>
            </a:r>
          </a:p>
          <a:p>
            <a:endParaRPr lang="en-US" b="1" dirty="0"/>
          </a:p>
          <a:p>
            <a:r>
              <a:rPr lang="en-US" b="1" dirty="0" smtClean="0"/>
              <a:t>• </a:t>
            </a:r>
            <a:r>
              <a:rPr lang="en-US" b="1" dirty="0"/>
              <a:t>Manual knowledge makes person confused since data may vary person to person. </a:t>
            </a:r>
            <a:endParaRPr lang="en-US" b="1" dirty="0" smtClean="0"/>
          </a:p>
          <a:p>
            <a:endParaRPr lang="en-US" b="1" dirty="0" smtClean="0"/>
          </a:p>
        </p:txBody>
      </p:sp>
    </p:spTree>
    <p:extLst>
      <p:ext uri="{BB962C8B-B14F-4D97-AF65-F5344CB8AC3E}">
        <p14:creationId xmlns:p14="http://schemas.microsoft.com/office/powerpoint/2010/main" val="5798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871471" y="919992"/>
            <a:ext cx="11822805" cy="769441"/>
          </a:xfrm>
          <a:prstGeom prst="rect">
            <a:avLst/>
          </a:prstGeom>
          <a:noFill/>
        </p:spPr>
        <p:txBody>
          <a:bodyPr wrap="square" rtlCol="0" anchor="ctr">
            <a:spAutoFit/>
          </a:bodyPr>
          <a:lstStyle/>
          <a:p>
            <a:r>
              <a:rPr lang="en-US" altLang="ko-KR" sz="4400" dirty="0" smtClean="0">
                <a:solidFill>
                  <a:schemeClr val="bg1"/>
                </a:solidFill>
                <a:cs typeface="Arial" pitchFamily="34" charset="0"/>
              </a:rPr>
              <a:t>DATA UNDERSTANDING </a:t>
            </a:r>
            <a:r>
              <a:rPr lang="en-US" altLang="ko-KR" sz="4400" i="1" dirty="0" smtClean="0">
                <a:solidFill>
                  <a:schemeClr val="bg1"/>
                </a:solidFill>
                <a:effectLst>
                  <a:outerShdw blurRad="38100" dist="38100" dir="2700000" algn="tl">
                    <a:srgbClr val="000000">
                      <a:alpha val="43137"/>
                    </a:srgbClr>
                  </a:outerShdw>
                </a:effectLst>
                <a:cs typeface="Arial" pitchFamily="34" charset="0"/>
              </a:rPr>
              <a:t>&amp;</a:t>
            </a:r>
            <a:r>
              <a:rPr lang="en-US" altLang="ko-KR" sz="4400" dirty="0" smtClean="0">
                <a:solidFill>
                  <a:schemeClr val="bg1"/>
                </a:solidFill>
                <a:cs typeface="Arial" pitchFamily="34" charset="0"/>
              </a:rPr>
              <a:t> DATASET </a:t>
            </a:r>
            <a:endParaRPr lang="ko-KR" altLang="en-US" sz="4400" dirty="0">
              <a:solidFill>
                <a:schemeClr val="bg1"/>
              </a:solidFill>
              <a:cs typeface="Arial" pitchFamily="34" charset="0"/>
            </a:endParaRPr>
          </a:p>
        </p:txBody>
      </p:sp>
      <p:sp>
        <p:nvSpPr>
          <p:cNvPr id="15" name="TextBox 14"/>
          <p:cNvSpPr txBox="1"/>
          <p:nvPr/>
        </p:nvSpPr>
        <p:spPr>
          <a:xfrm>
            <a:off x="768626" y="2849218"/>
            <a:ext cx="10442713" cy="3416320"/>
          </a:xfrm>
          <a:prstGeom prst="rect">
            <a:avLst/>
          </a:prstGeom>
          <a:noFill/>
        </p:spPr>
        <p:txBody>
          <a:bodyPr wrap="square" rtlCol="0">
            <a:spAutoFit/>
          </a:bodyPr>
          <a:lstStyle/>
          <a:p>
            <a:r>
              <a:rPr lang="en-US" b="1" dirty="0"/>
              <a:t>Data understanding is an important factor in every data mining project. understand the data better can help to choose right model for the machine learning project. Understand the data can give us a clear picture about price distribution and fluctuation. Which can be helpful for the non-technical business leaders to understand the aspects of the </a:t>
            </a:r>
            <a:r>
              <a:rPr lang="en-US" b="1" dirty="0" smtClean="0"/>
              <a:t>project.</a:t>
            </a:r>
          </a:p>
          <a:p>
            <a:endParaRPr lang="en-US" b="1" dirty="0"/>
          </a:p>
          <a:p>
            <a:endParaRPr lang="en-US" b="1" dirty="0"/>
          </a:p>
          <a:p>
            <a:r>
              <a:rPr lang="en-US" b="1" dirty="0" smtClean="0"/>
              <a:t>The </a:t>
            </a:r>
            <a:r>
              <a:rPr lang="en-US" b="1" dirty="0"/>
              <a:t>data contains all information </a:t>
            </a:r>
            <a:r>
              <a:rPr lang="en-US" b="1" dirty="0" smtClean="0"/>
              <a:t>related </a:t>
            </a:r>
            <a:r>
              <a:rPr lang="en-US" b="1" dirty="0"/>
              <a:t>to housing such as house age, population, location and the bedroom preference etc. These attributes are used to predict the price range distribution. </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581306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114659" y="931616"/>
            <a:ext cx="11573197" cy="724247"/>
          </a:xfrm>
        </p:spPr>
        <p:txBody>
          <a:bodyPr>
            <a:normAutofit fontScale="92500" lnSpcReduction="20000"/>
          </a:bodyPr>
          <a:lstStyle/>
          <a:p>
            <a:r>
              <a:rPr lang="en-US" b="1" dirty="0" smtClean="0">
                <a:solidFill>
                  <a:schemeClr val="bg1"/>
                </a:solidFill>
              </a:rPr>
              <a:t>STEPS</a:t>
            </a:r>
            <a:endParaRPr lang="en-US" b="1" dirty="0">
              <a:solidFill>
                <a:schemeClr val="bg1"/>
              </a:solidFill>
            </a:endParaRPr>
          </a:p>
        </p:txBody>
      </p:sp>
      <p:sp>
        <p:nvSpPr>
          <p:cNvPr id="3" name="Rectangle 2">
            <a:extLst>
              <a:ext uri="{FF2B5EF4-FFF2-40B4-BE49-F238E27FC236}">
                <a16:creationId xmlns="" xmlns:a16="http://schemas.microsoft.com/office/drawing/2014/main" id="{201BF929-3457-41A3-A847-E0AD0700791C}"/>
              </a:ext>
            </a:extLst>
          </p:cNvPr>
          <p:cNvSpPr/>
          <p:nvPr/>
        </p:nvSpPr>
        <p:spPr>
          <a:xfrm>
            <a:off x="418559" y="2560312"/>
            <a:ext cx="1627935" cy="4212000"/>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PREPARE AND CLEAN DATA SETS</a:t>
            </a:r>
            <a:endParaRPr lang="ko-KR" altLang="en-US" sz="1400" b="1" dirty="0">
              <a:solidFill>
                <a:schemeClr val="tx1"/>
              </a:solidFill>
            </a:endParaRPr>
          </a:p>
        </p:txBody>
      </p:sp>
      <p:sp>
        <p:nvSpPr>
          <p:cNvPr id="4" name="Rectangle 3">
            <a:extLst>
              <a:ext uri="{FF2B5EF4-FFF2-40B4-BE49-F238E27FC236}">
                <a16:creationId xmlns="" xmlns:a16="http://schemas.microsoft.com/office/drawing/2014/main" id="{2398151D-3D58-428B-9E8F-275D60F15F18}"/>
              </a:ext>
            </a:extLst>
          </p:cNvPr>
          <p:cNvSpPr/>
          <p:nvPr/>
        </p:nvSpPr>
        <p:spPr>
          <a:xfrm>
            <a:off x="2291770" y="2607184"/>
            <a:ext cx="1684261" cy="4212000"/>
          </a:xfrm>
          <a:prstGeom prst="rect">
            <a:avLst/>
          </a:prstGeom>
          <a:solidFill>
            <a:schemeClr val="accent2">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VISUALIZATION</a:t>
            </a:r>
          </a:p>
          <a:p>
            <a:pPr algn="ctr"/>
            <a:r>
              <a:rPr lang="en-US" altLang="ko-KR" sz="1400" b="1" dirty="0" smtClean="0">
                <a:solidFill>
                  <a:schemeClr val="tx1"/>
                </a:solidFill>
              </a:rPr>
              <a:t>&amp;</a:t>
            </a:r>
          </a:p>
          <a:p>
            <a:pPr algn="ctr"/>
            <a:r>
              <a:rPr lang="en-US" altLang="ko-KR" sz="1400" b="1" dirty="0" smtClean="0">
                <a:solidFill>
                  <a:schemeClr val="tx1"/>
                </a:solidFill>
              </a:rPr>
              <a:t>CORRELATION</a:t>
            </a:r>
            <a:endParaRPr lang="ko-KR" altLang="en-US" sz="1400" b="1" dirty="0">
              <a:solidFill>
                <a:schemeClr val="tx1"/>
              </a:solidFill>
            </a:endParaRPr>
          </a:p>
        </p:txBody>
      </p:sp>
      <p:sp>
        <p:nvSpPr>
          <p:cNvPr id="5" name="Rectangle 4">
            <a:extLst>
              <a:ext uri="{FF2B5EF4-FFF2-40B4-BE49-F238E27FC236}">
                <a16:creationId xmlns="" xmlns:a16="http://schemas.microsoft.com/office/drawing/2014/main" id="{5C5A0F66-41F6-4E7A-9729-CB06A561419C}"/>
              </a:ext>
            </a:extLst>
          </p:cNvPr>
          <p:cNvSpPr/>
          <p:nvPr/>
        </p:nvSpPr>
        <p:spPr>
          <a:xfrm>
            <a:off x="4244702" y="2607184"/>
            <a:ext cx="1660750" cy="4212000"/>
          </a:xfrm>
          <a:prstGeom prst="rect">
            <a:avLst/>
          </a:prstGeom>
          <a:solidFill>
            <a:schemeClr val="accent3">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TREAT OUTLIERS</a:t>
            </a:r>
            <a:endParaRPr lang="ko-KR" altLang="en-US" sz="1400" b="1" dirty="0">
              <a:solidFill>
                <a:schemeClr val="tx1"/>
              </a:solidFill>
            </a:endParaRPr>
          </a:p>
        </p:txBody>
      </p:sp>
      <p:sp>
        <p:nvSpPr>
          <p:cNvPr id="6" name="Rectangle 5">
            <a:extLst>
              <a:ext uri="{FF2B5EF4-FFF2-40B4-BE49-F238E27FC236}">
                <a16:creationId xmlns="" xmlns:a16="http://schemas.microsoft.com/office/drawing/2014/main" id="{AB5D33D9-EF87-422B-8073-D7054E68F960}"/>
              </a:ext>
            </a:extLst>
          </p:cNvPr>
          <p:cNvSpPr/>
          <p:nvPr/>
        </p:nvSpPr>
        <p:spPr>
          <a:xfrm>
            <a:off x="6382370" y="2573719"/>
            <a:ext cx="1727438" cy="4212000"/>
          </a:xfrm>
          <a:prstGeom prst="rect">
            <a:avLst/>
          </a:pr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DEAL WITH THE SKEWNESS</a:t>
            </a:r>
            <a:endParaRPr lang="ko-KR" altLang="en-US" sz="1400" b="1" dirty="0">
              <a:solidFill>
                <a:schemeClr val="tx1"/>
              </a:solidFill>
            </a:endParaRPr>
          </a:p>
        </p:txBody>
      </p:sp>
      <p:sp>
        <p:nvSpPr>
          <p:cNvPr id="8" name="Right Arrow Callout 8">
            <a:extLst>
              <a:ext uri="{FF2B5EF4-FFF2-40B4-BE49-F238E27FC236}">
                <a16:creationId xmlns="" xmlns:a16="http://schemas.microsoft.com/office/drawing/2014/main" id="{F073973D-2B72-419B-BF1E-004ED7E33DC8}"/>
              </a:ext>
            </a:extLst>
          </p:cNvPr>
          <p:cNvSpPr/>
          <p:nvPr/>
        </p:nvSpPr>
        <p:spPr>
          <a:xfrm>
            <a:off x="1710" y="2552201"/>
            <a:ext cx="843947" cy="994342"/>
          </a:xfrm>
          <a:prstGeom prst="rightArrowCallout">
            <a:avLst>
              <a:gd name="adj1" fmla="val 25000"/>
              <a:gd name="adj2" fmla="val 25000"/>
              <a:gd name="adj3" fmla="val 25000"/>
              <a:gd name="adj4" fmla="val 62493"/>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ight Arrow Callout 9">
            <a:extLst>
              <a:ext uri="{FF2B5EF4-FFF2-40B4-BE49-F238E27FC236}">
                <a16:creationId xmlns="" xmlns:a16="http://schemas.microsoft.com/office/drawing/2014/main" id="{4D04C4C6-C8CA-4C3E-A547-6B52892B4CCE}"/>
              </a:ext>
            </a:extLst>
          </p:cNvPr>
          <p:cNvSpPr/>
          <p:nvPr/>
        </p:nvSpPr>
        <p:spPr>
          <a:xfrm>
            <a:off x="1736780" y="2573719"/>
            <a:ext cx="909417" cy="994342"/>
          </a:xfrm>
          <a:prstGeom prst="rightArrowCallout">
            <a:avLst>
              <a:gd name="adj1" fmla="val 25000"/>
              <a:gd name="adj2" fmla="val 25000"/>
              <a:gd name="adj3" fmla="val 25000"/>
              <a:gd name="adj4" fmla="val 62493"/>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ight Arrow Callout 10">
            <a:extLst>
              <a:ext uri="{FF2B5EF4-FFF2-40B4-BE49-F238E27FC236}">
                <a16:creationId xmlns="" xmlns:a16="http://schemas.microsoft.com/office/drawing/2014/main" id="{3386F31D-71AE-4831-8C44-02AB03FA1F41}"/>
              </a:ext>
            </a:extLst>
          </p:cNvPr>
          <p:cNvSpPr/>
          <p:nvPr/>
        </p:nvSpPr>
        <p:spPr>
          <a:xfrm>
            <a:off x="3735164" y="2590649"/>
            <a:ext cx="857594" cy="994342"/>
          </a:xfrm>
          <a:prstGeom prst="rightArrowCallout">
            <a:avLst>
              <a:gd name="adj1" fmla="val 25000"/>
              <a:gd name="adj2" fmla="val 25000"/>
              <a:gd name="adj3" fmla="val 25000"/>
              <a:gd name="adj4" fmla="val 6249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Right Arrow Callout 11">
            <a:extLst>
              <a:ext uri="{FF2B5EF4-FFF2-40B4-BE49-F238E27FC236}">
                <a16:creationId xmlns="" xmlns:a16="http://schemas.microsoft.com/office/drawing/2014/main" id="{FDBA3C2A-D8A3-4B23-980D-E5A01D8BBECB}"/>
              </a:ext>
            </a:extLst>
          </p:cNvPr>
          <p:cNvSpPr/>
          <p:nvPr/>
        </p:nvSpPr>
        <p:spPr>
          <a:xfrm>
            <a:off x="5905452" y="2614458"/>
            <a:ext cx="910667" cy="994342"/>
          </a:xfrm>
          <a:prstGeom prst="rightArrowCallout">
            <a:avLst>
              <a:gd name="adj1" fmla="val 25000"/>
              <a:gd name="adj2" fmla="val 25000"/>
              <a:gd name="adj3" fmla="val 25000"/>
              <a:gd name="adj4" fmla="val 62493"/>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TextBox 13">
            <a:extLst>
              <a:ext uri="{FF2B5EF4-FFF2-40B4-BE49-F238E27FC236}">
                <a16:creationId xmlns="" xmlns:a16="http://schemas.microsoft.com/office/drawing/2014/main" id="{CF507F71-F4F5-4686-8589-C9A54C950735}"/>
              </a:ext>
            </a:extLst>
          </p:cNvPr>
          <p:cNvSpPr txBox="1"/>
          <p:nvPr/>
        </p:nvSpPr>
        <p:spPr>
          <a:xfrm>
            <a:off x="6361890" y="2026254"/>
            <a:ext cx="1847666"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 xmlns:a16="http://schemas.microsoft.com/office/drawing/2014/main" id="{CF4C7F50-DE24-44C0-9D6D-668BE06D3EC3}"/>
              </a:ext>
            </a:extLst>
          </p:cNvPr>
          <p:cNvSpPr txBox="1"/>
          <p:nvPr/>
        </p:nvSpPr>
        <p:spPr>
          <a:xfrm>
            <a:off x="-140342" y="2851233"/>
            <a:ext cx="747306"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STEP</a:t>
            </a:r>
          </a:p>
          <a:p>
            <a:pPr algn="ctr"/>
            <a:r>
              <a:rPr lang="en-US" altLang="ko-KR" sz="1400" b="1" dirty="0">
                <a:solidFill>
                  <a:schemeClr val="tx1">
                    <a:lumMod val="75000"/>
                    <a:lumOff val="25000"/>
                  </a:schemeClr>
                </a:solidFill>
                <a:cs typeface="Arial" pitchFamily="34" charset="0"/>
              </a:rPr>
              <a:t> 1</a:t>
            </a:r>
            <a:endParaRPr lang="ko-KR" altLang="en-US" sz="1400" b="1" dirty="0">
              <a:solidFill>
                <a:schemeClr val="tx1">
                  <a:lumMod val="75000"/>
                  <a:lumOff val="25000"/>
                </a:schemeClr>
              </a:solidFill>
              <a:cs typeface="Arial" pitchFamily="34" charset="0"/>
            </a:endParaRPr>
          </a:p>
        </p:txBody>
      </p:sp>
      <p:sp>
        <p:nvSpPr>
          <p:cNvPr id="17" name="TextBox 16">
            <a:extLst>
              <a:ext uri="{FF2B5EF4-FFF2-40B4-BE49-F238E27FC236}">
                <a16:creationId xmlns="" xmlns:a16="http://schemas.microsoft.com/office/drawing/2014/main" id="{91D38552-5415-4471-A1BA-7C6C8672A7EE}"/>
              </a:ext>
            </a:extLst>
          </p:cNvPr>
          <p:cNvSpPr txBox="1"/>
          <p:nvPr/>
        </p:nvSpPr>
        <p:spPr>
          <a:xfrm>
            <a:off x="1661124" y="2795873"/>
            <a:ext cx="747306"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STEP</a:t>
            </a:r>
          </a:p>
          <a:p>
            <a:pPr algn="ctr"/>
            <a:r>
              <a:rPr lang="en-US" altLang="ko-KR" sz="1400" b="1" dirty="0">
                <a:solidFill>
                  <a:schemeClr val="tx1">
                    <a:lumMod val="75000"/>
                    <a:lumOff val="25000"/>
                  </a:schemeClr>
                </a:solidFill>
                <a:cs typeface="Arial" pitchFamily="34" charset="0"/>
              </a:rPr>
              <a:t> 2</a:t>
            </a:r>
            <a:endParaRPr lang="ko-KR" altLang="en-US" sz="1400" b="1" dirty="0">
              <a:solidFill>
                <a:schemeClr val="tx1">
                  <a:lumMod val="75000"/>
                  <a:lumOff val="25000"/>
                </a:schemeClr>
              </a:solidFill>
              <a:cs typeface="Arial" pitchFamily="34" charset="0"/>
            </a:endParaRPr>
          </a:p>
        </p:txBody>
      </p:sp>
      <p:sp>
        <p:nvSpPr>
          <p:cNvPr id="18" name="TextBox 17">
            <a:extLst>
              <a:ext uri="{FF2B5EF4-FFF2-40B4-BE49-F238E27FC236}">
                <a16:creationId xmlns="" xmlns:a16="http://schemas.microsoft.com/office/drawing/2014/main" id="{28C7B3E6-BECE-4416-82EF-887FB3D03D87}"/>
              </a:ext>
            </a:extLst>
          </p:cNvPr>
          <p:cNvSpPr txBox="1"/>
          <p:nvPr/>
        </p:nvSpPr>
        <p:spPr>
          <a:xfrm>
            <a:off x="3632590" y="2851233"/>
            <a:ext cx="747306"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STEP</a:t>
            </a:r>
          </a:p>
          <a:p>
            <a:pPr algn="ctr"/>
            <a:r>
              <a:rPr lang="en-US" altLang="ko-KR" sz="1400" b="1" dirty="0">
                <a:solidFill>
                  <a:schemeClr val="tx1">
                    <a:lumMod val="75000"/>
                    <a:lumOff val="25000"/>
                  </a:schemeClr>
                </a:solidFill>
                <a:cs typeface="Arial" pitchFamily="34" charset="0"/>
              </a:rPr>
              <a:t> 3</a:t>
            </a:r>
            <a:endParaRPr lang="ko-KR" altLang="en-US" sz="1400" b="1" dirty="0">
              <a:solidFill>
                <a:schemeClr val="tx1">
                  <a:lumMod val="75000"/>
                  <a:lumOff val="25000"/>
                </a:schemeClr>
              </a:solidFill>
              <a:cs typeface="Arial" pitchFamily="34" charset="0"/>
            </a:endParaRPr>
          </a:p>
        </p:txBody>
      </p:sp>
      <p:sp>
        <p:nvSpPr>
          <p:cNvPr id="19" name="TextBox 18">
            <a:extLst>
              <a:ext uri="{FF2B5EF4-FFF2-40B4-BE49-F238E27FC236}">
                <a16:creationId xmlns="" xmlns:a16="http://schemas.microsoft.com/office/drawing/2014/main" id="{02ACB2EC-2C04-470B-A2CB-D880AF45645B}"/>
              </a:ext>
            </a:extLst>
          </p:cNvPr>
          <p:cNvSpPr txBox="1"/>
          <p:nvPr/>
        </p:nvSpPr>
        <p:spPr>
          <a:xfrm>
            <a:off x="5822295" y="2826210"/>
            <a:ext cx="747306"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STEP</a:t>
            </a:r>
          </a:p>
          <a:p>
            <a:pPr algn="ctr"/>
            <a:r>
              <a:rPr lang="en-US" altLang="ko-KR" sz="1400" b="1" dirty="0">
                <a:solidFill>
                  <a:schemeClr val="tx1">
                    <a:lumMod val="75000"/>
                    <a:lumOff val="25000"/>
                  </a:schemeClr>
                </a:solidFill>
                <a:cs typeface="Arial" pitchFamily="34" charset="0"/>
              </a:rPr>
              <a:t> 4</a:t>
            </a:r>
            <a:endParaRPr lang="ko-KR" altLang="en-US" sz="1400" b="1" dirty="0">
              <a:solidFill>
                <a:schemeClr val="tx1">
                  <a:lumMod val="75000"/>
                  <a:lumOff val="25000"/>
                </a:schemeClr>
              </a:solidFill>
              <a:cs typeface="Arial" pitchFamily="34" charset="0"/>
            </a:endParaRPr>
          </a:p>
        </p:txBody>
      </p:sp>
      <p:sp>
        <p:nvSpPr>
          <p:cNvPr id="28" name="Right Arrow Callout 11">
            <a:extLst>
              <a:ext uri="{FF2B5EF4-FFF2-40B4-BE49-F238E27FC236}">
                <a16:creationId xmlns="" xmlns:a16="http://schemas.microsoft.com/office/drawing/2014/main" id="{FDBA3C2A-D8A3-4B23-980D-E5A01D8BBECB}"/>
              </a:ext>
            </a:extLst>
          </p:cNvPr>
          <p:cNvSpPr/>
          <p:nvPr/>
        </p:nvSpPr>
        <p:spPr>
          <a:xfrm>
            <a:off x="8055077" y="2615672"/>
            <a:ext cx="906420" cy="994342"/>
          </a:xfrm>
          <a:prstGeom prst="rightArrowCallout">
            <a:avLst>
              <a:gd name="adj1" fmla="val 25000"/>
              <a:gd name="adj2" fmla="val 25000"/>
              <a:gd name="adj3" fmla="val 25000"/>
              <a:gd name="adj4" fmla="val 62493"/>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solidFill>
                  <a:schemeClr val="tx1">
                    <a:lumMod val="75000"/>
                    <a:lumOff val="25000"/>
                  </a:schemeClr>
                </a:solidFill>
                <a:cs typeface="Arial" pitchFamily="34" charset="0"/>
              </a:rPr>
              <a:t>STEP</a:t>
            </a:r>
          </a:p>
          <a:p>
            <a:pPr algn="ctr"/>
            <a:r>
              <a:rPr lang="en-US" altLang="ko-KR" sz="1400" b="1" dirty="0">
                <a:solidFill>
                  <a:schemeClr val="tx1">
                    <a:lumMod val="75000"/>
                    <a:lumOff val="25000"/>
                  </a:schemeClr>
                </a:solidFill>
                <a:cs typeface="Arial" pitchFamily="34" charset="0"/>
              </a:rPr>
              <a:t> 5</a:t>
            </a:r>
            <a:endParaRPr lang="ko-KR" altLang="en-US" sz="1400" b="1" dirty="0">
              <a:solidFill>
                <a:schemeClr val="tx1">
                  <a:lumMod val="75000"/>
                  <a:lumOff val="25000"/>
                </a:schemeClr>
              </a:solidFill>
              <a:cs typeface="Arial" pitchFamily="34" charset="0"/>
            </a:endParaRPr>
          </a:p>
        </p:txBody>
      </p:sp>
      <p:sp>
        <p:nvSpPr>
          <p:cNvPr id="29" name="Rectangle 28">
            <a:extLst>
              <a:ext uri="{FF2B5EF4-FFF2-40B4-BE49-F238E27FC236}">
                <a16:creationId xmlns="" xmlns:a16="http://schemas.microsoft.com/office/drawing/2014/main" id="{201BF929-3457-41A3-A847-E0AD0700791C}"/>
              </a:ext>
            </a:extLst>
          </p:cNvPr>
          <p:cNvSpPr/>
          <p:nvPr/>
        </p:nvSpPr>
        <p:spPr>
          <a:xfrm>
            <a:off x="8636800" y="2590649"/>
            <a:ext cx="1627935" cy="4212000"/>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BUILD A MODEL BY USING PROPER ALGORITHM</a:t>
            </a:r>
            <a:endParaRPr lang="ko-KR" altLang="en-US" sz="1400" b="1" dirty="0">
              <a:solidFill>
                <a:schemeClr val="tx1"/>
              </a:solidFill>
            </a:endParaRPr>
          </a:p>
        </p:txBody>
      </p:sp>
      <p:sp>
        <p:nvSpPr>
          <p:cNvPr id="30" name="Rectangle 29">
            <a:extLst>
              <a:ext uri="{FF2B5EF4-FFF2-40B4-BE49-F238E27FC236}">
                <a16:creationId xmlns="" xmlns:a16="http://schemas.microsoft.com/office/drawing/2014/main" id="{201BF929-3457-41A3-A847-E0AD0700791C}"/>
              </a:ext>
            </a:extLst>
          </p:cNvPr>
          <p:cNvSpPr/>
          <p:nvPr/>
        </p:nvSpPr>
        <p:spPr>
          <a:xfrm>
            <a:off x="10521761" y="2607184"/>
            <a:ext cx="1627935" cy="4212000"/>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CHECK ALL PARAMETERS LIKE ERRORS,ACCURACY,ETC.</a:t>
            </a:r>
            <a:endParaRPr lang="ko-KR" altLang="en-US" sz="1400" b="1" dirty="0">
              <a:solidFill>
                <a:schemeClr val="tx1"/>
              </a:solidFill>
            </a:endParaRPr>
          </a:p>
        </p:txBody>
      </p:sp>
      <p:sp>
        <p:nvSpPr>
          <p:cNvPr id="31" name="Right Arrow Callout 11">
            <a:extLst>
              <a:ext uri="{FF2B5EF4-FFF2-40B4-BE49-F238E27FC236}">
                <a16:creationId xmlns="" xmlns:a16="http://schemas.microsoft.com/office/drawing/2014/main" id="{FDBA3C2A-D8A3-4B23-980D-E5A01D8BBECB}"/>
              </a:ext>
            </a:extLst>
          </p:cNvPr>
          <p:cNvSpPr/>
          <p:nvPr/>
        </p:nvSpPr>
        <p:spPr>
          <a:xfrm>
            <a:off x="10275095" y="2590649"/>
            <a:ext cx="906420" cy="994342"/>
          </a:xfrm>
          <a:prstGeom prst="rightArrowCallout">
            <a:avLst>
              <a:gd name="adj1" fmla="val 25000"/>
              <a:gd name="adj2" fmla="val 25000"/>
              <a:gd name="adj3" fmla="val 25000"/>
              <a:gd name="adj4" fmla="val 62493"/>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solidFill>
                  <a:schemeClr val="tx1">
                    <a:lumMod val="75000"/>
                    <a:lumOff val="25000"/>
                  </a:schemeClr>
                </a:solidFill>
                <a:cs typeface="Arial" pitchFamily="34" charset="0"/>
              </a:rPr>
              <a:t>STEP</a:t>
            </a:r>
          </a:p>
          <a:p>
            <a:pPr algn="ctr"/>
            <a:r>
              <a:rPr lang="en-US" altLang="ko-KR" sz="1400" b="1" dirty="0">
                <a:solidFill>
                  <a:schemeClr val="tx1">
                    <a:lumMod val="75000"/>
                    <a:lumOff val="25000"/>
                  </a:schemeClr>
                </a:solidFill>
                <a:cs typeface="Arial" pitchFamily="34" charset="0"/>
              </a:rPr>
              <a:t> </a:t>
            </a:r>
            <a:r>
              <a:rPr lang="en-US" altLang="ko-KR" sz="1400" b="1" dirty="0" smtClean="0">
                <a:solidFill>
                  <a:schemeClr val="tx1">
                    <a:lumMod val="75000"/>
                    <a:lumOff val="25000"/>
                  </a:schemeClr>
                </a:solidFill>
                <a:cs typeface="Arial" pitchFamily="34" charset="0"/>
              </a:rPr>
              <a:t>6</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Contents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3994</TotalTime>
  <Words>803</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 Unicode MS</vt:lpstr>
      <vt:lpstr>맑은 고딕</vt:lpstr>
      <vt:lpstr>Arial</vt:lpstr>
      <vt:lpstr>Calibri</vt:lpstr>
      <vt:lpstr>Century Gothic</vt:lpstr>
      <vt:lpstr>Wingdings 3</vt:lpstr>
      <vt:lpstr>Contents Slide Master</vt:lpstr>
      <vt:lpstr>Section Break Slide Master</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SCOPE OF PROJECT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 AM</cp:lastModifiedBy>
  <cp:revision>118</cp:revision>
  <dcterms:created xsi:type="dcterms:W3CDTF">2020-01-20T05:08:25Z</dcterms:created>
  <dcterms:modified xsi:type="dcterms:W3CDTF">2022-06-12T18:09:38Z</dcterms:modified>
</cp:coreProperties>
</file>