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/>
    <p:restoredTop sz="95982"/>
  </p:normalViewPr>
  <p:slideViewPr>
    <p:cSldViewPr snapToGrid="0" snapToObjects="1">
      <p:cViewPr varScale="1">
        <p:scale>
          <a:sx n="78" d="100"/>
          <a:sy n="78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58CE-AF17-BA4D-8D88-A096B260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405" y="2077369"/>
            <a:ext cx="9743089" cy="1748729"/>
          </a:xfrm>
        </p:spPr>
        <p:txBody>
          <a:bodyPr>
            <a:normAutofit/>
          </a:bodyPr>
          <a:lstStyle/>
          <a:p>
            <a:r>
              <a:rPr lang="en-IN" b="1" i="1" dirty="0"/>
              <a:t>Domestic Load Usage Replicator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4DB4-C8FB-734B-9659-AC49AD8A9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/>
              <a:t>Rachana A Bujurke (1DS16EE072)</a:t>
            </a:r>
          </a:p>
        </p:txBody>
      </p:sp>
    </p:spTree>
    <p:extLst>
      <p:ext uri="{BB962C8B-B14F-4D97-AF65-F5344CB8AC3E}">
        <p14:creationId xmlns:p14="http://schemas.microsoft.com/office/powerpoint/2010/main" val="31614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BDD-3FDC-084F-A20C-199B8EC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DD93-6B8E-5546-8075-C6A40057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993" y="3057396"/>
            <a:ext cx="6285185" cy="2986051"/>
          </a:xfrm>
        </p:spPr>
        <p:txBody>
          <a:bodyPr/>
          <a:lstStyle/>
          <a:p>
            <a:r>
              <a:rPr lang="en-US" dirty="0"/>
              <a:t>Eliminate complex circuitry</a:t>
            </a:r>
          </a:p>
          <a:p>
            <a:r>
              <a:rPr lang="en-US" dirty="0"/>
              <a:t>Eliminate hazardous operations</a:t>
            </a:r>
          </a:p>
          <a:p>
            <a:r>
              <a:rPr lang="en-US" dirty="0"/>
              <a:t>Easier to implement for a prototype</a:t>
            </a:r>
          </a:p>
          <a:p>
            <a:r>
              <a:rPr lang="en-US" dirty="0"/>
              <a:t>Eliminates the need to invert or rectify the power input</a:t>
            </a:r>
          </a:p>
        </p:txBody>
      </p:sp>
      <p:pic>
        <p:nvPicPr>
          <p:cNvPr id="2049" name="Picture 1" descr="page26image61087456">
            <a:extLst>
              <a:ext uri="{FF2B5EF4-FFF2-40B4-BE49-F238E27FC236}">
                <a16:creationId xmlns:a16="http://schemas.microsoft.com/office/drawing/2014/main" id="{C4747418-0BFF-DF4E-98D9-CE08F5C0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35" y="606296"/>
            <a:ext cx="49403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79A6-FECE-F044-B3BD-460BFBA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1025" name="Picture 1" descr="page25image61087248">
            <a:extLst>
              <a:ext uri="{FF2B5EF4-FFF2-40B4-BE49-F238E27FC236}">
                <a16:creationId xmlns:a16="http://schemas.microsoft.com/office/drawing/2014/main" id="{43FC6B9F-029A-7248-9373-54253D080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19" y="2265362"/>
            <a:ext cx="5016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6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83FD-33D1-6443-BE65-1BD2C045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F033D-7856-9A4F-8A95-B757C4960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35282" y="803275"/>
            <a:ext cx="3241024" cy="23828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B452-2E3C-5F40-9E43-7478AE3B7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Brand/Model: Meanwell/ RS-12-25</a:t>
            </a:r>
          </a:p>
          <a:p>
            <a:r>
              <a:rPr lang="en-US" dirty="0"/>
              <a:t>4 Channel </a:t>
            </a:r>
          </a:p>
          <a:p>
            <a:r>
              <a:rPr lang="en-US" dirty="0"/>
              <a:t>Peak current rating of 25A</a:t>
            </a:r>
          </a:p>
        </p:txBody>
      </p:sp>
    </p:spTree>
    <p:extLst>
      <p:ext uri="{BB962C8B-B14F-4D97-AF65-F5344CB8AC3E}">
        <p14:creationId xmlns:p14="http://schemas.microsoft.com/office/powerpoint/2010/main" val="32746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8071-CC2A-9145-8CB9-829455C9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249B7-0F31-9A49-A2F8-BBFF895CE4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18447" y="803000"/>
            <a:ext cx="2382838" cy="23828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755A5C-35AE-CF44-995A-A53DE2959B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75794" y="1092989"/>
            <a:ext cx="1902771" cy="2384425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C21859B-1250-2F4D-A1C6-B0E942FF561C}"/>
              </a:ext>
            </a:extLst>
          </p:cNvPr>
          <p:cNvSpPr txBox="1">
            <a:spLocks/>
          </p:cNvSpPr>
          <p:nvPr/>
        </p:nvSpPr>
        <p:spPr>
          <a:xfrm>
            <a:off x="5118447" y="3672162"/>
            <a:ext cx="6272022" cy="238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1: H4 Rally lamp (12v/150W)</a:t>
            </a:r>
          </a:p>
          <a:p>
            <a:r>
              <a:rPr lang="en-US" dirty="0"/>
              <a:t>Load 2: 12V DC LED Bulb</a:t>
            </a:r>
          </a:p>
        </p:txBody>
      </p:sp>
    </p:spTree>
    <p:extLst>
      <p:ext uri="{BB962C8B-B14F-4D97-AF65-F5344CB8AC3E}">
        <p14:creationId xmlns:p14="http://schemas.microsoft.com/office/powerpoint/2010/main" val="4697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A90A-3E04-924D-86DA-07AE5CFA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Ammeter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D4989-F71F-A24D-ABDD-781B74F6E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6877" y="803275"/>
            <a:ext cx="3577834" cy="23828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44E8-72C9-B74E-B5B9-2DB70F1D0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Hall Effect based ammeter </a:t>
            </a:r>
          </a:p>
          <a:p>
            <a:r>
              <a:rPr lang="en-US" dirty="0"/>
              <a:t>Connects to analog pins of the Arduino</a:t>
            </a:r>
          </a:p>
          <a:p>
            <a:r>
              <a:rPr lang="en-US" dirty="0"/>
              <a:t>Output ranges from 0-1023. </a:t>
            </a:r>
          </a:p>
          <a:p>
            <a:r>
              <a:rPr lang="en-US" dirty="0"/>
              <a:t>0 equaling to 0A and 1023 equaling to 5A/15A/30A</a:t>
            </a:r>
          </a:p>
          <a:p>
            <a:r>
              <a:rPr lang="en-US" dirty="0"/>
              <a:t>Load 1: 30A ACS712</a:t>
            </a:r>
          </a:p>
          <a:p>
            <a:r>
              <a:rPr lang="en-US" dirty="0"/>
              <a:t>Load 2: 5A ACS712</a:t>
            </a:r>
          </a:p>
        </p:txBody>
      </p:sp>
    </p:spTree>
    <p:extLst>
      <p:ext uri="{BB962C8B-B14F-4D97-AF65-F5344CB8AC3E}">
        <p14:creationId xmlns:p14="http://schemas.microsoft.com/office/powerpoint/2010/main" val="301585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0078-23FA-AD4C-925E-C8E0A138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D472-FCBA-5B48-AE47-0FBBED04A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 IDE/ C++</a:t>
            </a:r>
          </a:p>
        </p:txBody>
      </p:sp>
    </p:spTree>
    <p:extLst>
      <p:ext uri="{BB962C8B-B14F-4D97-AF65-F5344CB8AC3E}">
        <p14:creationId xmlns:p14="http://schemas.microsoft.com/office/powerpoint/2010/main" val="41322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751-C4A3-2949-BE14-6C6CBE60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Snap</a:t>
            </a:r>
          </a:p>
        </p:txBody>
      </p:sp>
      <p:pic>
        <p:nvPicPr>
          <p:cNvPr id="3073" name="Picture 1" descr="page38image58799232">
            <a:extLst>
              <a:ext uri="{FF2B5EF4-FFF2-40B4-BE49-F238E27FC236}">
                <a16:creationId xmlns:a16="http://schemas.microsoft.com/office/drawing/2014/main" id="{4D196D02-7E78-164C-AB11-D4F4A410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99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38image58799424">
            <a:extLst>
              <a:ext uri="{FF2B5EF4-FFF2-40B4-BE49-F238E27FC236}">
                <a16:creationId xmlns:a16="http://schemas.microsoft.com/office/drawing/2014/main" id="{C2E72AD9-8DFD-5D43-8EF2-3D076D28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99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38image60339200">
            <a:extLst>
              <a:ext uri="{FF2B5EF4-FFF2-40B4-BE49-F238E27FC236}">
                <a16:creationId xmlns:a16="http://schemas.microsoft.com/office/drawing/2014/main" id="{8F8896B6-EC90-074B-9095-57457B1A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49646"/>
            <a:ext cx="5192201" cy="61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814</TotalTime>
  <Words>120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Domestic Load Usage Replicator </vt:lpstr>
      <vt:lpstr>Why?</vt:lpstr>
      <vt:lpstr>Process Flow</vt:lpstr>
      <vt:lpstr>Power Supply</vt:lpstr>
      <vt:lpstr>Loads</vt:lpstr>
      <vt:lpstr>Ammeter</vt:lpstr>
      <vt:lpstr>Control Code</vt:lpstr>
      <vt:lpstr>Data Snap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Load Usage Replicator </dc:title>
  <dc:creator>Aayush Basavesh</dc:creator>
  <cp:lastModifiedBy>Aayush Basavesh</cp:lastModifiedBy>
  <cp:revision>6</cp:revision>
  <dcterms:created xsi:type="dcterms:W3CDTF">2020-05-26T14:01:49Z</dcterms:created>
  <dcterms:modified xsi:type="dcterms:W3CDTF">2020-05-27T03:36:06Z</dcterms:modified>
</cp:coreProperties>
</file>