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>
        <p:scale>
          <a:sx n="103" d="100"/>
          <a:sy n="103" d="100"/>
        </p:scale>
        <p:origin x="89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1CCF2-D7C5-7348-8EBD-5B6D4835439D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DC77BE4-220C-F045-9B76-F937571418B1}" type="asst">
      <dgm:prSet phldrT="[Text]"/>
      <dgm:spPr/>
      <dgm:t>
        <a:bodyPr/>
        <a:lstStyle/>
        <a:p>
          <a:r>
            <a:rPr lang="en-GB" dirty="0"/>
            <a:t>Based on Nature of learning signal</a:t>
          </a:r>
        </a:p>
      </dgm:t>
    </dgm:pt>
    <dgm:pt modelId="{888FD59E-A6EA-8540-9313-D74C820D939A}" type="parTrans" cxnId="{F6508750-BCF0-B24A-ADB9-B88E420FD31A}">
      <dgm:prSet/>
      <dgm:spPr/>
      <dgm:t>
        <a:bodyPr/>
        <a:lstStyle/>
        <a:p>
          <a:endParaRPr lang="en-GB"/>
        </a:p>
      </dgm:t>
    </dgm:pt>
    <dgm:pt modelId="{E05BB19A-469F-7B4F-807D-E5F565961A0D}" type="sibTrans" cxnId="{F6508750-BCF0-B24A-ADB9-B88E420FD31A}">
      <dgm:prSet/>
      <dgm:spPr/>
      <dgm:t>
        <a:bodyPr/>
        <a:lstStyle/>
        <a:p>
          <a:endParaRPr lang="en-GB"/>
        </a:p>
      </dgm:t>
    </dgm:pt>
    <dgm:pt modelId="{1C33B4DB-8C20-B54A-A8B2-5420CDD83B22}" type="asst">
      <dgm:prSet/>
      <dgm:spPr/>
      <dgm:t>
        <a:bodyPr/>
        <a:lstStyle/>
        <a:p>
          <a:r>
            <a:rPr lang="en-GB" dirty="0"/>
            <a:t>Based on required output</a:t>
          </a:r>
        </a:p>
      </dgm:t>
    </dgm:pt>
    <dgm:pt modelId="{02674DBB-CCCF-B244-B62D-9A59264C8FCE}" type="sibTrans" cxnId="{C40DB9D6-D6E1-4641-8488-CA2B9F9DFC56}">
      <dgm:prSet/>
      <dgm:spPr/>
      <dgm:t>
        <a:bodyPr/>
        <a:lstStyle/>
        <a:p>
          <a:endParaRPr lang="en-GB"/>
        </a:p>
      </dgm:t>
    </dgm:pt>
    <dgm:pt modelId="{3EC2B697-9FFA-F445-842C-265BF0C65A61}" type="parTrans" cxnId="{C40DB9D6-D6E1-4641-8488-CA2B9F9DFC56}">
      <dgm:prSet/>
      <dgm:spPr/>
      <dgm:t>
        <a:bodyPr/>
        <a:lstStyle/>
        <a:p>
          <a:endParaRPr lang="en-GB"/>
        </a:p>
      </dgm:t>
    </dgm:pt>
    <dgm:pt modelId="{F8B49200-5C18-8748-B61A-220C8F3E7838}">
      <dgm:prSet phldrT="[Text]"/>
      <dgm:spPr/>
      <dgm:t>
        <a:bodyPr/>
        <a:lstStyle/>
        <a:p>
          <a:r>
            <a:rPr lang="en-GB" dirty="0"/>
            <a:t>Machine Learning</a:t>
          </a:r>
        </a:p>
      </dgm:t>
    </dgm:pt>
    <dgm:pt modelId="{439E60DD-7D8D-B741-A60E-411815072929}" type="sibTrans" cxnId="{C6609D17-F9D4-1F4D-B28F-D60B15095C4A}">
      <dgm:prSet/>
      <dgm:spPr/>
      <dgm:t>
        <a:bodyPr/>
        <a:lstStyle/>
        <a:p>
          <a:endParaRPr lang="en-GB"/>
        </a:p>
      </dgm:t>
    </dgm:pt>
    <dgm:pt modelId="{F5D9C42A-D163-C249-A8FC-E93334E00940}" type="parTrans" cxnId="{C6609D17-F9D4-1F4D-B28F-D60B15095C4A}">
      <dgm:prSet/>
      <dgm:spPr/>
      <dgm:t>
        <a:bodyPr/>
        <a:lstStyle/>
        <a:p>
          <a:endParaRPr lang="en-GB"/>
        </a:p>
      </dgm:t>
    </dgm:pt>
    <dgm:pt modelId="{333DAB26-B317-0649-9B3A-FF4F0F9C1236}" type="asst">
      <dgm:prSet/>
      <dgm:spPr/>
      <dgm:t>
        <a:bodyPr/>
        <a:lstStyle/>
        <a:p>
          <a:r>
            <a:rPr lang="en-GB" dirty="0"/>
            <a:t>Supervised Learning</a:t>
          </a:r>
        </a:p>
      </dgm:t>
    </dgm:pt>
    <dgm:pt modelId="{C9CF45ED-3F87-BC42-9267-1DF9280CFF92}" type="parTrans" cxnId="{CC88F551-2F75-684C-A81C-3D649BD4C128}">
      <dgm:prSet/>
      <dgm:spPr/>
      <dgm:t>
        <a:bodyPr/>
        <a:lstStyle/>
        <a:p>
          <a:endParaRPr lang="en-GB"/>
        </a:p>
      </dgm:t>
    </dgm:pt>
    <dgm:pt modelId="{5CAA2024-4A6C-EE49-8ED2-E7130A2B2C0B}" type="sibTrans" cxnId="{CC88F551-2F75-684C-A81C-3D649BD4C128}">
      <dgm:prSet/>
      <dgm:spPr/>
      <dgm:t>
        <a:bodyPr/>
        <a:lstStyle/>
        <a:p>
          <a:endParaRPr lang="en-GB"/>
        </a:p>
      </dgm:t>
    </dgm:pt>
    <dgm:pt modelId="{28EB293B-B4E0-244A-9425-F700AD727DE2}" type="asst">
      <dgm:prSet/>
      <dgm:spPr/>
      <dgm:t>
        <a:bodyPr/>
        <a:lstStyle/>
        <a:p>
          <a:r>
            <a:rPr lang="en-GB" dirty="0"/>
            <a:t>Unsupervised Learning</a:t>
          </a:r>
        </a:p>
      </dgm:t>
    </dgm:pt>
    <dgm:pt modelId="{47B22DA8-BB48-6944-8757-5BDA89930ADA}" type="parTrans" cxnId="{F2375150-9059-9543-9639-E4E48B08BD85}">
      <dgm:prSet/>
      <dgm:spPr/>
      <dgm:t>
        <a:bodyPr/>
        <a:lstStyle/>
        <a:p>
          <a:endParaRPr lang="en-GB"/>
        </a:p>
      </dgm:t>
    </dgm:pt>
    <dgm:pt modelId="{07BFBBA2-29C2-AC4F-8F7F-D03D3AFAC6C3}" type="sibTrans" cxnId="{F2375150-9059-9543-9639-E4E48B08BD85}">
      <dgm:prSet/>
      <dgm:spPr/>
      <dgm:t>
        <a:bodyPr/>
        <a:lstStyle/>
        <a:p>
          <a:endParaRPr lang="en-GB"/>
        </a:p>
      </dgm:t>
    </dgm:pt>
    <dgm:pt modelId="{C79DB252-CAEE-AE47-AECC-ED09D618E76E}" type="asst">
      <dgm:prSet/>
      <dgm:spPr/>
      <dgm:t>
        <a:bodyPr/>
        <a:lstStyle/>
        <a:p>
          <a:r>
            <a:rPr lang="en-GB" dirty="0"/>
            <a:t>Reinforcement Learning</a:t>
          </a:r>
        </a:p>
      </dgm:t>
    </dgm:pt>
    <dgm:pt modelId="{E562999A-F969-FC47-B0B8-B24998BAFBE1}" type="parTrans" cxnId="{DF51F1B4-FEC7-DF43-946B-4EBD6ED9CFE9}">
      <dgm:prSet/>
      <dgm:spPr/>
      <dgm:t>
        <a:bodyPr/>
        <a:lstStyle/>
        <a:p>
          <a:endParaRPr lang="en-GB"/>
        </a:p>
      </dgm:t>
    </dgm:pt>
    <dgm:pt modelId="{E94BD745-B1DB-D144-8822-F803ED3B239B}" type="sibTrans" cxnId="{DF51F1B4-FEC7-DF43-946B-4EBD6ED9CFE9}">
      <dgm:prSet/>
      <dgm:spPr/>
      <dgm:t>
        <a:bodyPr/>
        <a:lstStyle/>
        <a:p>
          <a:endParaRPr lang="en-GB"/>
        </a:p>
      </dgm:t>
    </dgm:pt>
    <dgm:pt modelId="{E3D1E2F9-0E8C-534A-B9BF-ED8F3576291F}">
      <dgm:prSet/>
      <dgm:spPr/>
      <dgm:t>
        <a:bodyPr/>
        <a:lstStyle/>
        <a:p>
          <a:r>
            <a:rPr lang="en-IN" b="1" i="0"/>
            <a:t>Classification</a:t>
          </a:r>
          <a:endParaRPr lang="en-IN"/>
        </a:p>
      </dgm:t>
    </dgm:pt>
    <dgm:pt modelId="{D03D6EF0-13D0-B146-9947-7115CA1C858C}" type="parTrans" cxnId="{BA937224-3CB4-AC40-A41F-E05FD816D21D}">
      <dgm:prSet/>
      <dgm:spPr/>
      <dgm:t>
        <a:bodyPr/>
        <a:lstStyle/>
        <a:p>
          <a:endParaRPr lang="en-GB"/>
        </a:p>
      </dgm:t>
    </dgm:pt>
    <dgm:pt modelId="{AB2788A2-92AE-9740-9526-B4BB310EBC1F}" type="sibTrans" cxnId="{BA937224-3CB4-AC40-A41F-E05FD816D21D}">
      <dgm:prSet/>
      <dgm:spPr/>
      <dgm:t>
        <a:bodyPr/>
        <a:lstStyle/>
        <a:p>
          <a:endParaRPr lang="en-GB"/>
        </a:p>
      </dgm:t>
    </dgm:pt>
    <dgm:pt modelId="{69094FF4-2BFA-AD43-BF91-2643CB122752}">
      <dgm:prSet/>
      <dgm:spPr/>
      <dgm:t>
        <a:bodyPr/>
        <a:lstStyle/>
        <a:p>
          <a:r>
            <a:rPr lang="en-IN" b="1" i="0"/>
            <a:t>Regression</a:t>
          </a:r>
          <a:endParaRPr lang="en-IN"/>
        </a:p>
      </dgm:t>
    </dgm:pt>
    <dgm:pt modelId="{AB94454D-D0C9-AD4C-9042-8DBCD48CBF70}" type="parTrans" cxnId="{D1819DD4-DABA-204D-994E-094EBBFBC0B6}">
      <dgm:prSet/>
      <dgm:spPr/>
      <dgm:t>
        <a:bodyPr/>
        <a:lstStyle/>
        <a:p>
          <a:endParaRPr lang="en-GB"/>
        </a:p>
      </dgm:t>
    </dgm:pt>
    <dgm:pt modelId="{31071B99-6848-924E-9DE8-CE53FCF11278}" type="sibTrans" cxnId="{D1819DD4-DABA-204D-994E-094EBBFBC0B6}">
      <dgm:prSet/>
      <dgm:spPr/>
      <dgm:t>
        <a:bodyPr/>
        <a:lstStyle/>
        <a:p>
          <a:endParaRPr lang="en-GB"/>
        </a:p>
      </dgm:t>
    </dgm:pt>
    <dgm:pt modelId="{8444BBCC-8549-BD4C-9F7C-48FCBB6DB8F1}">
      <dgm:prSet/>
      <dgm:spPr/>
      <dgm:t>
        <a:bodyPr/>
        <a:lstStyle/>
        <a:p>
          <a:r>
            <a:rPr lang="en-IN" b="1" i="0"/>
            <a:t>Clustering</a:t>
          </a:r>
          <a:endParaRPr lang="en-IN"/>
        </a:p>
      </dgm:t>
    </dgm:pt>
    <dgm:pt modelId="{95C58FAF-9296-5048-A24E-A47BB04B63D3}" type="parTrans" cxnId="{8F8BFA8E-A965-3641-97FA-B2B470AC3EE7}">
      <dgm:prSet/>
      <dgm:spPr/>
      <dgm:t>
        <a:bodyPr/>
        <a:lstStyle/>
        <a:p>
          <a:endParaRPr lang="en-GB"/>
        </a:p>
      </dgm:t>
    </dgm:pt>
    <dgm:pt modelId="{CED0181D-CF53-7347-9724-F2E0DE59AEF1}" type="sibTrans" cxnId="{8F8BFA8E-A965-3641-97FA-B2B470AC3EE7}">
      <dgm:prSet/>
      <dgm:spPr/>
      <dgm:t>
        <a:bodyPr/>
        <a:lstStyle/>
        <a:p>
          <a:endParaRPr lang="en-GB"/>
        </a:p>
      </dgm:t>
    </dgm:pt>
    <dgm:pt modelId="{250FA83E-2E2C-F649-AE63-3CD843522DCE}" type="pres">
      <dgm:prSet presAssocID="{1771CCF2-D7C5-7348-8EBD-5B6D483543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4896E55-97F6-A847-A3B1-41CBB88D9288}" type="pres">
      <dgm:prSet presAssocID="{F8B49200-5C18-8748-B61A-220C8F3E7838}" presName="hierRoot1" presStyleCnt="0">
        <dgm:presLayoutVars>
          <dgm:hierBranch val="init"/>
        </dgm:presLayoutVars>
      </dgm:prSet>
      <dgm:spPr/>
    </dgm:pt>
    <dgm:pt modelId="{E2764DCC-52AE-174D-B2F9-FD0BA467F354}" type="pres">
      <dgm:prSet presAssocID="{F8B49200-5C18-8748-B61A-220C8F3E7838}" presName="rootComposite1" presStyleCnt="0"/>
      <dgm:spPr/>
    </dgm:pt>
    <dgm:pt modelId="{8AAADE0D-F42E-6645-9C2F-D2579BAD00D0}" type="pres">
      <dgm:prSet presAssocID="{F8B49200-5C18-8748-B61A-220C8F3E7838}" presName="rootText1" presStyleLbl="node0" presStyleIdx="0" presStyleCnt="1">
        <dgm:presLayoutVars>
          <dgm:chPref val="3"/>
        </dgm:presLayoutVars>
      </dgm:prSet>
      <dgm:spPr/>
    </dgm:pt>
    <dgm:pt modelId="{93A52E4F-D809-D94C-8920-F16DB69B4204}" type="pres">
      <dgm:prSet presAssocID="{F8B49200-5C18-8748-B61A-220C8F3E7838}" presName="rootConnector1" presStyleLbl="node1" presStyleIdx="0" presStyleCnt="0"/>
      <dgm:spPr/>
    </dgm:pt>
    <dgm:pt modelId="{F4295393-0B38-0A4F-80F1-E91E51B15156}" type="pres">
      <dgm:prSet presAssocID="{F8B49200-5C18-8748-B61A-220C8F3E7838}" presName="hierChild2" presStyleCnt="0"/>
      <dgm:spPr/>
    </dgm:pt>
    <dgm:pt modelId="{055F12A1-A83C-5642-90AD-A39474248DCB}" type="pres">
      <dgm:prSet presAssocID="{F8B49200-5C18-8748-B61A-220C8F3E7838}" presName="hierChild3" presStyleCnt="0"/>
      <dgm:spPr/>
    </dgm:pt>
    <dgm:pt modelId="{666A2DA0-00E7-AC4D-A42A-13965A364308}" type="pres">
      <dgm:prSet presAssocID="{888FD59E-A6EA-8540-9313-D74C820D939A}" presName="Name111" presStyleLbl="parChTrans1D2" presStyleIdx="0" presStyleCnt="2"/>
      <dgm:spPr/>
    </dgm:pt>
    <dgm:pt modelId="{7434C16F-0A25-B144-B8A1-02C0238DEBD5}" type="pres">
      <dgm:prSet presAssocID="{0DC77BE4-220C-F045-9B76-F937571418B1}" presName="hierRoot3" presStyleCnt="0">
        <dgm:presLayoutVars>
          <dgm:hierBranch val="init"/>
        </dgm:presLayoutVars>
      </dgm:prSet>
      <dgm:spPr/>
    </dgm:pt>
    <dgm:pt modelId="{75ACFB63-31FA-D14C-AD5B-98682037CC1D}" type="pres">
      <dgm:prSet presAssocID="{0DC77BE4-220C-F045-9B76-F937571418B1}" presName="rootComposite3" presStyleCnt="0"/>
      <dgm:spPr/>
    </dgm:pt>
    <dgm:pt modelId="{5EF01761-FF86-564E-B069-BFBDADDDE289}" type="pres">
      <dgm:prSet presAssocID="{0DC77BE4-220C-F045-9B76-F937571418B1}" presName="rootText3" presStyleLbl="asst1" presStyleIdx="0" presStyleCnt="5">
        <dgm:presLayoutVars>
          <dgm:chPref val="3"/>
        </dgm:presLayoutVars>
      </dgm:prSet>
      <dgm:spPr/>
    </dgm:pt>
    <dgm:pt modelId="{07C1BC89-98D3-1F41-BA84-27B6C774753F}" type="pres">
      <dgm:prSet presAssocID="{0DC77BE4-220C-F045-9B76-F937571418B1}" presName="rootConnector3" presStyleLbl="asst1" presStyleIdx="0" presStyleCnt="5"/>
      <dgm:spPr/>
    </dgm:pt>
    <dgm:pt modelId="{5C8B981D-718F-234B-B030-CA0332860C18}" type="pres">
      <dgm:prSet presAssocID="{0DC77BE4-220C-F045-9B76-F937571418B1}" presName="hierChild6" presStyleCnt="0"/>
      <dgm:spPr/>
    </dgm:pt>
    <dgm:pt modelId="{AE114CAB-E31F-2D47-90C6-157C58CC50F8}" type="pres">
      <dgm:prSet presAssocID="{0DC77BE4-220C-F045-9B76-F937571418B1}" presName="hierChild7" presStyleCnt="0"/>
      <dgm:spPr/>
    </dgm:pt>
    <dgm:pt modelId="{BBE50CA6-4AFF-754E-AC8B-8D512C2971BF}" type="pres">
      <dgm:prSet presAssocID="{C9CF45ED-3F87-BC42-9267-1DF9280CFF92}" presName="Name111" presStyleLbl="parChTrans1D3" presStyleIdx="0" presStyleCnt="6"/>
      <dgm:spPr/>
    </dgm:pt>
    <dgm:pt modelId="{3330D8EF-D1AD-684E-AD29-6E242E4E855F}" type="pres">
      <dgm:prSet presAssocID="{333DAB26-B317-0649-9B3A-FF4F0F9C1236}" presName="hierRoot3" presStyleCnt="0">
        <dgm:presLayoutVars>
          <dgm:hierBranch val="init"/>
        </dgm:presLayoutVars>
      </dgm:prSet>
      <dgm:spPr/>
    </dgm:pt>
    <dgm:pt modelId="{5838D2B2-4AEA-D34B-8A82-0055BF136EB3}" type="pres">
      <dgm:prSet presAssocID="{333DAB26-B317-0649-9B3A-FF4F0F9C1236}" presName="rootComposite3" presStyleCnt="0"/>
      <dgm:spPr/>
    </dgm:pt>
    <dgm:pt modelId="{40BF7815-F697-1F43-ADE2-0A5267A919DA}" type="pres">
      <dgm:prSet presAssocID="{333DAB26-B317-0649-9B3A-FF4F0F9C1236}" presName="rootText3" presStyleLbl="asst1" presStyleIdx="1" presStyleCnt="5" custLinFactX="-35396" custLinFactNeighborX="-100000" custLinFactNeighborY="-1041">
        <dgm:presLayoutVars>
          <dgm:chPref val="3"/>
        </dgm:presLayoutVars>
      </dgm:prSet>
      <dgm:spPr/>
    </dgm:pt>
    <dgm:pt modelId="{76BE4CD0-572E-5C46-9C76-A0AAD77CE2FB}" type="pres">
      <dgm:prSet presAssocID="{333DAB26-B317-0649-9B3A-FF4F0F9C1236}" presName="rootConnector3" presStyleLbl="asst1" presStyleIdx="1" presStyleCnt="5"/>
      <dgm:spPr/>
    </dgm:pt>
    <dgm:pt modelId="{C79E66E3-26D3-344B-B6EA-35660DC01043}" type="pres">
      <dgm:prSet presAssocID="{333DAB26-B317-0649-9B3A-FF4F0F9C1236}" presName="hierChild6" presStyleCnt="0"/>
      <dgm:spPr/>
    </dgm:pt>
    <dgm:pt modelId="{A2EE758E-910D-9E4D-A8DE-4BB8B486BA3B}" type="pres">
      <dgm:prSet presAssocID="{333DAB26-B317-0649-9B3A-FF4F0F9C1236}" presName="hierChild7" presStyleCnt="0"/>
      <dgm:spPr/>
    </dgm:pt>
    <dgm:pt modelId="{D1D00D69-95DC-9D42-BFDD-0427B86CC1DF}" type="pres">
      <dgm:prSet presAssocID="{47B22DA8-BB48-6944-8757-5BDA89930ADA}" presName="Name111" presStyleLbl="parChTrans1D3" presStyleIdx="1" presStyleCnt="6"/>
      <dgm:spPr/>
    </dgm:pt>
    <dgm:pt modelId="{21AF30C7-781E-3B4D-BADB-F1DC81FAB063}" type="pres">
      <dgm:prSet presAssocID="{28EB293B-B4E0-244A-9425-F700AD727DE2}" presName="hierRoot3" presStyleCnt="0">
        <dgm:presLayoutVars>
          <dgm:hierBranch val="init"/>
        </dgm:presLayoutVars>
      </dgm:prSet>
      <dgm:spPr/>
    </dgm:pt>
    <dgm:pt modelId="{845EB987-E499-0043-96E5-6E657A5957A0}" type="pres">
      <dgm:prSet presAssocID="{28EB293B-B4E0-244A-9425-F700AD727DE2}" presName="rootComposite3" presStyleCnt="0"/>
      <dgm:spPr/>
    </dgm:pt>
    <dgm:pt modelId="{C3333247-05F3-A045-B00F-DAE75A4AF366}" type="pres">
      <dgm:prSet presAssocID="{28EB293B-B4E0-244A-9425-F700AD727DE2}" presName="rootText3" presStyleLbl="asst1" presStyleIdx="2" presStyleCnt="5" custLinFactNeighborX="49666" custLinFactNeighborY="-2483">
        <dgm:presLayoutVars>
          <dgm:chPref val="3"/>
        </dgm:presLayoutVars>
      </dgm:prSet>
      <dgm:spPr/>
    </dgm:pt>
    <dgm:pt modelId="{3BFD02FE-C7F1-5C4E-A4F4-2EF6676885E9}" type="pres">
      <dgm:prSet presAssocID="{28EB293B-B4E0-244A-9425-F700AD727DE2}" presName="rootConnector3" presStyleLbl="asst1" presStyleIdx="2" presStyleCnt="5"/>
      <dgm:spPr/>
    </dgm:pt>
    <dgm:pt modelId="{BDD4933D-B744-0B4B-9573-ABE401EE201E}" type="pres">
      <dgm:prSet presAssocID="{28EB293B-B4E0-244A-9425-F700AD727DE2}" presName="hierChild6" presStyleCnt="0"/>
      <dgm:spPr/>
    </dgm:pt>
    <dgm:pt modelId="{BEA52C39-5167-3942-A488-097E72339E4E}" type="pres">
      <dgm:prSet presAssocID="{28EB293B-B4E0-244A-9425-F700AD727DE2}" presName="hierChild7" presStyleCnt="0"/>
      <dgm:spPr/>
    </dgm:pt>
    <dgm:pt modelId="{B8592A1D-8C25-0141-8782-CFF48C0A5882}" type="pres">
      <dgm:prSet presAssocID="{E562999A-F969-FC47-B0B8-B24998BAFBE1}" presName="Name111" presStyleLbl="parChTrans1D3" presStyleIdx="2" presStyleCnt="6"/>
      <dgm:spPr/>
    </dgm:pt>
    <dgm:pt modelId="{4D1F4747-04B6-4F48-BEC6-7956AD9F7200}" type="pres">
      <dgm:prSet presAssocID="{C79DB252-CAEE-AE47-AECC-ED09D618E76E}" presName="hierRoot3" presStyleCnt="0">
        <dgm:presLayoutVars>
          <dgm:hierBranch val="init"/>
        </dgm:presLayoutVars>
      </dgm:prSet>
      <dgm:spPr/>
    </dgm:pt>
    <dgm:pt modelId="{EB9D468B-6D0D-D94E-91F0-463CC65815B9}" type="pres">
      <dgm:prSet presAssocID="{C79DB252-CAEE-AE47-AECC-ED09D618E76E}" presName="rootComposite3" presStyleCnt="0"/>
      <dgm:spPr/>
    </dgm:pt>
    <dgm:pt modelId="{C65DE575-D606-794F-9D26-04CC4FD59F46}" type="pres">
      <dgm:prSet presAssocID="{C79DB252-CAEE-AE47-AECC-ED09D618E76E}" presName="rootText3" presStyleLbl="asst1" presStyleIdx="3" presStyleCnt="5" custLinFactNeighborX="10208" custLinFactNeighborY="-55545">
        <dgm:presLayoutVars>
          <dgm:chPref val="3"/>
        </dgm:presLayoutVars>
      </dgm:prSet>
      <dgm:spPr/>
    </dgm:pt>
    <dgm:pt modelId="{88BAF7C1-FBFD-E64A-A872-2D66B5F32938}" type="pres">
      <dgm:prSet presAssocID="{C79DB252-CAEE-AE47-AECC-ED09D618E76E}" presName="rootConnector3" presStyleLbl="asst1" presStyleIdx="3" presStyleCnt="5"/>
      <dgm:spPr/>
    </dgm:pt>
    <dgm:pt modelId="{F5309832-29D2-4F4C-8092-3D9B86E67827}" type="pres">
      <dgm:prSet presAssocID="{C79DB252-CAEE-AE47-AECC-ED09D618E76E}" presName="hierChild6" presStyleCnt="0"/>
      <dgm:spPr/>
    </dgm:pt>
    <dgm:pt modelId="{F6C8080F-E5AD-3848-8703-263C61E4FA7B}" type="pres">
      <dgm:prSet presAssocID="{C79DB252-CAEE-AE47-AECC-ED09D618E76E}" presName="hierChild7" presStyleCnt="0"/>
      <dgm:spPr/>
    </dgm:pt>
    <dgm:pt modelId="{FC845092-10D2-3B49-B1C4-72E6FE97C6A8}" type="pres">
      <dgm:prSet presAssocID="{3EC2B697-9FFA-F445-842C-265BF0C65A61}" presName="Name111" presStyleLbl="parChTrans1D2" presStyleIdx="1" presStyleCnt="2"/>
      <dgm:spPr/>
    </dgm:pt>
    <dgm:pt modelId="{282EFA64-DC8D-294B-9376-1EC41929919A}" type="pres">
      <dgm:prSet presAssocID="{1C33B4DB-8C20-B54A-A8B2-5420CDD83B22}" presName="hierRoot3" presStyleCnt="0">
        <dgm:presLayoutVars>
          <dgm:hierBranch val="init"/>
        </dgm:presLayoutVars>
      </dgm:prSet>
      <dgm:spPr/>
    </dgm:pt>
    <dgm:pt modelId="{47457C32-AD9B-0B49-A400-D8CED8B19CD4}" type="pres">
      <dgm:prSet presAssocID="{1C33B4DB-8C20-B54A-A8B2-5420CDD83B22}" presName="rootComposite3" presStyleCnt="0"/>
      <dgm:spPr/>
    </dgm:pt>
    <dgm:pt modelId="{9F8A559A-0E3C-194D-9ED2-83B9B64FAAC0}" type="pres">
      <dgm:prSet presAssocID="{1C33B4DB-8C20-B54A-A8B2-5420CDD83B22}" presName="rootText3" presStyleLbl="asst1" presStyleIdx="4" presStyleCnt="5" custLinFactNeighborX="59065" custLinFactNeighborY="0">
        <dgm:presLayoutVars>
          <dgm:chPref val="3"/>
        </dgm:presLayoutVars>
      </dgm:prSet>
      <dgm:spPr/>
    </dgm:pt>
    <dgm:pt modelId="{1A1F1562-B538-9843-8580-98F516157659}" type="pres">
      <dgm:prSet presAssocID="{1C33B4DB-8C20-B54A-A8B2-5420CDD83B22}" presName="rootConnector3" presStyleLbl="asst1" presStyleIdx="4" presStyleCnt="5"/>
      <dgm:spPr/>
    </dgm:pt>
    <dgm:pt modelId="{855C3809-61B7-254F-9F93-9B58E59ACF3B}" type="pres">
      <dgm:prSet presAssocID="{1C33B4DB-8C20-B54A-A8B2-5420CDD83B22}" presName="hierChild6" presStyleCnt="0"/>
      <dgm:spPr/>
    </dgm:pt>
    <dgm:pt modelId="{AB682258-7A60-2C4D-B7B3-93748DF0C2FD}" type="pres">
      <dgm:prSet presAssocID="{95C58FAF-9296-5048-A24E-A47BB04B63D3}" presName="Name37" presStyleLbl="parChTrans1D3" presStyleIdx="3" presStyleCnt="6"/>
      <dgm:spPr/>
    </dgm:pt>
    <dgm:pt modelId="{D925AC58-0962-8A4A-9D5B-BB2545A042EA}" type="pres">
      <dgm:prSet presAssocID="{8444BBCC-8549-BD4C-9F7C-48FCBB6DB8F1}" presName="hierRoot2" presStyleCnt="0">
        <dgm:presLayoutVars>
          <dgm:hierBranch val="init"/>
        </dgm:presLayoutVars>
      </dgm:prSet>
      <dgm:spPr/>
    </dgm:pt>
    <dgm:pt modelId="{7FF8871F-4836-1447-9F43-81734E109F2A}" type="pres">
      <dgm:prSet presAssocID="{8444BBCC-8549-BD4C-9F7C-48FCBB6DB8F1}" presName="rootComposite" presStyleCnt="0"/>
      <dgm:spPr/>
    </dgm:pt>
    <dgm:pt modelId="{0C83FA31-7FBD-2048-990F-96FDCC6823CA}" type="pres">
      <dgm:prSet presAssocID="{8444BBCC-8549-BD4C-9F7C-48FCBB6DB8F1}" presName="rootText" presStyleLbl="node3" presStyleIdx="0" presStyleCnt="3" custLinFactX="982" custLinFactNeighborX="100000" custLinFactNeighborY="-5081">
        <dgm:presLayoutVars>
          <dgm:chPref val="3"/>
        </dgm:presLayoutVars>
      </dgm:prSet>
      <dgm:spPr/>
    </dgm:pt>
    <dgm:pt modelId="{A033C5AB-0945-9D48-8504-53DA3E9E66E0}" type="pres">
      <dgm:prSet presAssocID="{8444BBCC-8549-BD4C-9F7C-48FCBB6DB8F1}" presName="rootConnector" presStyleLbl="node3" presStyleIdx="0" presStyleCnt="3"/>
      <dgm:spPr/>
    </dgm:pt>
    <dgm:pt modelId="{D0C9888A-EFCE-C04C-A1C4-0E2005EA231F}" type="pres">
      <dgm:prSet presAssocID="{8444BBCC-8549-BD4C-9F7C-48FCBB6DB8F1}" presName="hierChild4" presStyleCnt="0"/>
      <dgm:spPr/>
    </dgm:pt>
    <dgm:pt modelId="{7AA86BC6-31F2-2B41-933A-E721C8841F19}" type="pres">
      <dgm:prSet presAssocID="{8444BBCC-8549-BD4C-9F7C-48FCBB6DB8F1}" presName="hierChild5" presStyleCnt="0"/>
      <dgm:spPr/>
    </dgm:pt>
    <dgm:pt modelId="{C828D6B3-0B7C-FD4C-A7A7-2AC6032C755B}" type="pres">
      <dgm:prSet presAssocID="{AB94454D-D0C9-AD4C-9042-8DBCD48CBF70}" presName="Name37" presStyleLbl="parChTrans1D3" presStyleIdx="4" presStyleCnt="6"/>
      <dgm:spPr/>
    </dgm:pt>
    <dgm:pt modelId="{FC14029D-A7C7-4A4B-88E5-2F65FBDBEA7E}" type="pres">
      <dgm:prSet presAssocID="{69094FF4-2BFA-AD43-BF91-2643CB122752}" presName="hierRoot2" presStyleCnt="0">
        <dgm:presLayoutVars>
          <dgm:hierBranch val="init"/>
        </dgm:presLayoutVars>
      </dgm:prSet>
      <dgm:spPr/>
    </dgm:pt>
    <dgm:pt modelId="{9F9B1315-BC4B-404E-BF25-3C55EDB153A8}" type="pres">
      <dgm:prSet presAssocID="{69094FF4-2BFA-AD43-BF91-2643CB122752}" presName="rootComposite" presStyleCnt="0"/>
      <dgm:spPr/>
    </dgm:pt>
    <dgm:pt modelId="{45864FC4-5882-514B-98C4-EE455E71F99A}" type="pres">
      <dgm:prSet presAssocID="{69094FF4-2BFA-AD43-BF91-2643CB122752}" presName="rootText" presStyleLbl="node3" presStyleIdx="1" presStyleCnt="3" custLinFactX="982" custLinFactNeighborX="100000" custLinFactNeighborY="-5081">
        <dgm:presLayoutVars>
          <dgm:chPref val="3"/>
        </dgm:presLayoutVars>
      </dgm:prSet>
      <dgm:spPr/>
    </dgm:pt>
    <dgm:pt modelId="{5C45FA7C-FC45-0045-95A7-AB2E69A6F6F8}" type="pres">
      <dgm:prSet presAssocID="{69094FF4-2BFA-AD43-BF91-2643CB122752}" presName="rootConnector" presStyleLbl="node3" presStyleIdx="1" presStyleCnt="3"/>
      <dgm:spPr/>
    </dgm:pt>
    <dgm:pt modelId="{F03DEAB0-4531-0140-841B-94446DD5195A}" type="pres">
      <dgm:prSet presAssocID="{69094FF4-2BFA-AD43-BF91-2643CB122752}" presName="hierChild4" presStyleCnt="0"/>
      <dgm:spPr/>
    </dgm:pt>
    <dgm:pt modelId="{1AA1011D-FE8E-EA42-A502-E1F54252420F}" type="pres">
      <dgm:prSet presAssocID="{69094FF4-2BFA-AD43-BF91-2643CB122752}" presName="hierChild5" presStyleCnt="0"/>
      <dgm:spPr/>
    </dgm:pt>
    <dgm:pt modelId="{BBB80DF4-E35B-9047-B2C0-AC459F9C1506}" type="pres">
      <dgm:prSet presAssocID="{D03D6EF0-13D0-B146-9947-7115CA1C858C}" presName="Name37" presStyleLbl="parChTrans1D3" presStyleIdx="5" presStyleCnt="6"/>
      <dgm:spPr/>
    </dgm:pt>
    <dgm:pt modelId="{1AF8865A-7A5D-8A4A-808A-92170A012264}" type="pres">
      <dgm:prSet presAssocID="{E3D1E2F9-0E8C-534A-B9BF-ED8F3576291F}" presName="hierRoot2" presStyleCnt="0">
        <dgm:presLayoutVars>
          <dgm:hierBranch val="init"/>
        </dgm:presLayoutVars>
      </dgm:prSet>
      <dgm:spPr/>
    </dgm:pt>
    <dgm:pt modelId="{6E57E2DC-249E-0C4D-A420-FF2D9D82E6A7}" type="pres">
      <dgm:prSet presAssocID="{E3D1E2F9-0E8C-534A-B9BF-ED8F3576291F}" presName="rootComposite" presStyleCnt="0"/>
      <dgm:spPr/>
    </dgm:pt>
    <dgm:pt modelId="{A4164BBB-919C-9E44-95FE-E75BE2396825}" type="pres">
      <dgm:prSet presAssocID="{E3D1E2F9-0E8C-534A-B9BF-ED8F3576291F}" presName="rootText" presStyleLbl="node3" presStyleIdx="2" presStyleCnt="3" custLinFactX="982" custLinFactNeighborX="100000" custLinFactNeighborY="-5081">
        <dgm:presLayoutVars>
          <dgm:chPref val="3"/>
        </dgm:presLayoutVars>
      </dgm:prSet>
      <dgm:spPr/>
    </dgm:pt>
    <dgm:pt modelId="{40BE4B59-A828-9845-A68E-D5C78130819F}" type="pres">
      <dgm:prSet presAssocID="{E3D1E2F9-0E8C-534A-B9BF-ED8F3576291F}" presName="rootConnector" presStyleLbl="node3" presStyleIdx="2" presStyleCnt="3"/>
      <dgm:spPr/>
    </dgm:pt>
    <dgm:pt modelId="{BCE03C5A-A584-7244-9E15-0E095F7118E3}" type="pres">
      <dgm:prSet presAssocID="{E3D1E2F9-0E8C-534A-B9BF-ED8F3576291F}" presName="hierChild4" presStyleCnt="0"/>
      <dgm:spPr/>
    </dgm:pt>
    <dgm:pt modelId="{9403F7CE-FCD4-774A-A16B-8F1E9A39979E}" type="pres">
      <dgm:prSet presAssocID="{E3D1E2F9-0E8C-534A-B9BF-ED8F3576291F}" presName="hierChild5" presStyleCnt="0"/>
      <dgm:spPr/>
    </dgm:pt>
    <dgm:pt modelId="{468F0822-3463-DA43-A99D-DF4470E72AC8}" type="pres">
      <dgm:prSet presAssocID="{1C33B4DB-8C20-B54A-A8B2-5420CDD83B22}" presName="hierChild7" presStyleCnt="0"/>
      <dgm:spPr/>
    </dgm:pt>
  </dgm:ptLst>
  <dgm:cxnLst>
    <dgm:cxn modelId="{3CB12401-17C7-B44C-8E36-C841090B3B23}" type="presOf" srcId="{E3D1E2F9-0E8C-534A-B9BF-ED8F3576291F}" destId="{40BE4B59-A828-9845-A68E-D5C78130819F}" srcOrd="1" destOrd="0" presId="urn:microsoft.com/office/officeart/2005/8/layout/orgChart1"/>
    <dgm:cxn modelId="{88E0F50B-5D0C-534B-BF48-4B3744B5DC98}" type="presOf" srcId="{AB94454D-D0C9-AD4C-9042-8DBCD48CBF70}" destId="{C828D6B3-0B7C-FD4C-A7A7-2AC6032C755B}" srcOrd="0" destOrd="0" presId="urn:microsoft.com/office/officeart/2005/8/layout/orgChart1"/>
    <dgm:cxn modelId="{91424213-F7FE-3C44-B179-A88DAB52028E}" type="presOf" srcId="{0DC77BE4-220C-F045-9B76-F937571418B1}" destId="{5EF01761-FF86-564E-B069-BFBDADDDE289}" srcOrd="0" destOrd="0" presId="urn:microsoft.com/office/officeart/2005/8/layout/orgChart1"/>
    <dgm:cxn modelId="{C6609D17-F9D4-1F4D-B28F-D60B15095C4A}" srcId="{1771CCF2-D7C5-7348-8EBD-5B6D4835439D}" destId="{F8B49200-5C18-8748-B61A-220C8F3E7838}" srcOrd="0" destOrd="0" parTransId="{F5D9C42A-D163-C249-A8FC-E93334E00940}" sibTransId="{439E60DD-7D8D-B741-A60E-411815072929}"/>
    <dgm:cxn modelId="{8246FC1A-3CB4-C744-A6FE-457882FF73D2}" type="presOf" srcId="{F8B49200-5C18-8748-B61A-220C8F3E7838}" destId="{93A52E4F-D809-D94C-8920-F16DB69B4204}" srcOrd="1" destOrd="0" presId="urn:microsoft.com/office/officeart/2005/8/layout/orgChart1"/>
    <dgm:cxn modelId="{DB88F321-EB9C-BA4B-A49B-7DDC10C75F7C}" type="presOf" srcId="{C9CF45ED-3F87-BC42-9267-1DF9280CFF92}" destId="{BBE50CA6-4AFF-754E-AC8B-8D512C2971BF}" srcOrd="0" destOrd="0" presId="urn:microsoft.com/office/officeart/2005/8/layout/orgChart1"/>
    <dgm:cxn modelId="{BA937224-3CB4-AC40-A41F-E05FD816D21D}" srcId="{1C33B4DB-8C20-B54A-A8B2-5420CDD83B22}" destId="{E3D1E2F9-0E8C-534A-B9BF-ED8F3576291F}" srcOrd="2" destOrd="0" parTransId="{D03D6EF0-13D0-B146-9947-7115CA1C858C}" sibTransId="{AB2788A2-92AE-9740-9526-B4BB310EBC1F}"/>
    <dgm:cxn modelId="{EAF5492B-1532-104F-AF92-AFA2801F266B}" type="presOf" srcId="{8444BBCC-8549-BD4C-9F7C-48FCBB6DB8F1}" destId="{A033C5AB-0945-9D48-8504-53DA3E9E66E0}" srcOrd="1" destOrd="0" presId="urn:microsoft.com/office/officeart/2005/8/layout/orgChart1"/>
    <dgm:cxn modelId="{0CC69C37-AC23-DD41-A28F-5A31997447E6}" type="presOf" srcId="{0DC77BE4-220C-F045-9B76-F937571418B1}" destId="{07C1BC89-98D3-1F41-BA84-27B6C774753F}" srcOrd="1" destOrd="0" presId="urn:microsoft.com/office/officeart/2005/8/layout/orgChart1"/>
    <dgm:cxn modelId="{31041938-4CD4-0D4A-9DD6-3E771A3E55A2}" type="presOf" srcId="{E3D1E2F9-0E8C-534A-B9BF-ED8F3576291F}" destId="{A4164BBB-919C-9E44-95FE-E75BE2396825}" srcOrd="0" destOrd="0" presId="urn:microsoft.com/office/officeart/2005/8/layout/orgChart1"/>
    <dgm:cxn modelId="{F6752B47-816A-DF4D-8471-7BDDF28EDC8F}" type="presOf" srcId="{1771CCF2-D7C5-7348-8EBD-5B6D4835439D}" destId="{250FA83E-2E2C-F649-AE63-3CD843522DCE}" srcOrd="0" destOrd="0" presId="urn:microsoft.com/office/officeart/2005/8/layout/orgChart1"/>
    <dgm:cxn modelId="{F2375150-9059-9543-9639-E4E48B08BD85}" srcId="{0DC77BE4-220C-F045-9B76-F937571418B1}" destId="{28EB293B-B4E0-244A-9425-F700AD727DE2}" srcOrd="1" destOrd="0" parTransId="{47B22DA8-BB48-6944-8757-5BDA89930ADA}" sibTransId="{07BFBBA2-29C2-AC4F-8F7F-D03D3AFAC6C3}"/>
    <dgm:cxn modelId="{F6508750-BCF0-B24A-ADB9-B88E420FD31A}" srcId="{F8B49200-5C18-8748-B61A-220C8F3E7838}" destId="{0DC77BE4-220C-F045-9B76-F937571418B1}" srcOrd="0" destOrd="0" parTransId="{888FD59E-A6EA-8540-9313-D74C820D939A}" sibTransId="{E05BB19A-469F-7B4F-807D-E5F565961A0D}"/>
    <dgm:cxn modelId="{AB1BFB50-FC12-8E48-8F5A-3EB8A967D2C4}" type="presOf" srcId="{C79DB252-CAEE-AE47-AECC-ED09D618E76E}" destId="{88BAF7C1-FBFD-E64A-A872-2D66B5F32938}" srcOrd="1" destOrd="0" presId="urn:microsoft.com/office/officeart/2005/8/layout/orgChart1"/>
    <dgm:cxn modelId="{CC88F551-2F75-684C-A81C-3D649BD4C128}" srcId="{0DC77BE4-220C-F045-9B76-F937571418B1}" destId="{333DAB26-B317-0649-9B3A-FF4F0F9C1236}" srcOrd="0" destOrd="0" parTransId="{C9CF45ED-3F87-BC42-9267-1DF9280CFF92}" sibTransId="{5CAA2024-4A6C-EE49-8ED2-E7130A2B2C0B}"/>
    <dgm:cxn modelId="{A00ADE53-3F90-F04D-9A3F-3FDA14EDDDA8}" type="presOf" srcId="{28EB293B-B4E0-244A-9425-F700AD727DE2}" destId="{C3333247-05F3-A045-B00F-DAE75A4AF366}" srcOrd="0" destOrd="0" presId="urn:microsoft.com/office/officeart/2005/8/layout/orgChart1"/>
    <dgm:cxn modelId="{5E83CF5F-B868-8847-9851-5CCEA4216D40}" type="presOf" srcId="{888FD59E-A6EA-8540-9313-D74C820D939A}" destId="{666A2DA0-00E7-AC4D-A42A-13965A364308}" srcOrd="0" destOrd="0" presId="urn:microsoft.com/office/officeart/2005/8/layout/orgChart1"/>
    <dgm:cxn modelId="{9E702164-B16C-2A4D-B3CF-A4EBBCA81D4A}" type="presOf" srcId="{8444BBCC-8549-BD4C-9F7C-48FCBB6DB8F1}" destId="{0C83FA31-7FBD-2048-990F-96FDCC6823CA}" srcOrd="0" destOrd="0" presId="urn:microsoft.com/office/officeart/2005/8/layout/orgChart1"/>
    <dgm:cxn modelId="{EFB4C867-D83E-E640-90EE-B0A3A4739462}" type="presOf" srcId="{69094FF4-2BFA-AD43-BF91-2643CB122752}" destId="{5C45FA7C-FC45-0045-95A7-AB2E69A6F6F8}" srcOrd="1" destOrd="0" presId="urn:microsoft.com/office/officeart/2005/8/layout/orgChart1"/>
    <dgm:cxn modelId="{42C79678-251D-BA44-AF8B-BBDB36578919}" type="presOf" srcId="{E562999A-F969-FC47-B0B8-B24998BAFBE1}" destId="{B8592A1D-8C25-0141-8782-CFF48C0A5882}" srcOrd="0" destOrd="0" presId="urn:microsoft.com/office/officeart/2005/8/layout/orgChart1"/>
    <dgm:cxn modelId="{84473281-03CC-2E45-8EE4-B9E105619EA7}" type="presOf" srcId="{333DAB26-B317-0649-9B3A-FF4F0F9C1236}" destId="{76BE4CD0-572E-5C46-9C76-A0AAD77CE2FB}" srcOrd="1" destOrd="0" presId="urn:microsoft.com/office/officeart/2005/8/layout/orgChart1"/>
    <dgm:cxn modelId="{8F8BFA8E-A965-3641-97FA-B2B470AC3EE7}" srcId="{1C33B4DB-8C20-B54A-A8B2-5420CDD83B22}" destId="{8444BBCC-8549-BD4C-9F7C-48FCBB6DB8F1}" srcOrd="0" destOrd="0" parTransId="{95C58FAF-9296-5048-A24E-A47BB04B63D3}" sibTransId="{CED0181D-CF53-7347-9724-F2E0DE59AEF1}"/>
    <dgm:cxn modelId="{610EBB97-1CB9-7C46-8CF6-3DDC9788B4DF}" type="presOf" srcId="{D03D6EF0-13D0-B146-9947-7115CA1C858C}" destId="{BBB80DF4-E35B-9047-B2C0-AC459F9C1506}" srcOrd="0" destOrd="0" presId="urn:microsoft.com/office/officeart/2005/8/layout/orgChart1"/>
    <dgm:cxn modelId="{F96F5D98-46E3-F847-A13C-718A57649BBC}" type="presOf" srcId="{95C58FAF-9296-5048-A24E-A47BB04B63D3}" destId="{AB682258-7A60-2C4D-B7B3-93748DF0C2FD}" srcOrd="0" destOrd="0" presId="urn:microsoft.com/office/officeart/2005/8/layout/orgChart1"/>
    <dgm:cxn modelId="{DB8768B4-4941-5949-A93F-50814868A165}" type="presOf" srcId="{1C33B4DB-8C20-B54A-A8B2-5420CDD83B22}" destId="{9F8A559A-0E3C-194D-9ED2-83B9B64FAAC0}" srcOrd="0" destOrd="0" presId="urn:microsoft.com/office/officeart/2005/8/layout/orgChart1"/>
    <dgm:cxn modelId="{DF51F1B4-FEC7-DF43-946B-4EBD6ED9CFE9}" srcId="{0DC77BE4-220C-F045-9B76-F937571418B1}" destId="{C79DB252-CAEE-AE47-AECC-ED09D618E76E}" srcOrd="2" destOrd="0" parTransId="{E562999A-F969-FC47-B0B8-B24998BAFBE1}" sibTransId="{E94BD745-B1DB-D144-8822-F803ED3B239B}"/>
    <dgm:cxn modelId="{760052B6-85BE-7645-AA90-FAA40C38EE5A}" type="presOf" srcId="{3EC2B697-9FFA-F445-842C-265BF0C65A61}" destId="{FC845092-10D2-3B49-B1C4-72E6FE97C6A8}" srcOrd="0" destOrd="0" presId="urn:microsoft.com/office/officeart/2005/8/layout/orgChart1"/>
    <dgm:cxn modelId="{407DAAB7-01E9-3940-8D12-D99441357615}" type="presOf" srcId="{F8B49200-5C18-8748-B61A-220C8F3E7838}" destId="{8AAADE0D-F42E-6645-9C2F-D2579BAD00D0}" srcOrd="0" destOrd="0" presId="urn:microsoft.com/office/officeart/2005/8/layout/orgChart1"/>
    <dgm:cxn modelId="{E1DAB0B7-DBD5-E840-ABD7-8A2CB89D99E2}" type="presOf" srcId="{333DAB26-B317-0649-9B3A-FF4F0F9C1236}" destId="{40BF7815-F697-1F43-ADE2-0A5267A919DA}" srcOrd="0" destOrd="0" presId="urn:microsoft.com/office/officeart/2005/8/layout/orgChart1"/>
    <dgm:cxn modelId="{BA429EBB-1D09-B645-BD4A-A1B4298EA2C2}" type="presOf" srcId="{47B22DA8-BB48-6944-8757-5BDA89930ADA}" destId="{D1D00D69-95DC-9D42-BFDD-0427B86CC1DF}" srcOrd="0" destOrd="0" presId="urn:microsoft.com/office/officeart/2005/8/layout/orgChart1"/>
    <dgm:cxn modelId="{0F384ABD-FA21-8748-86C5-9DFAA7B88934}" type="presOf" srcId="{28EB293B-B4E0-244A-9425-F700AD727DE2}" destId="{3BFD02FE-C7F1-5C4E-A4F4-2EF6676885E9}" srcOrd="1" destOrd="0" presId="urn:microsoft.com/office/officeart/2005/8/layout/orgChart1"/>
    <dgm:cxn modelId="{D1819DD4-DABA-204D-994E-094EBBFBC0B6}" srcId="{1C33B4DB-8C20-B54A-A8B2-5420CDD83B22}" destId="{69094FF4-2BFA-AD43-BF91-2643CB122752}" srcOrd="1" destOrd="0" parTransId="{AB94454D-D0C9-AD4C-9042-8DBCD48CBF70}" sibTransId="{31071B99-6848-924E-9DE8-CE53FCF11278}"/>
    <dgm:cxn modelId="{C40DB9D6-D6E1-4641-8488-CA2B9F9DFC56}" srcId="{F8B49200-5C18-8748-B61A-220C8F3E7838}" destId="{1C33B4DB-8C20-B54A-A8B2-5420CDD83B22}" srcOrd="1" destOrd="0" parTransId="{3EC2B697-9FFA-F445-842C-265BF0C65A61}" sibTransId="{02674DBB-CCCF-B244-B62D-9A59264C8FCE}"/>
    <dgm:cxn modelId="{132681DE-3197-4942-AA1F-72E5BD6ACF18}" type="presOf" srcId="{1C33B4DB-8C20-B54A-A8B2-5420CDD83B22}" destId="{1A1F1562-B538-9843-8580-98F516157659}" srcOrd="1" destOrd="0" presId="urn:microsoft.com/office/officeart/2005/8/layout/orgChart1"/>
    <dgm:cxn modelId="{7BD26CF8-7B0A-E84B-B251-30B3A3EE5C40}" type="presOf" srcId="{C79DB252-CAEE-AE47-AECC-ED09D618E76E}" destId="{C65DE575-D606-794F-9D26-04CC4FD59F46}" srcOrd="0" destOrd="0" presId="urn:microsoft.com/office/officeart/2005/8/layout/orgChart1"/>
    <dgm:cxn modelId="{7D6126FD-E358-1746-87E3-C62CD86A7CCC}" type="presOf" srcId="{69094FF4-2BFA-AD43-BF91-2643CB122752}" destId="{45864FC4-5882-514B-98C4-EE455E71F99A}" srcOrd="0" destOrd="0" presId="urn:microsoft.com/office/officeart/2005/8/layout/orgChart1"/>
    <dgm:cxn modelId="{573BA867-E4B9-3343-8425-BB5890BC7216}" type="presParOf" srcId="{250FA83E-2E2C-F649-AE63-3CD843522DCE}" destId="{F4896E55-97F6-A847-A3B1-41CBB88D9288}" srcOrd="0" destOrd="0" presId="urn:microsoft.com/office/officeart/2005/8/layout/orgChart1"/>
    <dgm:cxn modelId="{3A46E338-9B71-3948-B0B6-A966B6D9AB70}" type="presParOf" srcId="{F4896E55-97F6-A847-A3B1-41CBB88D9288}" destId="{E2764DCC-52AE-174D-B2F9-FD0BA467F354}" srcOrd="0" destOrd="0" presId="urn:microsoft.com/office/officeart/2005/8/layout/orgChart1"/>
    <dgm:cxn modelId="{586F9257-E529-FD47-89BE-3480DDD93B55}" type="presParOf" srcId="{E2764DCC-52AE-174D-B2F9-FD0BA467F354}" destId="{8AAADE0D-F42E-6645-9C2F-D2579BAD00D0}" srcOrd="0" destOrd="0" presId="urn:microsoft.com/office/officeart/2005/8/layout/orgChart1"/>
    <dgm:cxn modelId="{6AE7E800-0B6F-CD4F-AAB0-1DF8B96DAF3D}" type="presParOf" srcId="{E2764DCC-52AE-174D-B2F9-FD0BA467F354}" destId="{93A52E4F-D809-D94C-8920-F16DB69B4204}" srcOrd="1" destOrd="0" presId="urn:microsoft.com/office/officeart/2005/8/layout/orgChart1"/>
    <dgm:cxn modelId="{C418C3F0-4D89-9E4E-80C9-FE0084B0BA8C}" type="presParOf" srcId="{F4896E55-97F6-A847-A3B1-41CBB88D9288}" destId="{F4295393-0B38-0A4F-80F1-E91E51B15156}" srcOrd="1" destOrd="0" presId="urn:microsoft.com/office/officeart/2005/8/layout/orgChart1"/>
    <dgm:cxn modelId="{3FC9F81E-5FE0-D644-9043-FA3611A041EC}" type="presParOf" srcId="{F4896E55-97F6-A847-A3B1-41CBB88D9288}" destId="{055F12A1-A83C-5642-90AD-A39474248DCB}" srcOrd="2" destOrd="0" presId="urn:microsoft.com/office/officeart/2005/8/layout/orgChart1"/>
    <dgm:cxn modelId="{7C7A4770-D269-F645-95FF-9E1983E085AB}" type="presParOf" srcId="{055F12A1-A83C-5642-90AD-A39474248DCB}" destId="{666A2DA0-00E7-AC4D-A42A-13965A364308}" srcOrd="0" destOrd="0" presId="urn:microsoft.com/office/officeart/2005/8/layout/orgChart1"/>
    <dgm:cxn modelId="{87C2BD4D-76EE-3F41-9AB9-7C40ED0FD58D}" type="presParOf" srcId="{055F12A1-A83C-5642-90AD-A39474248DCB}" destId="{7434C16F-0A25-B144-B8A1-02C0238DEBD5}" srcOrd="1" destOrd="0" presId="urn:microsoft.com/office/officeart/2005/8/layout/orgChart1"/>
    <dgm:cxn modelId="{C97A46FC-81EE-794A-817B-9F09E77F5448}" type="presParOf" srcId="{7434C16F-0A25-B144-B8A1-02C0238DEBD5}" destId="{75ACFB63-31FA-D14C-AD5B-98682037CC1D}" srcOrd="0" destOrd="0" presId="urn:microsoft.com/office/officeart/2005/8/layout/orgChart1"/>
    <dgm:cxn modelId="{FCD85F27-A50B-4C48-9A3B-51E48CBCA883}" type="presParOf" srcId="{75ACFB63-31FA-D14C-AD5B-98682037CC1D}" destId="{5EF01761-FF86-564E-B069-BFBDADDDE289}" srcOrd="0" destOrd="0" presId="urn:microsoft.com/office/officeart/2005/8/layout/orgChart1"/>
    <dgm:cxn modelId="{5D5DF546-AF13-7543-808B-516938DCC4DE}" type="presParOf" srcId="{75ACFB63-31FA-D14C-AD5B-98682037CC1D}" destId="{07C1BC89-98D3-1F41-BA84-27B6C774753F}" srcOrd="1" destOrd="0" presId="urn:microsoft.com/office/officeart/2005/8/layout/orgChart1"/>
    <dgm:cxn modelId="{6D8A03B0-FB24-B648-B69C-5D7AFF373270}" type="presParOf" srcId="{7434C16F-0A25-B144-B8A1-02C0238DEBD5}" destId="{5C8B981D-718F-234B-B030-CA0332860C18}" srcOrd="1" destOrd="0" presId="urn:microsoft.com/office/officeart/2005/8/layout/orgChart1"/>
    <dgm:cxn modelId="{7CA88946-F9D5-CF40-9FC3-C5E593AB7F70}" type="presParOf" srcId="{7434C16F-0A25-B144-B8A1-02C0238DEBD5}" destId="{AE114CAB-E31F-2D47-90C6-157C58CC50F8}" srcOrd="2" destOrd="0" presId="urn:microsoft.com/office/officeart/2005/8/layout/orgChart1"/>
    <dgm:cxn modelId="{B1F2ADF6-E05F-AC49-93E8-BBA7508E0666}" type="presParOf" srcId="{AE114CAB-E31F-2D47-90C6-157C58CC50F8}" destId="{BBE50CA6-4AFF-754E-AC8B-8D512C2971BF}" srcOrd="0" destOrd="0" presId="urn:microsoft.com/office/officeart/2005/8/layout/orgChart1"/>
    <dgm:cxn modelId="{C273D5B6-C0FD-1E4B-854C-F481E9804309}" type="presParOf" srcId="{AE114CAB-E31F-2D47-90C6-157C58CC50F8}" destId="{3330D8EF-D1AD-684E-AD29-6E242E4E855F}" srcOrd="1" destOrd="0" presId="urn:microsoft.com/office/officeart/2005/8/layout/orgChart1"/>
    <dgm:cxn modelId="{BFCF6A0D-37D5-4546-A07D-95B577D8E964}" type="presParOf" srcId="{3330D8EF-D1AD-684E-AD29-6E242E4E855F}" destId="{5838D2B2-4AEA-D34B-8A82-0055BF136EB3}" srcOrd="0" destOrd="0" presId="urn:microsoft.com/office/officeart/2005/8/layout/orgChart1"/>
    <dgm:cxn modelId="{375A36F6-5BFE-6141-9BCE-6E4EB28B6758}" type="presParOf" srcId="{5838D2B2-4AEA-D34B-8A82-0055BF136EB3}" destId="{40BF7815-F697-1F43-ADE2-0A5267A919DA}" srcOrd="0" destOrd="0" presId="urn:microsoft.com/office/officeart/2005/8/layout/orgChart1"/>
    <dgm:cxn modelId="{4DCE50DB-AFC0-434E-B85C-C964F0CF6969}" type="presParOf" srcId="{5838D2B2-4AEA-D34B-8A82-0055BF136EB3}" destId="{76BE4CD0-572E-5C46-9C76-A0AAD77CE2FB}" srcOrd="1" destOrd="0" presId="urn:microsoft.com/office/officeart/2005/8/layout/orgChart1"/>
    <dgm:cxn modelId="{D2781745-71BB-B142-B035-9802C9EBC31B}" type="presParOf" srcId="{3330D8EF-D1AD-684E-AD29-6E242E4E855F}" destId="{C79E66E3-26D3-344B-B6EA-35660DC01043}" srcOrd="1" destOrd="0" presId="urn:microsoft.com/office/officeart/2005/8/layout/orgChart1"/>
    <dgm:cxn modelId="{AF072384-FB99-9542-94DF-BEC335DAD402}" type="presParOf" srcId="{3330D8EF-D1AD-684E-AD29-6E242E4E855F}" destId="{A2EE758E-910D-9E4D-A8DE-4BB8B486BA3B}" srcOrd="2" destOrd="0" presId="urn:microsoft.com/office/officeart/2005/8/layout/orgChart1"/>
    <dgm:cxn modelId="{BBA5384F-10BB-A14E-9C25-10A57AA63A1B}" type="presParOf" srcId="{AE114CAB-E31F-2D47-90C6-157C58CC50F8}" destId="{D1D00D69-95DC-9D42-BFDD-0427B86CC1DF}" srcOrd="2" destOrd="0" presId="urn:microsoft.com/office/officeart/2005/8/layout/orgChart1"/>
    <dgm:cxn modelId="{7638D8ED-3014-C142-B9BE-80CD0DBE8222}" type="presParOf" srcId="{AE114CAB-E31F-2D47-90C6-157C58CC50F8}" destId="{21AF30C7-781E-3B4D-BADB-F1DC81FAB063}" srcOrd="3" destOrd="0" presId="urn:microsoft.com/office/officeart/2005/8/layout/orgChart1"/>
    <dgm:cxn modelId="{092EE8A5-9C21-3741-B8CC-808EA6CF0859}" type="presParOf" srcId="{21AF30C7-781E-3B4D-BADB-F1DC81FAB063}" destId="{845EB987-E499-0043-96E5-6E657A5957A0}" srcOrd="0" destOrd="0" presId="urn:microsoft.com/office/officeart/2005/8/layout/orgChart1"/>
    <dgm:cxn modelId="{C02380DC-BF13-D94C-ADB7-DA81C3310ECB}" type="presParOf" srcId="{845EB987-E499-0043-96E5-6E657A5957A0}" destId="{C3333247-05F3-A045-B00F-DAE75A4AF366}" srcOrd="0" destOrd="0" presId="urn:microsoft.com/office/officeart/2005/8/layout/orgChart1"/>
    <dgm:cxn modelId="{AA3D5D32-589D-774A-B01D-7EFF073401BE}" type="presParOf" srcId="{845EB987-E499-0043-96E5-6E657A5957A0}" destId="{3BFD02FE-C7F1-5C4E-A4F4-2EF6676885E9}" srcOrd="1" destOrd="0" presId="urn:microsoft.com/office/officeart/2005/8/layout/orgChart1"/>
    <dgm:cxn modelId="{D0A35D66-F4A0-504E-ABD1-E9F485E8198C}" type="presParOf" srcId="{21AF30C7-781E-3B4D-BADB-F1DC81FAB063}" destId="{BDD4933D-B744-0B4B-9573-ABE401EE201E}" srcOrd="1" destOrd="0" presId="urn:microsoft.com/office/officeart/2005/8/layout/orgChart1"/>
    <dgm:cxn modelId="{C46C279B-7FAB-C04A-99DD-9CE07ACBBDD1}" type="presParOf" srcId="{21AF30C7-781E-3B4D-BADB-F1DC81FAB063}" destId="{BEA52C39-5167-3942-A488-097E72339E4E}" srcOrd="2" destOrd="0" presId="urn:microsoft.com/office/officeart/2005/8/layout/orgChart1"/>
    <dgm:cxn modelId="{582C1364-C524-0C41-BA33-B255BD5A4FC4}" type="presParOf" srcId="{AE114CAB-E31F-2D47-90C6-157C58CC50F8}" destId="{B8592A1D-8C25-0141-8782-CFF48C0A5882}" srcOrd="4" destOrd="0" presId="urn:microsoft.com/office/officeart/2005/8/layout/orgChart1"/>
    <dgm:cxn modelId="{9AE810C7-FD46-2D4A-B1E5-7E517831D49B}" type="presParOf" srcId="{AE114CAB-E31F-2D47-90C6-157C58CC50F8}" destId="{4D1F4747-04B6-4F48-BEC6-7956AD9F7200}" srcOrd="5" destOrd="0" presId="urn:microsoft.com/office/officeart/2005/8/layout/orgChart1"/>
    <dgm:cxn modelId="{58228987-C604-D145-B5FE-4FF97B4D2829}" type="presParOf" srcId="{4D1F4747-04B6-4F48-BEC6-7956AD9F7200}" destId="{EB9D468B-6D0D-D94E-91F0-463CC65815B9}" srcOrd="0" destOrd="0" presId="urn:microsoft.com/office/officeart/2005/8/layout/orgChart1"/>
    <dgm:cxn modelId="{C76F2BDF-E465-E040-82B1-C3A0AD0FC530}" type="presParOf" srcId="{EB9D468B-6D0D-D94E-91F0-463CC65815B9}" destId="{C65DE575-D606-794F-9D26-04CC4FD59F46}" srcOrd="0" destOrd="0" presId="urn:microsoft.com/office/officeart/2005/8/layout/orgChart1"/>
    <dgm:cxn modelId="{E4F50B51-4B7B-4B40-A7BF-5A3E718B3A3C}" type="presParOf" srcId="{EB9D468B-6D0D-D94E-91F0-463CC65815B9}" destId="{88BAF7C1-FBFD-E64A-A872-2D66B5F32938}" srcOrd="1" destOrd="0" presId="urn:microsoft.com/office/officeart/2005/8/layout/orgChart1"/>
    <dgm:cxn modelId="{B7F00DD9-A984-7C4B-9170-46E4CC8E55E0}" type="presParOf" srcId="{4D1F4747-04B6-4F48-BEC6-7956AD9F7200}" destId="{F5309832-29D2-4F4C-8092-3D9B86E67827}" srcOrd="1" destOrd="0" presId="urn:microsoft.com/office/officeart/2005/8/layout/orgChart1"/>
    <dgm:cxn modelId="{B22A9A35-3ABE-D846-82D6-BE452043D222}" type="presParOf" srcId="{4D1F4747-04B6-4F48-BEC6-7956AD9F7200}" destId="{F6C8080F-E5AD-3848-8703-263C61E4FA7B}" srcOrd="2" destOrd="0" presId="urn:microsoft.com/office/officeart/2005/8/layout/orgChart1"/>
    <dgm:cxn modelId="{304C73B2-DF92-C544-88E8-58C3D2CA05C3}" type="presParOf" srcId="{055F12A1-A83C-5642-90AD-A39474248DCB}" destId="{FC845092-10D2-3B49-B1C4-72E6FE97C6A8}" srcOrd="2" destOrd="0" presId="urn:microsoft.com/office/officeart/2005/8/layout/orgChart1"/>
    <dgm:cxn modelId="{FA210395-791F-FF42-8161-40AC5E8D8306}" type="presParOf" srcId="{055F12A1-A83C-5642-90AD-A39474248DCB}" destId="{282EFA64-DC8D-294B-9376-1EC41929919A}" srcOrd="3" destOrd="0" presId="urn:microsoft.com/office/officeart/2005/8/layout/orgChart1"/>
    <dgm:cxn modelId="{54886CC4-E82B-F94A-8596-9E7F8F4CFD56}" type="presParOf" srcId="{282EFA64-DC8D-294B-9376-1EC41929919A}" destId="{47457C32-AD9B-0B49-A400-D8CED8B19CD4}" srcOrd="0" destOrd="0" presId="urn:microsoft.com/office/officeart/2005/8/layout/orgChart1"/>
    <dgm:cxn modelId="{65FB5D86-8925-B242-9A24-E4DF80EB5BB8}" type="presParOf" srcId="{47457C32-AD9B-0B49-A400-D8CED8B19CD4}" destId="{9F8A559A-0E3C-194D-9ED2-83B9B64FAAC0}" srcOrd="0" destOrd="0" presId="urn:microsoft.com/office/officeart/2005/8/layout/orgChart1"/>
    <dgm:cxn modelId="{9D8D8531-D41F-AC42-AD9A-893143AABFF4}" type="presParOf" srcId="{47457C32-AD9B-0B49-A400-D8CED8B19CD4}" destId="{1A1F1562-B538-9843-8580-98F516157659}" srcOrd="1" destOrd="0" presId="urn:microsoft.com/office/officeart/2005/8/layout/orgChart1"/>
    <dgm:cxn modelId="{FFB90A54-3A05-4745-8FFF-D3FA31DF7A1A}" type="presParOf" srcId="{282EFA64-DC8D-294B-9376-1EC41929919A}" destId="{855C3809-61B7-254F-9F93-9B58E59ACF3B}" srcOrd="1" destOrd="0" presId="urn:microsoft.com/office/officeart/2005/8/layout/orgChart1"/>
    <dgm:cxn modelId="{E7DECCB5-36D2-934F-817C-8BF979B4E924}" type="presParOf" srcId="{855C3809-61B7-254F-9F93-9B58E59ACF3B}" destId="{AB682258-7A60-2C4D-B7B3-93748DF0C2FD}" srcOrd="0" destOrd="0" presId="urn:microsoft.com/office/officeart/2005/8/layout/orgChart1"/>
    <dgm:cxn modelId="{D58A23B8-B824-1940-8F02-C2B4185CDB23}" type="presParOf" srcId="{855C3809-61B7-254F-9F93-9B58E59ACF3B}" destId="{D925AC58-0962-8A4A-9D5B-BB2545A042EA}" srcOrd="1" destOrd="0" presId="urn:microsoft.com/office/officeart/2005/8/layout/orgChart1"/>
    <dgm:cxn modelId="{F2B29A6C-66AE-3F4A-9F26-2EB006CB6A43}" type="presParOf" srcId="{D925AC58-0962-8A4A-9D5B-BB2545A042EA}" destId="{7FF8871F-4836-1447-9F43-81734E109F2A}" srcOrd="0" destOrd="0" presId="urn:microsoft.com/office/officeart/2005/8/layout/orgChart1"/>
    <dgm:cxn modelId="{92809784-1694-C24D-9FDA-BA48EA360788}" type="presParOf" srcId="{7FF8871F-4836-1447-9F43-81734E109F2A}" destId="{0C83FA31-7FBD-2048-990F-96FDCC6823CA}" srcOrd="0" destOrd="0" presId="urn:microsoft.com/office/officeart/2005/8/layout/orgChart1"/>
    <dgm:cxn modelId="{3171F82D-FE98-8C40-89F5-2AE8BE9D021E}" type="presParOf" srcId="{7FF8871F-4836-1447-9F43-81734E109F2A}" destId="{A033C5AB-0945-9D48-8504-53DA3E9E66E0}" srcOrd="1" destOrd="0" presId="urn:microsoft.com/office/officeart/2005/8/layout/orgChart1"/>
    <dgm:cxn modelId="{82379C3D-6AAF-F642-AA85-79627F302D1D}" type="presParOf" srcId="{D925AC58-0962-8A4A-9D5B-BB2545A042EA}" destId="{D0C9888A-EFCE-C04C-A1C4-0E2005EA231F}" srcOrd="1" destOrd="0" presId="urn:microsoft.com/office/officeart/2005/8/layout/orgChart1"/>
    <dgm:cxn modelId="{52276D9B-173F-5D43-BB22-B22CD1F827DE}" type="presParOf" srcId="{D925AC58-0962-8A4A-9D5B-BB2545A042EA}" destId="{7AA86BC6-31F2-2B41-933A-E721C8841F19}" srcOrd="2" destOrd="0" presId="urn:microsoft.com/office/officeart/2005/8/layout/orgChart1"/>
    <dgm:cxn modelId="{126BE8E9-818A-3440-8570-7E2B2631ACBC}" type="presParOf" srcId="{855C3809-61B7-254F-9F93-9B58E59ACF3B}" destId="{C828D6B3-0B7C-FD4C-A7A7-2AC6032C755B}" srcOrd="2" destOrd="0" presId="urn:microsoft.com/office/officeart/2005/8/layout/orgChart1"/>
    <dgm:cxn modelId="{C4A22FCE-E269-7E43-81DA-52F5A480231E}" type="presParOf" srcId="{855C3809-61B7-254F-9F93-9B58E59ACF3B}" destId="{FC14029D-A7C7-4A4B-88E5-2F65FBDBEA7E}" srcOrd="3" destOrd="0" presId="urn:microsoft.com/office/officeart/2005/8/layout/orgChart1"/>
    <dgm:cxn modelId="{7B396F05-E54E-F743-B511-D727CB7DE2AE}" type="presParOf" srcId="{FC14029D-A7C7-4A4B-88E5-2F65FBDBEA7E}" destId="{9F9B1315-BC4B-404E-BF25-3C55EDB153A8}" srcOrd="0" destOrd="0" presId="urn:microsoft.com/office/officeart/2005/8/layout/orgChart1"/>
    <dgm:cxn modelId="{EFF99CEB-0FA0-614A-884B-4B54DE2B7C6C}" type="presParOf" srcId="{9F9B1315-BC4B-404E-BF25-3C55EDB153A8}" destId="{45864FC4-5882-514B-98C4-EE455E71F99A}" srcOrd="0" destOrd="0" presId="urn:microsoft.com/office/officeart/2005/8/layout/orgChart1"/>
    <dgm:cxn modelId="{6CA1C0F4-9C0A-7E4F-91EA-C5CFF4CB3B17}" type="presParOf" srcId="{9F9B1315-BC4B-404E-BF25-3C55EDB153A8}" destId="{5C45FA7C-FC45-0045-95A7-AB2E69A6F6F8}" srcOrd="1" destOrd="0" presId="urn:microsoft.com/office/officeart/2005/8/layout/orgChart1"/>
    <dgm:cxn modelId="{62DEC824-3DC4-5847-B30E-BD742326B288}" type="presParOf" srcId="{FC14029D-A7C7-4A4B-88E5-2F65FBDBEA7E}" destId="{F03DEAB0-4531-0140-841B-94446DD5195A}" srcOrd="1" destOrd="0" presId="urn:microsoft.com/office/officeart/2005/8/layout/orgChart1"/>
    <dgm:cxn modelId="{94FC6417-05F2-9A40-BB8E-54B53BFE0533}" type="presParOf" srcId="{FC14029D-A7C7-4A4B-88E5-2F65FBDBEA7E}" destId="{1AA1011D-FE8E-EA42-A502-E1F54252420F}" srcOrd="2" destOrd="0" presId="urn:microsoft.com/office/officeart/2005/8/layout/orgChart1"/>
    <dgm:cxn modelId="{67F0ECBA-AB37-7C44-8EF2-6C64DB3EE169}" type="presParOf" srcId="{855C3809-61B7-254F-9F93-9B58E59ACF3B}" destId="{BBB80DF4-E35B-9047-B2C0-AC459F9C1506}" srcOrd="4" destOrd="0" presId="urn:microsoft.com/office/officeart/2005/8/layout/orgChart1"/>
    <dgm:cxn modelId="{FE150557-BEB7-064F-80DC-8D249687503A}" type="presParOf" srcId="{855C3809-61B7-254F-9F93-9B58E59ACF3B}" destId="{1AF8865A-7A5D-8A4A-808A-92170A012264}" srcOrd="5" destOrd="0" presId="urn:microsoft.com/office/officeart/2005/8/layout/orgChart1"/>
    <dgm:cxn modelId="{C4AC5603-72DF-C343-9DCA-AB7EC6B2541C}" type="presParOf" srcId="{1AF8865A-7A5D-8A4A-808A-92170A012264}" destId="{6E57E2DC-249E-0C4D-A420-FF2D9D82E6A7}" srcOrd="0" destOrd="0" presId="urn:microsoft.com/office/officeart/2005/8/layout/orgChart1"/>
    <dgm:cxn modelId="{7D501BE8-6635-9943-89C5-513152AD3D00}" type="presParOf" srcId="{6E57E2DC-249E-0C4D-A420-FF2D9D82E6A7}" destId="{A4164BBB-919C-9E44-95FE-E75BE2396825}" srcOrd="0" destOrd="0" presId="urn:microsoft.com/office/officeart/2005/8/layout/orgChart1"/>
    <dgm:cxn modelId="{569D17C6-45DD-4349-A53A-9A1CF3FA3EA2}" type="presParOf" srcId="{6E57E2DC-249E-0C4D-A420-FF2D9D82E6A7}" destId="{40BE4B59-A828-9845-A68E-D5C78130819F}" srcOrd="1" destOrd="0" presId="urn:microsoft.com/office/officeart/2005/8/layout/orgChart1"/>
    <dgm:cxn modelId="{04E8CAAC-1B88-6243-916C-3CE030B87CA3}" type="presParOf" srcId="{1AF8865A-7A5D-8A4A-808A-92170A012264}" destId="{BCE03C5A-A584-7244-9E15-0E095F7118E3}" srcOrd="1" destOrd="0" presId="urn:microsoft.com/office/officeart/2005/8/layout/orgChart1"/>
    <dgm:cxn modelId="{6A6EB1E0-B94D-A749-856E-8C85C36F0B81}" type="presParOf" srcId="{1AF8865A-7A5D-8A4A-808A-92170A012264}" destId="{9403F7CE-FCD4-774A-A16B-8F1E9A39979E}" srcOrd="2" destOrd="0" presId="urn:microsoft.com/office/officeart/2005/8/layout/orgChart1"/>
    <dgm:cxn modelId="{B61BA497-5CB4-994E-B52E-148D59A0DFCD}" type="presParOf" srcId="{282EFA64-DC8D-294B-9376-1EC41929919A}" destId="{468F0822-3463-DA43-A99D-DF4470E72AC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80DF4-E35B-9047-B2C0-AC459F9C1506}">
      <dsp:nvSpPr>
        <dsp:cNvPr id="0" name=""/>
        <dsp:cNvSpPr/>
      </dsp:nvSpPr>
      <dsp:spPr>
        <a:xfrm>
          <a:off x="8245512" y="1764219"/>
          <a:ext cx="829084" cy="2701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505"/>
              </a:lnTo>
              <a:lnTo>
                <a:pt x="829084" y="27015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8D6B3-0B7C-FD4C-A7A7-2AC6032C755B}">
      <dsp:nvSpPr>
        <dsp:cNvPr id="0" name=""/>
        <dsp:cNvSpPr/>
      </dsp:nvSpPr>
      <dsp:spPr>
        <a:xfrm>
          <a:off x="8245512" y="1764219"/>
          <a:ext cx="829084" cy="1667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7280"/>
              </a:lnTo>
              <a:lnTo>
                <a:pt x="829084" y="16672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82258-7A60-2C4D-B7B3-93748DF0C2FD}">
      <dsp:nvSpPr>
        <dsp:cNvPr id="0" name=""/>
        <dsp:cNvSpPr/>
      </dsp:nvSpPr>
      <dsp:spPr>
        <a:xfrm>
          <a:off x="8245512" y="1764219"/>
          <a:ext cx="829084" cy="633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055"/>
              </a:lnTo>
              <a:lnTo>
                <a:pt x="829084" y="633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45092-10D2-3B49-B1C4-72E6FE97C6A8}">
      <dsp:nvSpPr>
        <dsp:cNvPr id="0" name=""/>
        <dsp:cNvSpPr/>
      </dsp:nvSpPr>
      <dsp:spPr>
        <a:xfrm>
          <a:off x="6503862" y="729994"/>
          <a:ext cx="1013322" cy="670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0061"/>
              </a:lnTo>
              <a:lnTo>
                <a:pt x="1013322" y="6700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92A1D-8C25-0141-8782-CFF48C0A5882}">
      <dsp:nvSpPr>
        <dsp:cNvPr id="0" name=""/>
        <dsp:cNvSpPr/>
      </dsp:nvSpPr>
      <dsp:spPr>
        <a:xfrm>
          <a:off x="4691336" y="1764219"/>
          <a:ext cx="91440" cy="1299736"/>
        </a:xfrm>
        <a:custGeom>
          <a:avLst/>
          <a:gdLst/>
          <a:ahLst/>
          <a:cxnLst/>
          <a:rect l="0" t="0" r="0" b="0"/>
          <a:pathLst>
            <a:path>
              <a:moveTo>
                <a:pt x="49973" y="0"/>
              </a:moveTo>
              <a:lnTo>
                <a:pt x="49973" y="1299736"/>
              </a:lnTo>
              <a:lnTo>
                <a:pt x="45720" y="12997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00D69-95DC-9D42-BFDD-0427B86CC1DF}">
      <dsp:nvSpPr>
        <dsp:cNvPr id="0" name=""/>
        <dsp:cNvSpPr/>
      </dsp:nvSpPr>
      <dsp:spPr>
        <a:xfrm>
          <a:off x="4741310" y="1764219"/>
          <a:ext cx="876411" cy="651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976"/>
              </a:lnTo>
              <a:lnTo>
                <a:pt x="876411" y="651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50CA6-4AFF-754E-AC8B-8D512C2971BF}">
      <dsp:nvSpPr>
        <dsp:cNvPr id="0" name=""/>
        <dsp:cNvSpPr/>
      </dsp:nvSpPr>
      <dsp:spPr>
        <a:xfrm>
          <a:off x="2616108" y="1764219"/>
          <a:ext cx="2125201" cy="662479"/>
        </a:xfrm>
        <a:custGeom>
          <a:avLst/>
          <a:gdLst/>
          <a:ahLst/>
          <a:cxnLst/>
          <a:rect l="0" t="0" r="0" b="0"/>
          <a:pathLst>
            <a:path>
              <a:moveTo>
                <a:pt x="2125201" y="0"/>
              </a:moveTo>
              <a:lnTo>
                <a:pt x="2125201" y="662479"/>
              </a:lnTo>
              <a:lnTo>
                <a:pt x="0" y="6624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A2DA0-00E7-AC4D-A42A-13965A364308}">
      <dsp:nvSpPr>
        <dsp:cNvPr id="0" name=""/>
        <dsp:cNvSpPr/>
      </dsp:nvSpPr>
      <dsp:spPr>
        <a:xfrm>
          <a:off x="5469637" y="729994"/>
          <a:ext cx="1034225" cy="670061"/>
        </a:xfrm>
        <a:custGeom>
          <a:avLst/>
          <a:gdLst/>
          <a:ahLst/>
          <a:cxnLst/>
          <a:rect l="0" t="0" r="0" b="0"/>
          <a:pathLst>
            <a:path>
              <a:moveTo>
                <a:pt x="1034225" y="0"/>
              </a:moveTo>
              <a:lnTo>
                <a:pt x="1034225" y="670061"/>
              </a:lnTo>
              <a:lnTo>
                <a:pt x="0" y="6700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ADE0D-F42E-6645-9C2F-D2579BAD00D0}">
      <dsp:nvSpPr>
        <dsp:cNvPr id="0" name=""/>
        <dsp:cNvSpPr/>
      </dsp:nvSpPr>
      <dsp:spPr>
        <a:xfrm>
          <a:off x="5775535" y="1666"/>
          <a:ext cx="1456655" cy="72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Machine Learning</a:t>
          </a:r>
        </a:p>
      </dsp:txBody>
      <dsp:txXfrm>
        <a:off x="5775535" y="1666"/>
        <a:ext cx="1456655" cy="728327"/>
      </dsp:txXfrm>
    </dsp:sp>
    <dsp:sp modelId="{5EF01761-FF86-564E-B069-BFBDADDDE289}">
      <dsp:nvSpPr>
        <dsp:cNvPr id="0" name=""/>
        <dsp:cNvSpPr/>
      </dsp:nvSpPr>
      <dsp:spPr>
        <a:xfrm>
          <a:off x="4012982" y="1035892"/>
          <a:ext cx="1456655" cy="72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Based on Nature of learning signal</a:t>
          </a:r>
        </a:p>
      </dsp:txBody>
      <dsp:txXfrm>
        <a:off x="4012982" y="1035892"/>
        <a:ext cx="1456655" cy="728327"/>
      </dsp:txXfrm>
    </dsp:sp>
    <dsp:sp modelId="{40BF7815-F697-1F43-ADE2-0A5267A919DA}">
      <dsp:nvSpPr>
        <dsp:cNvPr id="0" name=""/>
        <dsp:cNvSpPr/>
      </dsp:nvSpPr>
      <dsp:spPr>
        <a:xfrm>
          <a:off x="1159453" y="2062535"/>
          <a:ext cx="1456655" cy="72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Supervised Learning</a:t>
          </a:r>
        </a:p>
      </dsp:txBody>
      <dsp:txXfrm>
        <a:off x="1159453" y="2062535"/>
        <a:ext cx="1456655" cy="728327"/>
      </dsp:txXfrm>
    </dsp:sp>
    <dsp:sp modelId="{C3333247-05F3-A045-B00F-DAE75A4AF366}">
      <dsp:nvSpPr>
        <dsp:cNvPr id="0" name=""/>
        <dsp:cNvSpPr/>
      </dsp:nvSpPr>
      <dsp:spPr>
        <a:xfrm>
          <a:off x="5617721" y="2052032"/>
          <a:ext cx="1456655" cy="72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Unsupervised Learning</a:t>
          </a:r>
        </a:p>
      </dsp:txBody>
      <dsp:txXfrm>
        <a:off x="5617721" y="2052032"/>
        <a:ext cx="1456655" cy="728327"/>
      </dsp:txXfrm>
    </dsp:sp>
    <dsp:sp modelId="{C65DE575-D606-794F-9D26-04CC4FD59F46}">
      <dsp:nvSpPr>
        <dsp:cNvPr id="0" name=""/>
        <dsp:cNvSpPr/>
      </dsp:nvSpPr>
      <dsp:spPr>
        <a:xfrm>
          <a:off x="3280401" y="2699792"/>
          <a:ext cx="1456655" cy="72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Reinforcement Learning</a:t>
          </a:r>
        </a:p>
      </dsp:txBody>
      <dsp:txXfrm>
        <a:off x="3280401" y="2699792"/>
        <a:ext cx="1456655" cy="728327"/>
      </dsp:txXfrm>
    </dsp:sp>
    <dsp:sp modelId="{9F8A559A-0E3C-194D-9ED2-83B9B64FAAC0}">
      <dsp:nvSpPr>
        <dsp:cNvPr id="0" name=""/>
        <dsp:cNvSpPr/>
      </dsp:nvSpPr>
      <dsp:spPr>
        <a:xfrm>
          <a:off x="7517185" y="1035892"/>
          <a:ext cx="1456655" cy="72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Based on required output</a:t>
          </a:r>
        </a:p>
      </dsp:txBody>
      <dsp:txXfrm>
        <a:off x="7517185" y="1035892"/>
        <a:ext cx="1456655" cy="728327"/>
      </dsp:txXfrm>
    </dsp:sp>
    <dsp:sp modelId="{0C83FA31-7FBD-2048-990F-96FDCC6823CA}">
      <dsp:nvSpPr>
        <dsp:cNvPr id="0" name=""/>
        <dsp:cNvSpPr/>
      </dsp:nvSpPr>
      <dsp:spPr>
        <a:xfrm>
          <a:off x="9074597" y="2033110"/>
          <a:ext cx="1456655" cy="72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Clustering</a:t>
          </a:r>
          <a:endParaRPr lang="en-IN" sz="1700" kern="1200"/>
        </a:p>
      </dsp:txBody>
      <dsp:txXfrm>
        <a:off x="9074597" y="2033110"/>
        <a:ext cx="1456655" cy="728327"/>
      </dsp:txXfrm>
    </dsp:sp>
    <dsp:sp modelId="{45864FC4-5882-514B-98C4-EE455E71F99A}">
      <dsp:nvSpPr>
        <dsp:cNvPr id="0" name=""/>
        <dsp:cNvSpPr/>
      </dsp:nvSpPr>
      <dsp:spPr>
        <a:xfrm>
          <a:off x="9074597" y="3067336"/>
          <a:ext cx="1456655" cy="72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Regression</a:t>
          </a:r>
          <a:endParaRPr lang="en-IN" sz="1700" kern="1200"/>
        </a:p>
      </dsp:txBody>
      <dsp:txXfrm>
        <a:off x="9074597" y="3067336"/>
        <a:ext cx="1456655" cy="728327"/>
      </dsp:txXfrm>
    </dsp:sp>
    <dsp:sp modelId="{A4164BBB-919C-9E44-95FE-E75BE2396825}">
      <dsp:nvSpPr>
        <dsp:cNvPr id="0" name=""/>
        <dsp:cNvSpPr/>
      </dsp:nvSpPr>
      <dsp:spPr>
        <a:xfrm>
          <a:off x="9074597" y="4101561"/>
          <a:ext cx="1456655" cy="72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Classification</a:t>
          </a:r>
          <a:endParaRPr lang="en-IN" sz="1700" kern="1200"/>
        </a:p>
      </dsp:txBody>
      <dsp:txXfrm>
        <a:off x="9074597" y="4101561"/>
        <a:ext cx="1456655" cy="728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6DE54-7E72-9342-8F65-59F2ABCB9DA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ED44B-C24D-134B-8DCE-8EB31678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Giving computers the ability to learn without being explicitly programmed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ED44B-C24D-134B-8DCE-8EB31678D5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2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one Training data</a:t>
            </a:r>
          </a:p>
          <a:p>
            <a:r>
              <a:rPr lang="en-US" dirty="0"/>
              <a:t>Image two testing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ED44B-C24D-134B-8DCE-8EB31678D5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6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1C03-DB7D-B64D-8842-50CF9D6C9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2696B-B11F-E644-8751-BC32E37D0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Aayush Basavesh (1DS16EE001)</a:t>
            </a:r>
          </a:p>
        </p:txBody>
      </p:sp>
    </p:spTree>
    <p:extLst>
      <p:ext uri="{BB962C8B-B14F-4D97-AF65-F5344CB8AC3E}">
        <p14:creationId xmlns:p14="http://schemas.microsoft.com/office/powerpoint/2010/main" val="283186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B961-552A-5248-82D6-F7F5B033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Time Series Forecasting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06FE-AC3A-AC41-A44F-DFD2892F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Series of data points indexed in time order</a:t>
            </a:r>
          </a:p>
          <a:p>
            <a:pPr fontAlgn="base"/>
            <a:r>
              <a:rPr lang="en-IN" dirty="0"/>
              <a:t>Some Use Cases</a:t>
            </a:r>
          </a:p>
          <a:p>
            <a:pPr lvl="1"/>
            <a:r>
              <a:rPr lang="en-IN" dirty="0"/>
              <a:t>To predict the number of incoming or churning customers.</a:t>
            </a:r>
          </a:p>
          <a:p>
            <a:pPr lvl="1"/>
            <a:r>
              <a:rPr lang="en-IN" dirty="0"/>
              <a:t>To explaining seasonal patterns in sales</a:t>
            </a:r>
          </a:p>
          <a:p>
            <a:pPr lvl="1"/>
            <a:r>
              <a:rPr lang="en-IN" dirty="0"/>
              <a:t>To detect unusual events and estimate the magnitude of their effect</a:t>
            </a:r>
          </a:p>
          <a:p>
            <a:pPr lvl="1"/>
            <a:r>
              <a:rPr lang="en-IN" dirty="0"/>
              <a:t>To Estimate the effect of a newly launched product on number of sold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4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7A31-D7BA-BB44-ACC9-633D8103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Components of a Time Series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7177-CB9E-554E-99C2-9FB658050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Trend</a:t>
            </a:r>
          </a:p>
          <a:p>
            <a:r>
              <a:rPr lang="en-IN" b="1" dirty="0"/>
              <a:t>Seasonality</a:t>
            </a:r>
          </a:p>
          <a:p>
            <a:r>
              <a:rPr lang="en-IN" b="1" dirty="0"/>
              <a:t>Cyclical Component</a:t>
            </a:r>
          </a:p>
          <a:p>
            <a:r>
              <a:rPr lang="en-IN" b="1" dirty="0"/>
              <a:t>Irregular Variation</a:t>
            </a:r>
          </a:p>
          <a:p>
            <a:r>
              <a:rPr lang="en-IN" b="1" dirty="0"/>
              <a:t>ETS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6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7B11-D60C-6F49-BFA1-A8B6FEEF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F508B-BBC9-934D-9562-45FF71BB5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Series Forecasting in Python</a:t>
            </a:r>
          </a:p>
        </p:txBody>
      </p:sp>
    </p:spTree>
    <p:extLst>
      <p:ext uri="{BB962C8B-B14F-4D97-AF65-F5344CB8AC3E}">
        <p14:creationId xmlns:p14="http://schemas.microsoft.com/office/powerpoint/2010/main" val="83617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CCAC-C134-EA49-929B-2A754191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753229"/>
            <a:ext cx="10416748" cy="1080937"/>
          </a:xfrm>
        </p:spPr>
        <p:txBody>
          <a:bodyPr/>
          <a:lstStyle/>
          <a:p>
            <a:pPr algn="ctr"/>
            <a:r>
              <a:rPr lang="en-US" dirty="0"/>
              <a:t>Result comparison for Solar Power Generation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84BBC-7A2E-5B47-AB80-2753D25F8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Linear Regression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700CEDD-8471-EF40-816D-D974F0EE10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665559"/>
              </p:ext>
            </p:extLst>
          </p:nvPr>
        </p:nvGraphicFramePr>
        <p:xfrm>
          <a:off x="906350" y="3138616"/>
          <a:ext cx="4221704" cy="32869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83830">
                  <a:extLst>
                    <a:ext uri="{9D8B030D-6E8A-4147-A177-3AD203B41FA5}">
                      <a16:colId xmlns:a16="http://schemas.microsoft.com/office/drawing/2014/main" val="2626207089"/>
                    </a:ext>
                  </a:extLst>
                </a:gridCol>
                <a:gridCol w="2037874">
                  <a:extLst>
                    <a:ext uri="{9D8B030D-6E8A-4147-A177-3AD203B41FA5}">
                      <a16:colId xmlns:a16="http://schemas.microsoft.com/office/drawing/2014/main" val="972332775"/>
                    </a:ext>
                  </a:extLst>
                </a:gridCol>
              </a:tblGrid>
              <a:tr h="8217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 dirty="0">
                          <a:effectLst/>
                        </a:rPr>
                        <a:t>Training error</a:t>
                      </a:r>
                      <a:endParaRPr lang="en-IN" sz="2000" kern="1400" spc="-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 dirty="0">
                          <a:effectLst/>
                        </a:rPr>
                        <a:t>13.67%</a:t>
                      </a:r>
                      <a:endParaRPr lang="en-IN" sz="2000" kern="1400" spc="-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03493623"/>
                  </a:ext>
                </a:extLst>
              </a:tr>
              <a:tr h="8217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 dirty="0">
                          <a:effectLst/>
                        </a:rPr>
                        <a:t>Training accuracy</a:t>
                      </a:r>
                      <a:endParaRPr lang="en-IN" sz="2000" kern="1400" spc="-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 dirty="0">
                          <a:effectLst/>
                        </a:rPr>
                        <a:t>86.33%</a:t>
                      </a:r>
                      <a:endParaRPr lang="en-IN" sz="2000" kern="1400" spc="-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35552458"/>
                  </a:ext>
                </a:extLst>
              </a:tr>
              <a:tr h="8217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>
                          <a:effectLst/>
                        </a:rPr>
                        <a:t>Test error</a:t>
                      </a:r>
                      <a:endParaRPr lang="en-IN" sz="2000" kern="1400" spc="-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 dirty="0">
                          <a:effectLst/>
                        </a:rPr>
                        <a:t>7.88%</a:t>
                      </a:r>
                      <a:endParaRPr lang="en-IN" sz="2000" kern="1400" spc="-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90334005"/>
                  </a:ext>
                </a:extLst>
              </a:tr>
              <a:tr h="8217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>
                          <a:effectLst/>
                        </a:rPr>
                        <a:t>Test accuracy</a:t>
                      </a:r>
                      <a:endParaRPr lang="en-IN" sz="2000" kern="1400" spc="-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 dirty="0">
                          <a:effectLst/>
                        </a:rPr>
                        <a:t>92.11%</a:t>
                      </a:r>
                      <a:endParaRPr lang="en-IN" sz="2000" kern="1400" spc="-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91715891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3F3BA-BA6E-F045-B032-52FDD85C9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K-Nearest Neighbors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A550E3A-61C7-9A4B-AD78-74EE2361428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84121201"/>
              </p:ext>
            </p:extLst>
          </p:nvPr>
        </p:nvGraphicFramePr>
        <p:xfrm>
          <a:off x="5946316" y="3138616"/>
          <a:ext cx="4221703" cy="32869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59327">
                  <a:extLst>
                    <a:ext uri="{9D8B030D-6E8A-4147-A177-3AD203B41FA5}">
                      <a16:colId xmlns:a16="http://schemas.microsoft.com/office/drawing/2014/main" val="878889319"/>
                    </a:ext>
                  </a:extLst>
                </a:gridCol>
                <a:gridCol w="1862376">
                  <a:extLst>
                    <a:ext uri="{9D8B030D-6E8A-4147-A177-3AD203B41FA5}">
                      <a16:colId xmlns:a16="http://schemas.microsoft.com/office/drawing/2014/main" val="2395097267"/>
                    </a:ext>
                  </a:extLst>
                </a:gridCol>
              </a:tblGrid>
              <a:tr h="8217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>
                          <a:effectLst/>
                        </a:rPr>
                        <a:t>Training error</a:t>
                      </a:r>
                      <a:endParaRPr lang="en-IN" sz="2000" kern="1400" spc="-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 dirty="0">
                          <a:effectLst/>
                        </a:rPr>
                        <a:t>1.370%</a:t>
                      </a:r>
                      <a:endParaRPr lang="en-IN" sz="2000" kern="1400" spc="-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79725834"/>
                  </a:ext>
                </a:extLst>
              </a:tr>
              <a:tr h="8217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 dirty="0">
                          <a:effectLst/>
                        </a:rPr>
                        <a:t>Training accuracy</a:t>
                      </a:r>
                      <a:endParaRPr lang="en-IN" sz="2000" kern="1400" spc="-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>
                          <a:effectLst/>
                        </a:rPr>
                        <a:t>98.62%</a:t>
                      </a:r>
                      <a:endParaRPr lang="en-IN" sz="2000" kern="1400" spc="-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4306968"/>
                  </a:ext>
                </a:extLst>
              </a:tr>
              <a:tr h="8217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>
                          <a:effectLst/>
                        </a:rPr>
                        <a:t>Test error</a:t>
                      </a:r>
                      <a:endParaRPr lang="en-IN" sz="2000" kern="1400" spc="-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>
                          <a:effectLst/>
                        </a:rPr>
                        <a:t>1.60%</a:t>
                      </a:r>
                      <a:endParaRPr lang="en-IN" sz="2000" kern="1400" spc="-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9643615"/>
                  </a:ext>
                </a:extLst>
              </a:tr>
              <a:tr h="8217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>
                          <a:effectLst/>
                        </a:rPr>
                        <a:t>Test accuracy</a:t>
                      </a:r>
                      <a:endParaRPr lang="en-IN" sz="2000" kern="1400" spc="-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 dirty="0">
                          <a:effectLst/>
                        </a:rPr>
                        <a:t>98.39%</a:t>
                      </a:r>
                      <a:endParaRPr lang="en-IN" sz="2000" kern="1400" spc="-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0251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34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6E06-7B88-3C49-A49E-C7DA094C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Power Consumption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F028B-AF26-6A4E-A24B-BD7F6AE6B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6B33D-7C5E-7B4B-9296-0F7B97321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2770" y="2337932"/>
            <a:ext cx="4474028" cy="692076"/>
          </a:xfrm>
        </p:spPr>
        <p:txBody>
          <a:bodyPr/>
          <a:lstStyle/>
          <a:p>
            <a:pPr algn="ctr"/>
            <a:r>
              <a:rPr lang="en-US" dirty="0"/>
              <a:t>Result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ACCA3D-57A0-E847-997B-FE3E6298163D}"/>
              </a:ext>
            </a:extLst>
          </p:cNvPr>
          <p:cNvGrpSpPr/>
          <p:nvPr/>
        </p:nvGrpSpPr>
        <p:grpSpPr>
          <a:xfrm>
            <a:off x="190746" y="3141345"/>
            <a:ext cx="5694680" cy="3318510"/>
            <a:chOff x="0" y="0"/>
            <a:chExt cx="5694680" cy="33185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A6073F-DAA3-D64D-AA4C-4D9894F1B4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95" t="9646" r="9205" b="4813"/>
            <a:stretch/>
          </p:blipFill>
          <p:spPr bwMode="auto">
            <a:xfrm>
              <a:off x="0" y="0"/>
              <a:ext cx="5694680" cy="30054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Text Box 96">
              <a:extLst>
                <a:ext uri="{FF2B5EF4-FFF2-40B4-BE49-F238E27FC236}">
                  <a16:creationId xmlns:a16="http://schemas.microsoft.com/office/drawing/2014/main" id="{5D0BDE40-80B7-6B4C-A384-9FAB046D44E8}"/>
                </a:ext>
              </a:extLst>
            </p:cNvPr>
            <p:cNvSpPr txBox="1"/>
            <p:nvPr/>
          </p:nvSpPr>
          <p:spPr>
            <a:xfrm>
              <a:off x="0" y="3060065"/>
              <a:ext cx="5694680" cy="25844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IN" sz="900" i="1" kern="1400" spc="-50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 (Headings CS)"/>
                </a:rPr>
                <a:t>Fig. 6.3 Forecast Plot</a:t>
              </a:r>
            </a:p>
          </p:txBody>
        </p:sp>
      </p:grp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8701042F-9F65-674F-8902-67D7016CA8A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3738620"/>
              </p:ext>
            </p:extLst>
          </p:nvPr>
        </p:nvGraphicFramePr>
        <p:xfrm>
          <a:off x="6672770" y="3175684"/>
          <a:ext cx="4221704" cy="32869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83830">
                  <a:extLst>
                    <a:ext uri="{9D8B030D-6E8A-4147-A177-3AD203B41FA5}">
                      <a16:colId xmlns:a16="http://schemas.microsoft.com/office/drawing/2014/main" val="2626207089"/>
                    </a:ext>
                  </a:extLst>
                </a:gridCol>
                <a:gridCol w="2037874">
                  <a:extLst>
                    <a:ext uri="{9D8B030D-6E8A-4147-A177-3AD203B41FA5}">
                      <a16:colId xmlns:a16="http://schemas.microsoft.com/office/drawing/2014/main" val="972332775"/>
                    </a:ext>
                  </a:extLst>
                </a:gridCol>
              </a:tblGrid>
              <a:tr h="8217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 dirty="0">
                          <a:effectLst/>
                        </a:rPr>
                        <a:t>Training error</a:t>
                      </a:r>
                      <a:endParaRPr lang="en-IN" sz="2000" kern="1400" spc="-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 dirty="0">
                          <a:effectLst/>
                        </a:rPr>
                        <a:t>21.35%</a:t>
                      </a:r>
                      <a:endParaRPr lang="en-IN" sz="2000" kern="1400" spc="-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03493623"/>
                  </a:ext>
                </a:extLst>
              </a:tr>
              <a:tr h="8217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 dirty="0">
                          <a:effectLst/>
                        </a:rPr>
                        <a:t>Training accuracy</a:t>
                      </a:r>
                      <a:endParaRPr lang="en-IN" sz="2000" kern="1400" spc="-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 dirty="0">
                          <a:effectLst/>
                        </a:rPr>
                        <a:t>78.65%</a:t>
                      </a:r>
                      <a:endParaRPr lang="en-IN" sz="2000" kern="1400" spc="-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35552458"/>
                  </a:ext>
                </a:extLst>
              </a:tr>
              <a:tr h="8217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>
                          <a:effectLst/>
                        </a:rPr>
                        <a:t>Test error</a:t>
                      </a:r>
                      <a:endParaRPr lang="en-IN" sz="2000" kern="1400" spc="-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 dirty="0">
                          <a:effectLst/>
                        </a:rPr>
                        <a:t>17.27%</a:t>
                      </a:r>
                      <a:endParaRPr lang="en-IN" sz="2000" kern="1400" spc="-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90334005"/>
                  </a:ext>
                </a:extLst>
              </a:tr>
              <a:tr h="8217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>
                          <a:effectLst/>
                        </a:rPr>
                        <a:t>Test accuracy</a:t>
                      </a:r>
                      <a:endParaRPr lang="en-IN" sz="2000" kern="1400" spc="-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kern="1400" spc="-50" dirty="0">
                          <a:effectLst/>
                        </a:rPr>
                        <a:t>82.73%</a:t>
                      </a:r>
                      <a:endParaRPr lang="en-IN" sz="2000" kern="1400" spc="-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Headings CS)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91715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30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A2A9-E9EF-4947-ADB1-EDA7500CE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883" y="2733709"/>
            <a:ext cx="8435573" cy="1373070"/>
          </a:xfrm>
        </p:spPr>
        <p:txBody>
          <a:bodyPr/>
          <a:lstStyle/>
          <a:p>
            <a:r>
              <a:rPr lang="en-US" dirty="0"/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10318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12F9-D365-6E44-9E48-0FE44646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of Machine Learning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14E2F9-B249-4748-B595-FF7CA3BC0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81241"/>
              </p:ext>
            </p:extLst>
          </p:nvPr>
        </p:nvGraphicFramePr>
        <p:xfrm>
          <a:off x="0" y="1989438"/>
          <a:ext cx="12191999" cy="4868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395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4B0E-4EC7-D642-92D7-54015213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4C5D7-B444-2646-9135-C45509984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/>
              <a:t>Simple Linear Regression</a:t>
            </a:r>
          </a:p>
          <a:p>
            <a:r>
              <a:rPr lang="en-IN" sz="3200" b="1" dirty="0"/>
              <a:t>Multiple linear regression</a:t>
            </a:r>
          </a:p>
          <a:p>
            <a:r>
              <a:rPr lang="en-IN" dirty="0"/>
              <a:t>Gradient Descent </a:t>
            </a:r>
          </a:p>
          <a:p>
            <a:r>
              <a:rPr lang="en-IN" dirty="0"/>
              <a:t>Decision Tree</a:t>
            </a:r>
          </a:p>
          <a:p>
            <a:r>
              <a:rPr lang="en-IN" dirty="0"/>
              <a:t>Random Forest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9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7B11-D60C-6F49-BFA1-A8B6FEEF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F508B-BBC9-934D-9562-45FF71BB5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Regression in Python</a:t>
            </a:r>
          </a:p>
        </p:txBody>
      </p:sp>
    </p:spTree>
    <p:extLst>
      <p:ext uri="{BB962C8B-B14F-4D97-AF65-F5344CB8AC3E}">
        <p14:creationId xmlns:p14="http://schemas.microsoft.com/office/powerpoint/2010/main" val="427817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1A84-C2C1-ED47-AB67-4F9A0498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9DB2-B8BA-EF42-9BD2-FAA72EE3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Linear Models</a:t>
            </a:r>
          </a:p>
          <a:p>
            <a:pPr lvl="1"/>
            <a:r>
              <a:rPr lang="en-IN" dirty="0"/>
              <a:t>Logistic Regression</a:t>
            </a:r>
          </a:p>
          <a:p>
            <a:pPr lvl="1"/>
            <a:r>
              <a:rPr lang="en-IN" dirty="0"/>
              <a:t>Support Vector Machines</a:t>
            </a:r>
          </a:p>
          <a:p>
            <a:r>
              <a:rPr lang="en-IN" dirty="0"/>
              <a:t>Nonlinear models</a:t>
            </a:r>
          </a:p>
          <a:p>
            <a:pPr lvl="1"/>
            <a:r>
              <a:rPr lang="en-IN" sz="2800" b="1" dirty="0"/>
              <a:t>K-nearest </a:t>
            </a:r>
            <a:r>
              <a:rPr lang="en-IN" sz="2800" b="1" dirty="0" err="1"/>
              <a:t>Neighbors</a:t>
            </a:r>
            <a:r>
              <a:rPr lang="en-IN" sz="2800" b="1" dirty="0"/>
              <a:t> (KNN)</a:t>
            </a:r>
          </a:p>
          <a:p>
            <a:pPr lvl="1"/>
            <a:r>
              <a:rPr lang="en-IN" dirty="0"/>
              <a:t>Kernel Support Vector Machines (SVM)</a:t>
            </a:r>
          </a:p>
          <a:p>
            <a:pPr lvl="1"/>
            <a:r>
              <a:rPr lang="en-IN" dirty="0"/>
              <a:t>Naïve Bayes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2B8D-448B-EA4A-8977-DBA9CF59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K-Nearest Neighbours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D26F-CE9A-6646-A704-E3DEE9E5B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basic yet essential classification algorithms</a:t>
            </a:r>
          </a:p>
          <a:p>
            <a:r>
              <a:rPr lang="en-IN" dirty="0"/>
              <a:t>Finds intense application in pattern recognition, data mining and intrusion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7BC1-B765-D247-8870-99C46B6E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5BAA00-7CA9-3F46-9925-2867904603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1038" y="2781605"/>
            <a:ext cx="4697412" cy="270925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E71A0F-58FC-5C48-B43B-F06A4A62F7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94350" y="2809925"/>
            <a:ext cx="4700588" cy="2652613"/>
          </a:xfrm>
        </p:spPr>
      </p:pic>
    </p:spTree>
    <p:extLst>
      <p:ext uri="{BB962C8B-B14F-4D97-AF65-F5344CB8AC3E}">
        <p14:creationId xmlns:p14="http://schemas.microsoft.com/office/powerpoint/2010/main" val="223708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7B11-D60C-6F49-BFA1-A8B6FEEF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F508B-BBC9-934D-9562-45FF71BB5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KNN in Python</a:t>
            </a:r>
          </a:p>
        </p:txBody>
      </p:sp>
    </p:spTree>
    <p:extLst>
      <p:ext uri="{BB962C8B-B14F-4D97-AF65-F5344CB8AC3E}">
        <p14:creationId xmlns:p14="http://schemas.microsoft.com/office/powerpoint/2010/main" val="20734587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36</TotalTime>
  <Words>270</Words>
  <Application>Microsoft Macintosh PowerPoint</Application>
  <PresentationFormat>Widescreen</PresentationFormat>
  <Paragraphs>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Berlin</vt:lpstr>
      <vt:lpstr>Machine Learning</vt:lpstr>
      <vt:lpstr>What is Machine Learning?</vt:lpstr>
      <vt:lpstr>Classification of Machine Learning</vt:lpstr>
      <vt:lpstr>Supervised Learning</vt:lpstr>
      <vt:lpstr>CODE</vt:lpstr>
      <vt:lpstr>Classification Algorithms</vt:lpstr>
      <vt:lpstr>K-Nearest Neighbours</vt:lpstr>
      <vt:lpstr>Simple Example</vt:lpstr>
      <vt:lpstr>CODE</vt:lpstr>
      <vt:lpstr>Time Series Forecasting</vt:lpstr>
      <vt:lpstr>Components of a Time Series</vt:lpstr>
      <vt:lpstr>CODE</vt:lpstr>
      <vt:lpstr>Result comparison for Solar Power Generation Prediction</vt:lpstr>
      <vt:lpstr>Power Consumption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Aayush Basavesh</dc:creator>
  <cp:lastModifiedBy>Aayush Basavesh</cp:lastModifiedBy>
  <cp:revision>4</cp:revision>
  <dcterms:created xsi:type="dcterms:W3CDTF">2020-05-27T01:05:31Z</dcterms:created>
  <dcterms:modified xsi:type="dcterms:W3CDTF">2020-05-27T01:42:20Z</dcterms:modified>
</cp:coreProperties>
</file>