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 snapToObjects="1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29E0-FDC6-234E-94E4-7B7DF8CE7C45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93AF-E091-A74F-BECF-FB10F3AF0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05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29E0-FDC6-234E-94E4-7B7DF8CE7C45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93AF-E091-A74F-BECF-FB10F3AF0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5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29E0-FDC6-234E-94E4-7B7DF8CE7C45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93AF-E091-A74F-BECF-FB10F3AF0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63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29E0-FDC6-234E-94E4-7B7DF8CE7C45}" type="datetimeFigureOut">
              <a:rPr lang="en-US" smtClean="0"/>
              <a:t>9/15/20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93AF-E091-A74F-BECF-FB10F3AF0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96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29E0-FDC6-234E-94E4-7B7DF8CE7C45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93AF-E091-A74F-BECF-FB10F3AF0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94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29E0-FDC6-234E-94E4-7B7DF8CE7C45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93AF-E091-A74F-BECF-FB10F3AF0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4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29E0-FDC6-234E-94E4-7B7DF8CE7C45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93AF-E091-A74F-BECF-FB10F3AF0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1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29E0-FDC6-234E-94E4-7B7DF8CE7C45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93AF-E091-A74F-BECF-FB10F3AF0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34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29E0-FDC6-234E-94E4-7B7DF8CE7C45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93AF-E091-A74F-BECF-FB10F3AF0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8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29E0-FDC6-234E-94E4-7B7DF8CE7C45}" type="datetimeFigureOut">
              <a:rPr lang="en-US" smtClean="0"/>
              <a:t>9/15/20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93AF-E091-A74F-BECF-FB10F3AF0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00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29E0-FDC6-234E-94E4-7B7DF8CE7C45}" type="datetimeFigureOut">
              <a:rPr lang="en-US" smtClean="0"/>
              <a:t>9/15/20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93AF-E091-A74F-BECF-FB10F3AF0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9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29E0-FDC6-234E-94E4-7B7DF8CE7C45}" type="datetimeFigureOut">
              <a:rPr lang="en-US" smtClean="0"/>
              <a:t>9/15/20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93AF-E091-A74F-BECF-FB10F3AF0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77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29E0-FDC6-234E-94E4-7B7DF8CE7C45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93AF-E091-A74F-BECF-FB10F3AF0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23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A8F729E0-FDC6-234E-94E4-7B7DF8CE7C45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26C593AF-E091-A74F-BECF-FB10F3AF0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12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8F729E0-FDC6-234E-94E4-7B7DF8CE7C45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26C593AF-E091-A74F-BECF-FB10F3AF0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538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48496-D146-D844-9AF0-AA424D37F7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Layout Manager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4A19D-AC5E-AD49-BA12-CCBFF8FF6E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Aayush Chowdhry</a:t>
            </a:r>
          </a:p>
        </p:txBody>
      </p:sp>
    </p:spTree>
    <p:extLst>
      <p:ext uri="{BB962C8B-B14F-4D97-AF65-F5344CB8AC3E}">
        <p14:creationId xmlns:p14="http://schemas.microsoft.com/office/powerpoint/2010/main" val="259704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25B26-C018-AF4E-9620-0D09E58C0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DAEF9-0FF1-754C-AD57-57CB70BA6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cost-effective suggested layouts in accordance with reservations and customer data.</a:t>
            </a:r>
          </a:p>
          <a:p>
            <a:r>
              <a:rPr lang="en-US" dirty="0"/>
              <a:t>Creating custom layouts for restaurants.</a:t>
            </a:r>
          </a:p>
          <a:p>
            <a:r>
              <a:rPr lang="en-US" dirty="0"/>
              <a:t>Maintaining furniture inventory </a:t>
            </a:r>
            <a:r>
              <a:rPr lang="en-US"/>
              <a:t>for restaurants.</a:t>
            </a:r>
            <a:endParaRPr lang="en-US" dirty="0"/>
          </a:p>
          <a:p>
            <a:r>
              <a:rPr lang="en-US" dirty="0"/>
              <a:t>Intelligent table assignment to customers.</a:t>
            </a:r>
          </a:p>
          <a:p>
            <a:r>
              <a:rPr lang="en-US" dirty="0"/>
              <a:t>Provision of real-time data on objects.</a:t>
            </a:r>
          </a:p>
          <a:p>
            <a:r>
              <a:rPr lang="en-US" dirty="0"/>
              <a:t>Platform to make reservations for everyone.</a:t>
            </a:r>
          </a:p>
        </p:txBody>
      </p:sp>
    </p:spTree>
    <p:extLst>
      <p:ext uri="{BB962C8B-B14F-4D97-AF65-F5344CB8AC3E}">
        <p14:creationId xmlns:p14="http://schemas.microsoft.com/office/powerpoint/2010/main" val="2346744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1C9E5-BE67-DE41-B60B-C523FA841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18687"/>
            <a:ext cx="12192000" cy="695537"/>
          </a:xfrm>
        </p:spPr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54217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0F6DD-8184-7047-85EE-944AE8EFD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Immediate Upgrades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E8DCE-D338-6049-AFCF-35D33418E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Ability to assign tables other than the suggested table.</a:t>
            </a:r>
          </a:p>
          <a:p>
            <a:r>
              <a:rPr lang="en-US" dirty="0"/>
              <a:t>Ability to create non-rectangular tables and tables with different sitting arrangements.</a:t>
            </a:r>
          </a:p>
          <a:p>
            <a:r>
              <a:rPr lang="en-US" dirty="0"/>
              <a:t>Simple reservation denial mechanism and custom table selection in reservations.</a:t>
            </a:r>
          </a:p>
          <a:p>
            <a:r>
              <a:rPr lang="en-US" dirty="0"/>
              <a:t>Ability to delete from inventory and delete entire restaurant.</a:t>
            </a:r>
          </a:p>
          <a:p>
            <a:r>
              <a:rPr lang="en-US" dirty="0"/>
              <a:t>Ability to resize objections and sitting areas.</a:t>
            </a:r>
          </a:p>
          <a:p>
            <a:r>
              <a:rPr lang="en-US" dirty="0"/>
              <a:t>Ability to begin reservation early if required.</a:t>
            </a:r>
          </a:p>
          <a:p>
            <a:r>
              <a:rPr lang="en-US" dirty="0"/>
              <a:t>Custom restaurant open and close timings.</a:t>
            </a:r>
          </a:p>
          <a:p>
            <a:r>
              <a:rPr lang="en-US" dirty="0"/>
              <a:t>Design upgrades such as faster saving.</a:t>
            </a:r>
          </a:p>
          <a:p>
            <a:r>
              <a:rPr lang="en-US" dirty="0"/>
              <a:t>Security and privacy.</a:t>
            </a:r>
          </a:p>
        </p:txBody>
      </p:sp>
    </p:spTree>
    <p:extLst>
      <p:ext uri="{BB962C8B-B14F-4D97-AF65-F5344CB8AC3E}">
        <p14:creationId xmlns:p14="http://schemas.microsoft.com/office/powerpoint/2010/main" val="2154036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7030-AB65-7A46-A746-E5ED39D2D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F48DA-0A7C-C348-BAEB-371E2C9C6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Ability to have complex seating arrangements such as live-kitchens or bar seating multiple floors.</a:t>
            </a:r>
          </a:p>
          <a:p>
            <a:r>
              <a:rPr lang="en-US" dirty="0"/>
              <a:t>Ability to track air-flow for customer preference.</a:t>
            </a:r>
          </a:p>
          <a:p>
            <a:r>
              <a:rPr lang="en-US" dirty="0"/>
              <a:t>Ability to maintain profile for servers and automatically assign servers to tables.</a:t>
            </a:r>
          </a:p>
          <a:p>
            <a:r>
              <a:rPr lang="en-US" dirty="0"/>
              <a:t>Digital menu (contact-less dining) and ability to track orders across tables.</a:t>
            </a:r>
          </a:p>
          <a:p>
            <a:r>
              <a:rPr lang="en-US" dirty="0"/>
              <a:t>Ability to learn and optimize walk-in and reservation acceptance for each restaurant differently.</a:t>
            </a:r>
          </a:p>
          <a:p>
            <a:r>
              <a:rPr lang="en-US" dirty="0"/>
              <a:t>Ability to order food online if restaurant permits.</a:t>
            </a:r>
          </a:p>
          <a:p>
            <a:r>
              <a:rPr lang="en-US" dirty="0"/>
              <a:t>Collection of data such as server efficiency and dishes ordered to optimize restaurant workings such as ordering ingredients, hiring servers etc.</a:t>
            </a:r>
          </a:p>
        </p:txBody>
      </p:sp>
    </p:spTree>
    <p:extLst>
      <p:ext uri="{BB962C8B-B14F-4D97-AF65-F5344CB8AC3E}">
        <p14:creationId xmlns:p14="http://schemas.microsoft.com/office/powerpoint/2010/main" val="4043407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721B8-6E9E-9748-808E-595A8906A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CB8CB-1CBC-7B4B-B969-1CE8E2638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Saurabh sir and his team</a:t>
            </a:r>
          </a:p>
          <a:p>
            <a:r>
              <a:rPr lang="en-US" dirty="0" err="1"/>
              <a:t>Sachin</a:t>
            </a:r>
            <a:r>
              <a:rPr lang="en-US" dirty="0"/>
              <a:t> </a:t>
            </a:r>
            <a:r>
              <a:rPr lang="en-US" dirty="0" err="1"/>
              <a:t>Malke</a:t>
            </a:r>
            <a:endParaRPr lang="en-US" dirty="0"/>
          </a:p>
          <a:p>
            <a:r>
              <a:rPr lang="en-US" dirty="0" err="1"/>
              <a:t>Subir</a:t>
            </a:r>
            <a:r>
              <a:rPr lang="en-US" dirty="0"/>
              <a:t> sir and </a:t>
            </a:r>
            <a:r>
              <a:rPr lang="en-US" dirty="0" err="1"/>
              <a:t>TechTreeIT</a:t>
            </a:r>
            <a:r>
              <a:rPr lang="en-US" dirty="0"/>
              <a:t> for this opportunity!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Hope to work further on this project in the future!</a:t>
            </a:r>
          </a:p>
        </p:txBody>
      </p:sp>
    </p:spTree>
    <p:extLst>
      <p:ext uri="{BB962C8B-B14F-4D97-AF65-F5344CB8AC3E}">
        <p14:creationId xmlns:p14="http://schemas.microsoft.com/office/powerpoint/2010/main" val="27164726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{7B5ABC3C-87D1-0440-BADB-E9F384AA8EA0}tf10001121</Template>
  <TotalTime>59</TotalTime>
  <Words>254</Words>
  <Application>Microsoft Macintosh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Quotable</vt:lpstr>
      <vt:lpstr>Layout Manager</vt:lpstr>
      <vt:lpstr>Functionality</vt:lpstr>
      <vt:lpstr>DEMO</vt:lpstr>
      <vt:lpstr>Immediate Upgrades</vt:lpstr>
      <vt:lpstr>Future Functionality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Manager</dc:title>
  <dc:creator>Aayush Chowdhry</dc:creator>
  <cp:lastModifiedBy>Aayush Chowdhry</cp:lastModifiedBy>
  <cp:revision>23</cp:revision>
  <dcterms:created xsi:type="dcterms:W3CDTF">2020-09-03T04:23:31Z</dcterms:created>
  <dcterms:modified xsi:type="dcterms:W3CDTF">2020-09-15T10:32:11Z</dcterms:modified>
</cp:coreProperties>
</file>