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3020102020204" pitchFamily="34" charset="0"/>
      <p:regular r:id="rId11"/>
      <p:bold r:id="rId12"/>
      <p:italic r:id="rId13"/>
      <p:boldItalic r:id="rId14"/>
    </p:embeddedFont>
    <p:embeddedFont>
      <p:font typeface="Libre Franklin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22" d="100"/>
          <a:sy n="122" d="100"/>
        </p:scale>
        <p:origin x="20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dirty="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04398" y="1299860"/>
            <a:ext cx="6569887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Ministry of Law and Justice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SIH1286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Incentives based Design for onboarding Legal Service Providers such as Advocates, Arbitrators, Mediators, Notaries, Document Writers,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etc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on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eMarket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Place for extending Legal Services to Citizens in India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Life Compilers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Ayush Chugh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S-15014</a:t>
            </a:r>
            <a:endParaRPr lang="en-IN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Chandigarh College of Engineering and Technology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Miscellaneous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36895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sz="1300" dirty="0"/>
              <a:t>This project use “bid-based</a:t>
            </a:r>
            <a:r>
              <a:rPr lang="en-IN" sz="1300" dirty="0">
                <a:solidFill>
                  <a:schemeClr val="tx1"/>
                </a:solidFill>
                <a:latin typeface="Söhne"/>
              </a:rPr>
              <a:t>” business model.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IN" sz="1300" dirty="0">
                <a:solidFill>
                  <a:schemeClr val="tx1"/>
                </a:solidFill>
                <a:latin typeface="Söhne"/>
              </a:rPr>
              <a:t>Client will post his issue/problem on the platform and set the maximum budget for that.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IN" sz="1300" dirty="0">
                <a:solidFill>
                  <a:schemeClr val="tx1"/>
                </a:solidFill>
                <a:latin typeface="Söhne"/>
              </a:rPr>
              <a:t>Service Providers will bid on that problem with their price (price must be under maximum budget set by the user).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IN" sz="1300" dirty="0">
                <a:solidFill>
                  <a:schemeClr val="tx1"/>
                </a:solidFill>
                <a:latin typeface="Söhne"/>
              </a:rPr>
              <a:t>Bid made by Service Provider will include milestones and Service provider will be paid based on those milestones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IN" sz="1300" dirty="0">
                <a:solidFill>
                  <a:schemeClr val="tx1"/>
                </a:solidFill>
                <a:latin typeface="Söhne"/>
              </a:rPr>
              <a:t>Both Client and Service Providers will have to sign a SLS before starting to work together.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IN" sz="1300" dirty="0">
                <a:solidFill>
                  <a:schemeClr val="tx1"/>
                </a:solidFill>
                <a:latin typeface="Söhne"/>
              </a:rPr>
              <a:t>A chat system will be provided so that Client and Service Provider can communicate easily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IN" sz="1300" dirty="0">
                <a:solidFill>
                  <a:schemeClr val="tx1"/>
                </a:solidFill>
                <a:latin typeface="Söhne"/>
              </a:rPr>
              <a:t>All the legal documents will be shared through platform itself; this will keep a legal record of all the shared documents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IN" sz="1300" dirty="0">
                <a:solidFill>
                  <a:schemeClr val="tx1"/>
                </a:solidFill>
                <a:latin typeface="Söhne"/>
              </a:rPr>
              <a:t>Client will give rating and feedback to Service Provider after completion of the issue/problem.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IN" sz="1300" dirty="0">
                <a:solidFill>
                  <a:schemeClr val="tx1"/>
                </a:solidFill>
                <a:latin typeface="Söhne"/>
              </a:rPr>
              <a:t>This rating will be shown in form of Pie Chart and Line graph in service provider’s profile.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D1C338A2-2C00-A125-AD4F-3000A7AF2AA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-6889" b="674"/>
          <a:stretch/>
        </p:blipFill>
        <p:spPr>
          <a:xfrm>
            <a:off x="8782769" y="8619"/>
            <a:ext cx="1763611" cy="32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573132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600" dirty="0">
              <a:solidFill>
                <a:schemeClr val="dk1"/>
              </a:solidFill>
              <a:latin typeface="Libre Franklin"/>
              <a:ea typeface="Franklin Gothic"/>
              <a:cs typeface="Franklin Gothic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HTML/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</a:t>
            </a:r>
            <a:endParaRPr lang="en-US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ReactJS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TypeScript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NodeJS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NestJS</a:t>
            </a:r>
            <a:endParaRPr lang="en-US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Prisma</a:t>
            </a:r>
            <a:endParaRPr lang="en-US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MongoDB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Firebase</a:t>
            </a:r>
            <a:endParaRPr lang="en-US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Git/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Github</a:t>
            </a:r>
            <a:endParaRPr lang="en-US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5547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Client logins/register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Service provider logins/register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Admin verifies the license of service provider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Client registers a new issue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Service providers bids on that issue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Client accepts the bid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They both sign a Service Level Agreement (SLA)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Client shares all the required information with Service provider through platform only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Service provider works on the issue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Service provider completes the milestone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Client pays for the milestone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Service providers completes the issue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Client gives rating and feedback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Rating reflects on the service provider’s profile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 dirty="0"/>
              <a:t>Both service provider and client can raise complaint against each other if needed and the admin will resolve it.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Firebase: </a:t>
            </a: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 the static files (license proofs) will be uploaded to firebase, so if the firebase crashes than we won’t be able to upload and download any files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Email client: 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We will use custom email address to send all the emails so if the email client crashes than we won’t be able to send any emails.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Ant.Design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: 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The UI of the project is heavily dependent on the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Ant.Design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so if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Ant.Design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makes any major changes, it can effect the UI of the website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Parinoor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: A very disgusting person, who don’t does any team work, don’t ask for any opinion, I don’t know what to do, I can’t even kick this person, yeh meri hi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glti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haa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mujhe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maaf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krdo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, yeh jo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aapne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ladki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ki compulsion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kri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haa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naa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ussi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ka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natija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haa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aab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maa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haara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to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aapke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karan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hi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haaru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gaa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, maa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chudao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bkl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. Aa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gaya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uska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message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bkl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ibre Franklin"/>
                <a:sym typeface="Libre Franklin"/>
              </a:rPr>
              <a:t>kaa</a:t>
            </a:r>
            <a:endParaRPr lang="en-US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Ayush Chugh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Diploma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Aditya Pant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Diploma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Himanshu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Diploma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Satyam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Diploma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Parinoor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Diploma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Kirti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Diploma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Sh. Santosh Kumar Yadav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Academic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Sh. </a:t>
            </a:r>
            <a:r>
              <a:rPr lang="en-US" sz="1200" b="1" dirty="0" err="1">
                <a:solidFill>
                  <a:srgbClr val="804160"/>
                </a:solidFill>
              </a:rPr>
              <a:t>Harinder</a:t>
            </a:r>
            <a:r>
              <a:rPr lang="en-US" sz="1200" b="1" dirty="0">
                <a:solidFill>
                  <a:srgbClr val="804160"/>
                </a:solidFill>
              </a:rPr>
              <a:t> Singh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Industry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894</Words>
  <Application>Microsoft Macintosh PowerPoint</Application>
  <PresentationFormat>Widescreen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Söhne</vt:lpstr>
      <vt:lpstr>Franklin Gothic</vt:lpstr>
      <vt:lpstr>Libre Franklin</vt:lpstr>
      <vt:lpstr>Arial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ayush chugh</cp:lastModifiedBy>
  <cp:revision>6</cp:revision>
  <dcterms:created xsi:type="dcterms:W3CDTF">2022-02-11T07:14:46Z</dcterms:created>
  <dcterms:modified xsi:type="dcterms:W3CDTF">2023-10-01T07:59:44Z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