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855D-E823-4CE8-99B2-FAF2CE519D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FE7-A7DA-4766-9B6F-3034594D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855D-E823-4CE8-99B2-FAF2CE519D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FE7-A7DA-4766-9B6F-3034594D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8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855D-E823-4CE8-99B2-FAF2CE519D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FE7-A7DA-4766-9B6F-3034594D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48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855D-E823-4CE8-99B2-FAF2CE519D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FE7-A7DA-4766-9B6F-3034594D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4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855D-E823-4CE8-99B2-FAF2CE519D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FE7-A7DA-4766-9B6F-3034594D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14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855D-E823-4CE8-99B2-FAF2CE519D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FE7-A7DA-4766-9B6F-3034594D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35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855D-E823-4CE8-99B2-FAF2CE519D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FE7-A7DA-4766-9B6F-3034594D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67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855D-E823-4CE8-99B2-FAF2CE519D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FE7-A7DA-4766-9B6F-3034594D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3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855D-E823-4CE8-99B2-FAF2CE519D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FE7-A7DA-4766-9B6F-3034594D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5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855D-E823-4CE8-99B2-FAF2CE519D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7843FE7-A7DA-4766-9B6F-3034594D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1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855D-E823-4CE8-99B2-FAF2CE519D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FE7-A7DA-4766-9B6F-3034594D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3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855D-E823-4CE8-99B2-FAF2CE519D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FE7-A7DA-4766-9B6F-3034594D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2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855D-E823-4CE8-99B2-FAF2CE519D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FE7-A7DA-4766-9B6F-3034594D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855D-E823-4CE8-99B2-FAF2CE519D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FE7-A7DA-4766-9B6F-3034594D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7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855D-E823-4CE8-99B2-FAF2CE519D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FE7-A7DA-4766-9B6F-3034594D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1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855D-E823-4CE8-99B2-FAF2CE519D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FE7-A7DA-4766-9B6F-3034594D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5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855D-E823-4CE8-99B2-FAF2CE519D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FE7-A7DA-4766-9B6F-3034594D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6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EF855D-E823-4CE8-99B2-FAF2CE519D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843FE7-A7DA-4766-9B6F-3034594D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7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001" y="-1109132"/>
            <a:ext cx="8574622" cy="2616199"/>
          </a:xfrm>
        </p:spPr>
        <p:txBody>
          <a:bodyPr/>
          <a:lstStyle/>
          <a:p>
            <a:pPr algn="ctr"/>
            <a:r>
              <a:rPr lang="en-US" b="1" dirty="0" smtClean="0"/>
              <a:t>ARRAY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800" y="2053166"/>
            <a:ext cx="7734299" cy="451273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n </a:t>
            </a:r>
            <a:r>
              <a:rPr lang="en-US" sz="2400" dirty="0"/>
              <a:t>array is a collection of similar type of elements that have a contiguous memory location</a:t>
            </a:r>
            <a:r>
              <a:rPr lang="en-US" sz="24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Java array</a:t>
            </a:r>
            <a:r>
              <a:rPr lang="en-US" sz="2400" dirty="0"/>
              <a:t> is an object which contains elements of a similar data type. It is a data structure where we store similar elements. We can store only a fixed set of elements in a Java array</a:t>
            </a:r>
            <a:r>
              <a:rPr lang="en-US" sz="24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Array in java is index-based, the first element of the array is stored at the 0 index</a:t>
            </a:r>
            <a:r>
              <a:rPr lang="en-US" sz="24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718" y="2571646"/>
            <a:ext cx="3754060" cy="168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4100" y="8636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SINGLE DIMENSIONAL ARRAY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2" y="1852445"/>
            <a:ext cx="5399848" cy="33799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40600" y="863600"/>
            <a:ext cx="445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MULTIDIMENSIONAL ARRAY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0" y="1852445"/>
            <a:ext cx="5477484" cy="337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5300" y="177800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STRING</a:t>
            </a:r>
            <a:endParaRPr lang="en-US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22400" y="1193463"/>
            <a:ext cx="929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Java, string is basically an object that represents sequence of char values. An array of characters works same as Java </a:t>
            </a:r>
            <a:r>
              <a:rPr lang="en-US" dirty="0" smtClean="0"/>
              <a:t>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example:</a:t>
            </a:r>
          </a:p>
          <a:p>
            <a:r>
              <a:rPr lang="en-US" dirty="0"/>
              <a:t>	</a:t>
            </a:r>
            <a:r>
              <a:rPr lang="en-US" b="1" dirty="0"/>
              <a:t>char</a:t>
            </a:r>
            <a:r>
              <a:rPr lang="en-US" dirty="0"/>
              <a:t>[] </a:t>
            </a:r>
            <a:r>
              <a:rPr lang="en-US" dirty="0" err="1"/>
              <a:t>ch</a:t>
            </a:r>
            <a:r>
              <a:rPr lang="en-US" dirty="0"/>
              <a:t>={'j','a','v','a','t','p','o','</a:t>
            </a:r>
            <a:r>
              <a:rPr lang="en-US" dirty="0" err="1"/>
              <a:t>i</a:t>
            </a:r>
            <a:r>
              <a:rPr lang="en-US" dirty="0"/>
              <a:t>','</a:t>
            </a:r>
            <a:r>
              <a:rPr lang="en-US" dirty="0" err="1"/>
              <a:t>n','t</a:t>
            </a:r>
            <a:r>
              <a:rPr lang="en-US" dirty="0"/>
              <a:t>'};  </a:t>
            </a:r>
          </a:p>
          <a:p>
            <a:r>
              <a:rPr lang="en-US" dirty="0" smtClean="0"/>
              <a:t>	String</a:t>
            </a:r>
            <a:r>
              <a:rPr lang="en-US" dirty="0"/>
              <a:t> s=</a:t>
            </a:r>
            <a:r>
              <a:rPr lang="en-US" b="1" dirty="0"/>
              <a:t>new</a:t>
            </a:r>
            <a:r>
              <a:rPr lang="en-US" dirty="0"/>
              <a:t> String(</a:t>
            </a:r>
            <a:r>
              <a:rPr lang="en-US" dirty="0" err="1"/>
              <a:t>ch</a:t>
            </a:r>
            <a:r>
              <a:rPr lang="en-US" dirty="0"/>
              <a:t>);  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2400" y="2603500"/>
            <a:ext cx="902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Java String</a:t>
            </a:r>
            <a:r>
              <a:rPr lang="en-US" dirty="0"/>
              <a:t> class provides a lot of methods to perform operations on string </a:t>
            </a:r>
            <a:r>
              <a:rPr lang="en-US" dirty="0" smtClean="0"/>
              <a:t>such as compare</a:t>
            </a:r>
            <a:r>
              <a:rPr lang="en-US" dirty="0"/>
              <a:t>(), </a:t>
            </a:r>
            <a:r>
              <a:rPr lang="en-US" dirty="0" err="1"/>
              <a:t>concat</a:t>
            </a:r>
            <a:r>
              <a:rPr lang="en-US" dirty="0"/>
              <a:t>(), equals(), split(), length(), replace(), </a:t>
            </a:r>
            <a:r>
              <a:rPr lang="en-US" dirty="0" err="1"/>
              <a:t>compareTo</a:t>
            </a:r>
            <a:r>
              <a:rPr lang="en-US" dirty="0"/>
              <a:t>(), intern(), substring()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02" y="3788944"/>
            <a:ext cx="3905795" cy="2295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332" y="3755601"/>
            <a:ext cx="3353268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4700" y="203200"/>
            <a:ext cx="605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How to create a String Object?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2" y="1258783"/>
            <a:ext cx="4839375" cy="14956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23" y="915882"/>
            <a:ext cx="5857177" cy="4329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4" y="4448952"/>
            <a:ext cx="8173591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600" y="203200"/>
            <a:ext cx="9436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EXCEPTIONAL </a:t>
            </a:r>
            <a:r>
              <a:rPr lang="en-US" sz="6000" b="1" dirty="0"/>
              <a:t>H</a:t>
            </a:r>
            <a:r>
              <a:rPr lang="en-US" sz="6000" b="1" dirty="0" smtClean="0"/>
              <a:t>ANDLING</a:t>
            </a:r>
            <a:endParaRPr lang="en-US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6600" y="1320800"/>
            <a:ext cx="993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Exception Handling in Java</a:t>
            </a:r>
            <a:r>
              <a:rPr lang="en-US" dirty="0"/>
              <a:t> is one of the powerful </a:t>
            </a:r>
            <a:r>
              <a:rPr lang="en-US" i="1" dirty="0"/>
              <a:t>mechanism to handle the runtime errors</a:t>
            </a:r>
            <a:r>
              <a:rPr lang="en-US" dirty="0"/>
              <a:t> so that normal flow of the application can be maintained.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028" y="2177739"/>
            <a:ext cx="4791744" cy="4458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2177739"/>
            <a:ext cx="5055116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</TotalTime>
  <Words>66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ARRAY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Gagrai, Aayush</dc:creator>
  <cp:lastModifiedBy>Gagrai, Aayush</cp:lastModifiedBy>
  <cp:revision>5</cp:revision>
  <dcterms:created xsi:type="dcterms:W3CDTF">2019-06-28T10:18:15Z</dcterms:created>
  <dcterms:modified xsi:type="dcterms:W3CDTF">2019-06-28T10:51:30Z</dcterms:modified>
</cp:coreProperties>
</file>