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7"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38A03C-1154-4AB1-B399-9EC5778D075F}" v="31" dt="2023-05-31T15:41:17.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Gote" userId="0d7d59e97aa35ef4" providerId="LiveId" clId="{6C38A03C-1154-4AB1-B399-9EC5778D075F}"/>
    <pc:docChg chg="undo custSel addSld delSld modSld sldOrd modMainMaster">
      <pc:chgData name="Aayush Gote" userId="0d7d59e97aa35ef4" providerId="LiveId" clId="{6C38A03C-1154-4AB1-B399-9EC5778D075F}" dt="2023-05-31T17:05:25.917" v="6265" actId="20577"/>
      <pc:docMkLst>
        <pc:docMk/>
      </pc:docMkLst>
      <pc:sldChg chg="modSp mod">
        <pc:chgData name="Aayush Gote" userId="0d7d59e97aa35ef4" providerId="LiveId" clId="{6C38A03C-1154-4AB1-B399-9EC5778D075F}" dt="2023-05-31T14:19:48.299" v="4401" actId="1076"/>
        <pc:sldMkLst>
          <pc:docMk/>
          <pc:sldMk cId="838448177" sldId="256"/>
        </pc:sldMkLst>
        <pc:spChg chg="mod">
          <ac:chgData name="Aayush Gote" userId="0d7d59e97aa35ef4" providerId="LiveId" clId="{6C38A03C-1154-4AB1-B399-9EC5778D075F}" dt="2023-05-31T14:19:06.509" v="4398" actId="207"/>
          <ac:spMkLst>
            <pc:docMk/>
            <pc:sldMk cId="838448177" sldId="256"/>
            <ac:spMk id="2" creationId="{35A1C859-718C-CD87-0813-FDD8F11C1469}"/>
          </ac:spMkLst>
        </pc:spChg>
        <pc:spChg chg="mod">
          <ac:chgData name="Aayush Gote" userId="0d7d59e97aa35ef4" providerId="LiveId" clId="{6C38A03C-1154-4AB1-B399-9EC5778D075F}" dt="2023-05-31T14:19:48.299" v="4401" actId="1076"/>
          <ac:spMkLst>
            <pc:docMk/>
            <pc:sldMk cId="838448177" sldId="256"/>
            <ac:spMk id="3" creationId="{272B33F0-D814-A8A1-A5BD-22C9804A131B}"/>
          </ac:spMkLst>
        </pc:spChg>
      </pc:sldChg>
      <pc:sldChg chg="modSp mod">
        <pc:chgData name="Aayush Gote" userId="0d7d59e97aa35ef4" providerId="LiveId" clId="{6C38A03C-1154-4AB1-B399-9EC5778D075F}" dt="2023-05-31T14:13:52.320" v="4316" actId="13822"/>
        <pc:sldMkLst>
          <pc:docMk/>
          <pc:sldMk cId="1172238250" sldId="257"/>
        </pc:sldMkLst>
        <pc:spChg chg="mod">
          <ac:chgData name="Aayush Gote" userId="0d7d59e97aa35ef4" providerId="LiveId" clId="{6C38A03C-1154-4AB1-B399-9EC5778D075F}" dt="2023-05-31T14:13:52.320" v="4316" actId="13822"/>
          <ac:spMkLst>
            <pc:docMk/>
            <pc:sldMk cId="1172238250" sldId="257"/>
            <ac:spMk id="2" creationId="{1E762241-1A1D-C45B-482F-5DD54A0694FD}"/>
          </ac:spMkLst>
        </pc:spChg>
        <pc:spChg chg="mod">
          <ac:chgData name="Aayush Gote" userId="0d7d59e97aa35ef4" providerId="LiveId" clId="{6C38A03C-1154-4AB1-B399-9EC5778D075F}" dt="2023-05-27T10:09:08.339" v="66" actId="1076"/>
          <ac:spMkLst>
            <pc:docMk/>
            <pc:sldMk cId="1172238250" sldId="257"/>
            <ac:spMk id="3" creationId="{61734FAF-271A-B6CE-A301-66E95A656516}"/>
          </ac:spMkLst>
        </pc:spChg>
      </pc:sldChg>
      <pc:sldChg chg="modSp mod">
        <pc:chgData name="Aayush Gote" userId="0d7d59e97aa35ef4" providerId="LiveId" clId="{6C38A03C-1154-4AB1-B399-9EC5778D075F}" dt="2023-05-31T14:19:57.710" v="4402" actId="1076"/>
        <pc:sldMkLst>
          <pc:docMk/>
          <pc:sldMk cId="3720424536" sldId="258"/>
        </pc:sldMkLst>
        <pc:spChg chg="mod">
          <ac:chgData name="Aayush Gote" userId="0d7d59e97aa35ef4" providerId="LiveId" clId="{6C38A03C-1154-4AB1-B399-9EC5778D075F}" dt="2023-05-31T14:19:57.710" v="4402" actId="1076"/>
          <ac:spMkLst>
            <pc:docMk/>
            <pc:sldMk cId="3720424536" sldId="258"/>
            <ac:spMk id="2" creationId="{31923BE1-934F-BA8D-2B72-97B4EC91A6EC}"/>
          </ac:spMkLst>
        </pc:spChg>
        <pc:spChg chg="mod">
          <ac:chgData name="Aayush Gote" userId="0d7d59e97aa35ef4" providerId="LiveId" clId="{6C38A03C-1154-4AB1-B399-9EC5778D075F}" dt="2023-05-31T14:05:56.259" v="4003"/>
          <ac:spMkLst>
            <pc:docMk/>
            <pc:sldMk cId="3720424536" sldId="258"/>
            <ac:spMk id="3" creationId="{9ABC699E-39B2-99DA-B642-B630FBAB5858}"/>
          </ac:spMkLst>
        </pc:spChg>
      </pc:sldChg>
      <pc:sldChg chg="modSp mod">
        <pc:chgData name="Aayush Gote" userId="0d7d59e97aa35ef4" providerId="LiveId" clId="{6C38A03C-1154-4AB1-B399-9EC5778D075F}" dt="2023-05-31T14:20:03.596" v="4403" actId="1076"/>
        <pc:sldMkLst>
          <pc:docMk/>
          <pc:sldMk cId="2284511472" sldId="259"/>
        </pc:sldMkLst>
        <pc:spChg chg="mod">
          <ac:chgData name="Aayush Gote" userId="0d7d59e97aa35ef4" providerId="LiveId" clId="{6C38A03C-1154-4AB1-B399-9EC5778D075F}" dt="2023-05-31T14:20:03.596" v="4403" actId="1076"/>
          <ac:spMkLst>
            <pc:docMk/>
            <pc:sldMk cId="2284511472" sldId="259"/>
            <ac:spMk id="2" creationId="{B702BDE4-7B32-B025-A180-4527654E63A5}"/>
          </ac:spMkLst>
        </pc:spChg>
        <pc:spChg chg="mod">
          <ac:chgData name="Aayush Gote" userId="0d7d59e97aa35ef4" providerId="LiveId" clId="{6C38A03C-1154-4AB1-B399-9EC5778D075F}" dt="2023-05-31T14:05:56.259" v="4003"/>
          <ac:spMkLst>
            <pc:docMk/>
            <pc:sldMk cId="2284511472" sldId="259"/>
            <ac:spMk id="3" creationId="{7F4FA3B9-2B99-B4BC-4398-0934E2907A38}"/>
          </ac:spMkLst>
        </pc:spChg>
      </pc:sldChg>
      <pc:sldChg chg="modSp mod">
        <pc:chgData name="Aayush Gote" userId="0d7d59e97aa35ef4" providerId="LiveId" clId="{6C38A03C-1154-4AB1-B399-9EC5778D075F}" dt="2023-05-31T14:20:08.763" v="4404" actId="1076"/>
        <pc:sldMkLst>
          <pc:docMk/>
          <pc:sldMk cId="3781490957" sldId="260"/>
        </pc:sldMkLst>
        <pc:spChg chg="mod">
          <ac:chgData name="Aayush Gote" userId="0d7d59e97aa35ef4" providerId="LiveId" clId="{6C38A03C-1154-4AB1-B399-9EC5778D075F}" dt="2023-05-31T14:20:08.763" v="4404" actId="1076"/>
          <ac:spMkLst>
            <pc:docMk/>
            <pc:sldMk cId="3781490957" sldId="260"/>
            <ac:spMk id="2" creationId="{8B9248D6-ADB5-4216-B7C6-5804A2FC91FC}"/>
          </ac:spMkLst>
        </pc:spChg>
        <pc:spChg chg="mod">
          <ac:chgData name="Aayush Gote" userId="0d7d59e97aa35ef4" providerId="LiveId" clId="{6C38A03C-1154-4AB1-B399-9EC5778D075F}" dt="2023-05-31T14:05:56.259" v="4003"/>
          <ac:spMkLst>
            <pc:docMk/>
            <pc:sldMk cId="3781490957" sldId="260"/>
            <ac:spMk id="3" creationId="{70CA083E-F177-A1C2-D3EF-57124E20FE94}"/>
          </ac:spMkLst>
        </pc:spChg>
      </pc:sldChg>
      <pc:sldChg chg="addSp modSp mod">
        <pc:chgData name="Aayush Gote" userId="0d7d59e97aa35ef4" providerId="LiveId" clId="{6C38A03C-1154-4AB1-B399-9EC5778D075F}" dt="2023-05-31T15:43:26.956" v="4953" actId="1076"/>
        <pc:sldMkLst>
          <pc:docMk/>
          <pc:sldMk cId="1026351391" sldId="262"/>
        </pc:sldMkLst>
        <pc:spChg chg="mod">
          <ac:chgData name="Aayush Gote" userId="0d7d59e97aa35ef4" providerId="LiveId" clId="{6C38A03C-1154-4AB1-B399-9EC5778D075F}" dt="2023-05-31T14:14:14.559" v="4320" actId="13822"/>
          <ac:spMkLst>
            <pc:docMk/>
            <pc:sldMk cId="1026351391" sldId="262"/>
            <ac:spMk id="2" creationId="{8B9248D6-ADB5-4216-B7C6-5804A2FC91FC}"/>
          </ac:spMkLst>
        </pc:spChg>
        <pc:spChg chg="mod">
          <ac:chgData name="Aayush Gote" userId="0d7d59e97aa35ef4" providerId="LiveId" clId="{6C38A03C-1154-4AB1-B399-9EC5778D075F}" dt="2023-05-31T15:41:06.472" v="4737" actId="5793"/>
          <ac:spMkLst>
            <pc:docMk/>
            <pc:sldMk cId="1026351391" sldId="262"/>
            <ac:spMk id="3" creationId="{70CA083E-F177-A1C2-D3EF-57124E20FE94}"/>
          </ac:spMkLst>
        </pc:spChg>
        <pc:spChg chg="add mod">
          <ac:chgData name="Aayush Gote" userId="0d7d59e97aa35ef4" providerId="LiveId" clId="{6C38A03C-1154-4AB1-B399-9EC5778D075F}" dt="2023-05-31T15:43:26.956" v="4953" actId="1076"/>
          <ac:spMkLst>
            <pc:docMk/>
            <pc:sldMk cId="1026351391" sldId="262"/>
            <ac:spMk id="4" creationId="{2303213E-DC15-6E1D-1B0D-D5D92605FD73}"/>
          </ac:spMkLst>
        </pc:spChg>
      </pc:sldChg>
      <pc:sldChg chg="modSp mod">
        <pc:chgData name="Aayush Gote" userId="0d7d59e97aa35ef4" providerId="LiveId" clId="{6C38A03C-1154-4AB1-B399-9EC5778D075F}" dt="2023-05-31T14:20:21.782" v="4406" actId="1076"/>
        <pc:sldMkLst>
          <pc:docMk/>
          <pc:sldMk cId="4041965840" sldId="263"/>
        </pc:sldMkLst>
        <pc:spChg chg="mod">
          <ac:chgData name="Aayush Gote" userId="0d7d59e97aa35ef4" providerId="LiveId" clId="{6C38A03C-1154-4AB1-B399-9EC5778D075F}" dt="2023-05-31T14:14:19.175" v="4321" actId="13822"/>
          <ac:spMkLst>
            <pc:docMk/>
            <pc:sldMk cId="4041965840" sldId="263"/>
            <ac:spMk id="2" creationId="{8B9248D6-ADB5-4216-B7C6-5804A2FC91FC}"/>
          </ac:spMkLst>
        </pc:spChg>
        <pc:spChg chg="mod">
          <ac:chgData name="Aayush Gote" userId="0d7d59e97aa35ef4" providerId="LiveId" clId="{6C38A03C-1154-4AB1-B399-9EC5778D075F}" dt="2023-05-31T14:20:21.782" v="4406" actId="1076"/>
          <ac:spMkLst>
            <pc:docMk/>
            <pc:sldMk cId="4041965840" sldId="263"/>
            <ac:spMk id="3" creationId="{70CA083E-F177-A1C2-D3EF-57124E20FE94}"/>
          </ac:spMkLst>
        </pc:spChg>
      </pc:sldChg>
      <pc:sldChg chg="modSp new mod ord">
        <pc:chgData name="Aayush Gote" userId="0d7d59e97aa35ef4" providerId="LiveId" clId="{6C38A03C-1154-4AB1-B399-9EC5778D075F}" dt="2023-05-31T14:20:27.345" v="4407" actId="1076"/>
        <pc:sldMkLst>
          <pc:docMk/>
          <pc:sldMk cId="267328683" sldId="264"/>
        </pc:sldMkLst>
        <pc:spChg chg="mod">
          <ac:chgData name="Aayush Gote" userId="0d7d59e97aa35ef4" providerId="LiveId" clId="{6C38A03C-1154-4AB1-B399-9EC5778D075F}" dt="2023-05-31T14:14:23.052" v="4322" actId="13822"/>
          <ac:spMkLst>
            <pc:docMk/>
            <pc:sldMk cId="267328683" sldId="264"/>
            <ac:spMk id="2" creationId="{8024CAA4-C0CB-E390-10FD-7949D6265BDB}"/>
          </ac:spMkLst>
        </pc:spChg>
        <pc:spChg chg="mod">
          <ac:chgData name="Aayush Gote" userId="0d7d59e97aa35ef4" providerId="LiveId" clId="{6C38A03C-1154-4AB1-B399-9EC5778D075F}" dt="2023-05-31T14:20:27.345" v="4407" actId="1076"/>
          <ac:spMkLst>
            <pc:docMk/>
            <pc:sldMk cId="267328683" sldId="264"/>
            <ac:spMk id="3" creationId="{6C745C23-D07B-77C0-EDB3-3E58F3109A02}"/>
          </ac:spMkLst>
        </pc:spChg>
      </pc:sldChg>
      <pc:sldChg chg="addSp delSp modSp new mod modClrScheme chgLayout">
        <pc:chgData name="Aayush Gote" userId="0d7d59e97aa35ef4" providerId="LiveId" clId="{6C38A03C-1154-4AB1-B399-9EC5778D075F}" dt="2023-05-31T14:18:06.981" v="4392" actId="313"/>
        <pc:sldMkLst>
          <pc:docMk/>
          <pc:sldMk cId="3997244581" sldId="265"/>
        </pc:sldMkLst>
        <pc:spChg chg="del mod ord">
          <ac:chgData name="Aayush Gote" userId="0d7d59e97aa35ef4" providerId="LiveId" clId="{6C38A03C-1154-4AB1-B399-9EC5778D075F}" dt="2023-05-30T16:56:55.634" v="3627" actId="700"/>
          <ac:spMkLst>
            <pc:docMk/>
            <pc:sldMk cId="3997244581" sldId="265"/>
            <ac:spMk id="2" creationId="{D73C49B9-1DF0-227A-BB4D-4A60A1326F86}"/>
          </ac:spMkLst>
        </pc:spChg>
        <pc:spChg chg="del mod ord">
          <ac:chgData name="Aayush Gote" userId="0d7d59e97aa35ef4" providerId="LiveId" clId="{6C38A03C-1154-4AB1-B399-9EC5778D075F}" dt="2023-05-30T16:56:55.634" v="3627" actId="700"/>
          <ac:spMkLst>
            <pc:docMk/>
            <pc:sldMk cId="3997244581" sldId="265"/>
            <ac:spMk id="3" creationId="{6F49DBFF-352B-3B3A-930C-F7DB43ABE2F6}"/>
          </ac:spMkLst>
        </pc:spChg>
        <pc:spChg chg="add mod ord">
          <ac:chgData name="Aayush Gote" userId="0d7d59e97aa35ef4" providerId="LiveId" clId="{6C38A03C-1154-4AB1-B399-9EC5778D075F}" dt="2023-05-31T14:18:06.981" v="4392" actId="313"/>
          <ac:spMkLst>
            <pc:docMk/>
            <pc:sldMk cId="3997244581" sldId="265"/>
            <ac:spMk id="4" creationId="{F39F60EA-3C4F-2293-8941-0E00DD1580FD}"/>
          </ac:spMkLst>
        </pc:spChg>
        <pc:spChg chg="add mod ord">
          <ac:chgData name="Aayush Gote" userId="0d7d59e97aa35ef4" providerId="LiveId" clId="{6C38A03C-1154-4AB1-B399-9EC5778D075F}" dt="2023-05-31T14:15:28.405" v="4352" actId="255"/>
          <ac:spMkLst>
            <pc:docMk/>
            <pc:sldMk cId="3997244581" sldId="265"/>
            <ac:spMk id="5" creationId="{5CE5CA8B-A696-5B9F-6B79-767DB00DEC33}"/>
          </ac:spMkLst>
        </pc:spChg>
      </pc:sldChg>
      <pc:sldChg chg="addSp delSp modSp new mod modClrScheme chgLayout">
        <pc:chgData name="Aayush Gote" userId="0d7d59e97aa35ef4" providerId="LiveId" clId="{6C38A03C-1154-4AB1-B399-9EC5778D075F}" dt="2023-05-31T16:49:06.547" v="6200" actId="20577"/>
        <pc:sldMkLst>
          <pc:docMk/>
          <pc:sldMk cId="2521993750" sldId="266"/>
        </pc:sldMkLst>
        <pc:spChg chg="del mod ord">
          <ac:chgData name="Aayush Gote" userId="0d7d59e97aa35ef4" providerId="LiveId" clId="{6C38A03C-1154-4AB1-B399-9EC5778D075F}" dt="2023-05-30T17:55:51.002" v="3861" actId="700"/>
          <ac:spMkLst>
            <pc:docMk/>
            <pc:sldMk cId="2521993750" sldId="266"/>
            <ac:spMk id="2" creationId="{CD5493F0-A6B0-7D9F-D3F7-BF5C3D53EE8B}"/>
          </ac:spMkLst>
        </pc:spChg>
        <pc:spChg chg="add del mod">
          <ac:chgData name="Aayush Gote" userId="0d7d59e97aa35ef4" providerId="LiveId" clId="{6C38A03C-1154-4AB1-B399-9EC5778D075F}" dt="2023-05-31T14:07:26.729" v="4050"/>
          <ac:spMkLst>
            <pc:docMk/>
            <pc:sldMk cId="2521993750" sldId="266"/>
            <ac:spMk id="2" creationId="{D8B06164-0820-4309-6217-87F7D8A64BB7}"/>
          </ac:spMkLst>
        </pc:spChg>
        <pc:spChg chg="del mod ord">
          <ac:chgData name="Aayush Gote" userId="0d7d59e97aa35ef4" providerId="LiveId" clId="{6C38A03C-1154-4AB1-B399-9EC5778D075F}" dt="2023-05-30T17:55:51.002" v="3861" actId="700"/>
          <ac:spMkLst>
            <pc:docMk/>
            <pc:sldMk cId="2521993750" sldId="266"/>
            <ac:spMk id="3" creationId="{419D3F57-41AA-C9E0-4BAC-2E3034309A86}"/>
          </ac:spMkLst>
        </pc:spChg>
        <pc:spChg chg="add mod">
          <ac:chgData name="Aayush Gote" userId="0d7d59e97aa35ef4" providerId="LiveId" clId="{6C38A03C-1154-4AB1-B399-9EC5778D075F}" dt="2023-05-31T16:49:06.547" v="6200" actId="20577"/>
          <ac:spMkLst>
            <pc:docMk/>
            <pc:sldMk cId="2521993750" sldId="266"/>
            <ac:spMk id="3" creationId="{FE2C97C2-C6B1-D8B5-78AE-2835E11EFBFD}"/>
          </ac:spMkLst>
        </pc:spChg>
        <pc:spChg chg="add del mod ord">
          <ac:chgData name="Aayush Gote" userId="0d7d59e97aa35ef4" providerId="LiveId" clId="{6C38A03C-1154-4AB1-B399-9EC5778D075F}" dt="2023-05-30T17:56:02.293" v="3865" actId="700"/>
          <ac:spMkLst>
            <pc:docMk/>
            <pc:sldMk cId="2521993750" sldId="266"/>
            <ac:spMk id="4" creationId="{89FF070E-0202-A3CF-F740-B2C4C87F0C00}"/>
          </ac:spMkLst>
        </pc:spChg>
        <pc:spChg chg="add del mod ord">
          <ac:chgData name="Aayush Gote" userId="0d7d59e97aa35ef4" providerId="LiveId" clId="{6C38A03C-1154-4AB1-B399-9EC5778D075F}" dt="2023-05-30T17:56:02.293" v="3865" actId="700"/>
          <ac:spMkLst>
            <pc:docMk/>
            <pc:sldMk cId="2521993750" sldId="266"/>
            <ac:spMk id="5" creationId="{801ED0B9-5790-FF8E-4FF6-F4D9929ED73E}"/>
          </ac:spMkLst>
        </pc:spChg>
        <pc:spChg chg="add mod ord">
          <ac:chgData name="Aayush Gote" userId="0d7d59e97aa35ef4" providerId="LiveId" clId="{6C38A03C-1154-4AB1-B399-9EC5778D075F}" dt="2023-05-31T16:37:24.948" v="5468"/>
          <ac:spMkLst>
            <pc:docMk/>
            <pc:sldMk cId="2521993750" sldId="266"/>
            <ac:spMk id="6" creationId="{A86C8BE4-D680-DE82-148A-36FE32838370}"/>
          </ac:spMkLst>
        </pc:spChg>
        <pc:spChg chg="add del mod">
          <ac:chgData name="Aayush Gote" userId="0d7d59e97aa35ef4" providerId="LiveId" clId="{6C38A03C-1154-4AB1-B399-9EC5778D075F}" dt="2023-05-30T17:56:50.308" v="3910"/>
          <ac:spMkLst>
            <pc:docMk/>
            <pc:sldMk cId="2521993750" sldId="266"/>
            <ac:spMk id="7" creationId="{FC9C8978-8687-84E6-7482-2F61976A086E}"/>
          </ac:spMkLst>
        </pc:spChg>
        <pc:spChg chg="add del mod">
          <ac:chgData name="Aayush Gote" userId="0d7d59e97aa35ef4" providerId="LiveId" clId="{6C38A03C-1154-4AB1-B399-9EC5778D075F}" dt="2023-05-30T17:58:44.167" v="3934"/>
          <ac:spMkLst>
            <pc:docMk/>
            <pc:sldMk cId="2521993750" sldId="266"/>
            <ac:spMk id="8" creationId="{28D2F544-ED42-0E48-0596-E5E5727513DC}"/>
          </ac:spMkLst>
        </pc:spChg>
      </pc:sldChg>
      <pc:sldChg chg="addSp delSp modSp new mod modClrScheme chgLayout">
        <pc:chgData name="Aayush Gote" userId="0d7d59e97aa35ef4" providerId="LiveId" clId="{6C38A03C-1154-4AB1-B399-9EC5778D075F}" dt="2023-05-31T17:05:25.917" v="6265" actId="20577"/>
        <pc:sldMkLst>
          <pc:docMk/>
          <pc:sldMk cId="2364947133" sldId="267"/>
        </pc:sldMkLst>
        <pc:spChg chg="del mod ord">
          <ac:chgData name="Aayush Gote" userId="0d7d59e97aa35ef4" providerId="LiveId" clId="{6C38A03C-1154-4AB1-B399-9EC5778D075F}" dt="2023-05-30T17:36:14.073" v="3762" actId="700"/>
          <ac:spMkLst>
            <pc:docMk/>
            <pc:sldMk cId="2364947133" sldId="267"/>
            <ac:spMk id="2" creationId="{5D732F15-0A99-DBCD-934E-9CF4C2F624D9}"/>
          </ac:spMkLst>
        </pc:spChg>
        <pc:spChg chg="add mod ord">
          <ac:chgData name="Aayush Gote" userId="0d7d59e97aa35ef4" providerId="LiveId" clId="{6C38A03C-1154-4AB1-B399-9EC5778D075F}" dt="2023-05-31T16:31:29.949" v="4975" actId="20577"/>
          <ac:spMkLst>
            <pc:docMk/>
            <pc:sldMk cId="2364947133" sldId="267"/>
            <ac:spMk id="2" creationId="{9A63997B-01ED-D1D9-211E-6DBFBAEDC965}"/>
          </ac:spMkLst>
        </pc:spChg>
        <pc:spChg chg="add del mod ord">
          <ac:chgData name="Aayush Gote" userId="0d7d59e97aa35ef4" providerId="LiveId" clId="{6C38A03C-1154-4AB1-B399-9EC5778D075F}" dt="2023-05-31T14:10:42.815" v="4239" actId="700"/>
          <ac:spMkLst>
            <pc:docMk/>
            <pc:sldMk cId="2364947133" sldId="267"/>
            <ac:spMk id="3" creationId="{96DFF0DB-FD04-8176-1203-7BEA5F917B51}"/>
          </ac:spMkLst>
        </pc:spChg>
        <pc:spChg chg="add del mod ord">
          <ac:chgData name="Aayush Gote" userId="0d7d59e97aa35ef4" providerId="LiveId" clId="{6C38A03C-1154-4AB1-B399-9EC5778D075F}" dt="2023-05-31T14:10:42.815" v="4239" actId="700"/>
          <ac:spMkLst>
            <pc:docMk/>
            <pc:sldMk cId="2364947133" sldId="267"/>
            <ac:spMk id="4" creationId="{1FD98FEE-2DD2-EEE2-F793-3ACE07FA542F}"/>
          </ac:spMkLst>
        </pc:spChg>
        <pc:spChg chg="add mod">
          <ac:chgData name="Aayush Gote" userId="0d7d59e97aa35ef4" providerId="LiveId" clId="{6C38A03C-1154-4AB1-B399-9EC5778D075F}" dt="2023-05-31T17:05:25.917" v="6265" actId="20577"/>
          <ac:spMkLst>
            <pc:docMk/>
            <pc:sldMk cId="2364947133" sldId="267"/>
            <ac:spMk id="5" creationId="{251EC14C-C704-4E80-1C6A-86BF0155F2E0}"/>
          </ac:spMkLst>
        </pc:spChg>
      </pc:sldChg>
      <pc:sldChg chg="modSp new del mod">
        <pc:chgData name="Aayush Gote" userId="0d7d59e97aa35ef4" providerId="LiveId" clId="{6C38A03C-1154-4AB1-B399-9EC5778D075F}" dt="2023-05-31T14:16:37.861" v="4365" actId="47"/>
        <pc:sldMkLst>
          <pc:docMk/>
          <pc:sldMk cId="2826999467" sldId="268"/>
        </pc:sldMkLst>
        <pc:spChg chg="mod">
          <ac:chgData name="Aayush Gote" userId="0d7d59e97aa35ef4" providerId="LiveId" clId="{6C38A03C-1154-4AB1-B399-9EC5778D075F}" dt="2023-05-31T14:16:32.071" v="4364" actId="20577"/>
          <ac:spMkLst>
            <pc:docMk/>
            <pc:sldMk cId="2826999467" sldId="268"/>
            <ac:spMk id="2" creationId="{0D075C5C-BF33-8224-00AC-7FAD05C6606F}"/>
          </ac:spMkLst>
        </pc:spChg>
      </pc:sldChg>
      <pc:sldChg chg="addSp modSp new mod">
        <pc:chgData name="Aayush Gote" userId="0d7d59e97aa35ef4" providerId="LiveId" clId="{6C38A03C-1154-4AB1-B399-9EC5778D075F}" dt="2023-05-31T16:56:29.426" v="6251" actId="14100"/>
        <pc:sldMkLst>
          <pc:docMk/>
          <pc:sldMk cId="275748147" sldId="269"/>
        </pc:sldMkLst>
        <pc:spChg chg="mod">
          <ac:chgData name="Aayush Gote" userId="0d7d59e97aa35ef4" providerId="LiveId" clId="{6C38A03C-1154-4AB1-B399-9EC5778D075F}" dt="2023-05-31T14:13:42.396" v="4315" actId="13822"/>
          <ac:spMkLst>
            <pc:docMk/>
            <pc:sldMk cId="275748147" sldId="269"/>
            <ac:spMk id="2" creationId="{74888ACE-FF4B-BBCD-28E0-72DFE772EDE3}"/>
          </ac:spMkLst>
        </pc:spChg>
        <pc:spChg chg="add mod">
          <ac:chgData name="Aayush Gote" userId="0d7d59e97aa35ef4" providerId="LiveId" clId="{6C38A03C-1154-4AB1-B399-9EC5778D075F}" dt="2023-05-31T16:56:29.426" v="6251" actId="14100"/>
          <ac:spMkLst>
            <pc:docMk/>
            <pc:sldMk cId="275748147" sldId="269"/>
            <ac:spMk id="3" creationId="{EBA3F977-A7F5-20C4-49A8-E438FF4EB50D}"/>
          </ac:spMkLst>
        </pc:spChg>
      </pc:sldChg>
      <pc:sldChg chg="addSp delSp modSp new mod">
        <pc:chgData name="Aayush Gote" userId="0d7d59e97aa35ef4" providerId="LiveId" clId="{6C38A03C-1154-4AB1-B399-9EC5778D075F}" dt="2023-05-31T16:56:33.450" v="6252" actId="14100"/>
        <pc:sldMkLst>
          <pc:docMk/>
          <pc:sldMk cId="2610473577" sldId="270"/>
        </pc:sldMkLst>
        <pc:spChg chg="mod">
          <ac:chgData name="Aayush Gote" userId="0d7d59e97aa35ef4" providerId="LiveId" clId="{6C38A03C-1154-4AB1-B399-9EC5778D075F}" dt="2023-05-31T16:37:37.048" v="5483" actId="20577"/>
          <ac:spMkLst>
            <pc:docMk/>
            <pc:sldMk cId="2610473577" sldId="270"/>
            <ac:spMk id="2" creationId="{07CEAD15-05E6-ED76-E2AC-79BFB6F5973A}"/>
          </ac:spMkLst>
        </pc:spChg>
        <pc:spChg chg="add del">
          <ac:chgData name="Aayush Gote" userId="0d7d59e97aa35ef4" providerId="LiveId" clId="{6C38A03C-1154-4AB1-B399-9EC5778D075F}" dt="2023-05-31T16:37:45.726" v="5485" actId="21"/>
          <ac:spMkLst>
            <pc:docMk/>
            <pc:sldMk cId="2610473577" sldId="270"/>
            <ac:spMk id="4" creationId="{BAAE0B0C-910D-FE8A-2F9F-9FC6A71F65A2}"/>
          </ac:spMkLst>
        </pc:spChg>
        <pc:spChg chg="add mod">
          <ac:chgData name="Aayush Gote" userId="0d7d59e97aa35ef4" providerId="LiveId" clId="{6C38A03C-1154-4AB1-B399-9EC5778D075F}" dt="2023-05-31T16:56:33.450" v="6252" actId="14100"/>
          <ac:spMkLst>
            <pc:docMk/>
            <pc:sldMk cId="2610473577" sldId="270"/>
            <ac:spMk id="6" creationId="{A9080022-AF97-407A-1ED2-0A47C75818B8}"/>
          </ac:spMkLst>
        </pc:spChg>
      </pc:sldChg>
      <pc:sldMasterChg chg="modSldLayout">
        <pc:chgData name="Aayush Gote" userId="0d7d59e97aa35ef4" providerId="LiveId" clId="{6C38A03C-1154-4AB1-B399-9EC5778D075F}" dt="2023-05-30T17:54:29.563" v="3778"/>
        <pc:sldMasterMkLst>
          <pc:docMk/>
          <pc:sldMasterMk cId="553252736" sldId="2147484012"/>
        </pc:sldMasterMkLst>
        <pc:sldLayoutChg chg="delSp">
          <pc:chgData name="Aayush Gote" userId="0d7d59e97aa35ef4" providerId="LiveId" clId="{6C38A03C-1154-4AB1-B399-9EC5778D075F}" dt="2023-05-30T17:54:29.563" v="3778"/>
          <pc:sldLayoutMkLst>
            <pc:docMk/>
            <pc:sldMasterMk cId="553252736" sldId="2147484012"/>
            <pc:sldLayoutMk cId="4224053862" sldId="2147484024"/>
          </pc:sldLayoutMkLst>
          <pc:spChg chg="del">
            <ac:chgData name="Aayush Gote" userId="0d7d59e97aa35ef4" providerId="LiveId" clId="{6C38A03C-1154-4AB1-B399-9EC5778D075F}" dt="2023-05-30T17:54:29.563" v="3778"/>
            <ac:spMkLst>
              <pc:docMk/>
              <pc:sldMasterMk cId="553252736" sldId="2147484012"/>
              <pc:sldLayoutMk cId="4224053862" sldId="2147484024"/>
              <ac:spMk id="13" creationId="{00000000-0000-0000-0000-000000000000}"/>
            </ac:spMkLst>
          </pc:spChg>
          <pc:grpChg chg="del">
            <ac:chgData name="Aayush Gote" userId="0d7d59e97aa35ef4" providerId="LiveId" clId="{6C38A03C-1154-4AB1-B399-9EC5778D075F}" dt="2023-05-30T17:54:29.563" v="3778"/>
            <ac:grpSpMkLst>
              <pc:docMk/>
              <pc:sldMasterMk cId="553252736" sldId="2147484012"/>
              <pc:sldLayoutMk cId="4224053862" sldId="2147484024"/>
              <ac:grpSpMk id="12" creationId="{00000000-0000-0000-0000-000000000000}"/>
            </ac:grpSpMkLst>
          </pc:grpChg>
        </pc:sldLayoutChg>
      </pc:sldMasterChg>
      <pc:sldMasterChg chg="modSldLayout">
        <pc:chgData name="Aayush Gote" userId="0d7d59e97aa35ef4" providerId="LiveId" clId="{6C38A03C-1154-4AB1-B399-9EC5778D075F}" dt="2023-05-30T17:54:38.660" v="3792"/>
        <pc:sldMasterMkLst>
          <pc:docMk/>
          <pc:sldMasterMk cId="1375803927" sldId="2147484043"/>
        </pc:sldMasterMkLst>
        <pc:sldLayoutChg chg="delSp">
          <pc:chgData name="Aayush Gote" userId="0d7d59e97aa35ef4" providerId="LiveId" clId="{6C38A03C-1154-4AB1-B399-9EC5778D075F}" dt="2023-05-30T17:54:38.660" v="3792"/>
          <pc:sldLayoutMkLst>
            <pc:docMk/>
            <pc:sldMasterMk cId="1375803927" sldId="2147484043"/>
            <pc:sldLayoutMk cId="1824659895" sldId="2147484055"/>
          </pc:sldLayoutMkLst>
          <pc:spChg chg="del">
            <ac:chgData name="Aayush Gote" userId="0d7d59e97aa35ef4" providerId="LiveId" clId="{6C38A03C-1154-4AB1-B399-9EC5778D075F}" dt="2023-05-30T17:54:38.660" v="3792"/>
            <ac:spMkLst>
              <pc:docMk/>
              <pc:sldMasterMk cId="1375803927" sldId="2147484043"/>
              <pc:sldLayoutMk cId="1824659895" sldId="2147484055"/>
              <ac:spMk id="13" creationId="{00000000-0000-0000-0000-000000000000}"/>
            </ac:spMkLst>
          </pc:spChg>
          <pc:grpChg chg="del">
            <ac:chgData name="Aayush Gote" userId="0d7d59e97aa35ef4" providerId="LiveId" clId="{6C38A03C-1154-4AB1-B399-9EC5778D075F}" dt="2023-05-30T17:54:38.660" v="3792"/>
            <ac:grpSpMkLst>
              <pc:docMk/>
              <pc:sldMasterMk cId="1375803927" sldId="2147484043"/>
              <pc:sldLayoutMk cId="1824659895" sldId="2147484055"/>
              <ac:grpSpMk id="7" creationId="{00000000-0000-0000-0000-000000000000}"/>
            </ac:grpSpMkLst>
          </pc:gr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24C7BD-9ACF-41DB-B94B-A7910D5EBDC8}" type="datetimeFigureOut">
              <a:rPr lang="en-IN" smtClean="0"/>
              <a:t>31-05-2023</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60605DC4-0088-4B9F-BDEB-FE0EA85CD66C}" type="slidenum">
              <a:rPr lang="en-IN" smtClean="0"/>
              <a:t>‹#›</a:t>
            </a:fld>
            <a:endParaRPr lang="en-IN"/>
          </a:p>
        </p:txBody>
      </p:sp>
    </p:spTree>
    <p:extLst>
      <p:ext uri="{BB962C8B-B14F-4D97-AF65-F5344CB8AC3E}">
        <p14:creationId xmlns:p14="http://schemas.microsoft.com/office/powerpoint/2010/main" val="268208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4C7BD-9ACF-41DB-B94B-A7910D5EBDC8}"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5DC4-0088-4B9F-BDEB-FE0EA85CD66C}" type="slidenum">
              <a:rPr lang="en-IN" smtClean="0"/>
              <a:t>‹#›</a:t>
            </a:fld>
            <a:endParaRPr lang="en-IN"/>
          </a:p>
        </p:txBody>
      </p:sp>
    </p:spTree>
    <p:extLst>
      <p:ext uri="{BB962C8B-B14F-4D97-AF65-F5344CB8AC3E}">
        <p14:creationId xmlns:p14="http://schemas.microsoft.com/office/powerpoint/2010/main" val="21918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4C7BD-9ACF-41DB-B94B-A7910D5EBDC8}"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5DC4-0088-4B9F-BDEB-FE0EA85CD66C}" type="slidenum">
              <a:rPr lang="en-IN" smtClean="0"/>
              <a:t>‹#›</a:t>
            </a:fld>
            <a:endParaRPr lang="en-IN"/>
          </a:p>
        </p:txBody>
      </p:sp>
    </p:spTree>
    <p:extLst>
      <p:ext uri="{BB962C8B-B14F-4D97-AF65-F5344CB8AC3E}">
        <p14:creationId xmlns:p14="http://schemas.microsoft.com/office/powerpoint/2010/main" val="3483041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24C7BD-9ACF-41DB-B94B-A7910D5EBDC8}"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5DC4-0088-4B9F-BDEB-FE0EA85CD66C}" type="slidenum">
              <a:rPr lang="en-IN" smtClean="0"/>
              <a:t>‹#›</a:t>
            </a:fld>
            <a:endParaRPr lang="en-IN"/>
          </a:p>
        </p:txBody>
      </p:sp>
    </p:spTree>
    <p:extLst>
      <p:ext uri="{BB962C8B-B14F-4D97-AF65-F5344CB8AC3E}">
        <p14:creationId xmlns:p14="http://schemas.microsoft.com/office/powerpoint/2010/main" val="170816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4C7BD-9ACF-41DB-B94B-A7910D5EBDC8}"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5DC4-0088-4B9F-BDEB-FE0EA85CD66C}" type="slidenum">
              <a:rPr lang="en-IN" smtClean="0"/>
              <a:t>‹#›</a:t>
            </a:fld>
            <a:endParaRPr lang="en-IN"/>
          </a:p>
        </p:txBody>
      </p:sp>
    </p:spTree>
    <p:extLst>
      <p:ext uri="{BB962C8B-B14F-4D97-AF65-F5344CB8AC3E}">
        <p14:creationId xmlns:p14="http://schemas.microsoft.com/office/powerpoint/2010/main" val="358654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4C7BD-9ACF-41DB-B94B-A7910D5EBDC8}"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5DC4-0088-4B9F-BDEB-FE0EA85CD66C}" type="slidenum">
              <a:rPr lang="en-IN" smtClean="0"/>
              <a:t>‹#›</a:t>
            </a:fld>
            <a:endParaRPr lang="en-IN"/>
          </a:p>
        </p:txBody>
      </p:sp>
    </p:spTree>
    <p:extLst>
      <p:ext uri="{BB962C8B-B14F-4D97-AF65-F5344CB8AC3E}">
        <p14:creationId xmlns:p14="http://schemas.microsoft.com/office/powerpoint/2010/main" val="369111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24C7BD-9ACF-41DB-B94B-A7910D5EBDC8}"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05DC4-0088-4B9F-BDEB-FE0EA85CD66C}" type="slidenum">
              <a:rPr lang="en-IN" smtClean="0"/>
              <a:t>‹#›</a:t>
            </a:fld>
            <a:endParaRPr lang="en-IN"/>
          </a:p>
        </p:txBody>
      </p:sp>
    </p:spTree>
    <p:extLst>
      <p:ext uri="{BB962C8B-B14F-4D97-AF65-F5344CB8AC3E}">
        <p14:creationId xmlns:p14="http://schemas.microsoft.com/office/powerpoint/2010/main" val="4247648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24C7BD-9ACF-41DB-B94B-A7910D5EBDC8}" type="datetimeFigureOut">
              <a:rPr lang="en-IN" smtClean="0"/>
              <a:t>31-05-2023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605DC4-0088-4B9F-BDEB-FE0EA85CD66C}" type="slidenum">
              <a:rPr lang="en-IN" smtClean="0"/>
              <a:t>‹#›</a:t>
            </a:fld>
            <a:endParaRPr lang="en-IN"/>
          </a:p>
        </p:txBody>
      </p:sp>
    </p:spTree>
    <p:extLst>
      <p:ext uri="{BB962C8B-B14F-4D97-AF65-F5344CB8AC3E}">
        <p14:creationId xmlns:p14="http://schemas.microsoft.com/office/powerpoint/2010/main" val="405041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24C7BD-9ACF-41DB-B94B-A7910D5EBDC8}" type="datetimeFigureOut">
              <a:rPr lang="en-IN" smtClean="0"/>
              <a:t>31-05-2023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605DC4-0088-4B9F-BDEB-FE0EA85CD66C}" type="slidenum">
              <a:rPr lang="en-IN" smtClean="0"/>
              <a:t>‹#›</a:t>
            </a:fld>
            <a:endParaRPr lang="en-IN"/>
          </a:p>
        </p:txBody>
      </p:sp>
    </p:spTree>
    <p:extLst>
      <p:ext uri="{BB962C8B-B14F-4D97-AF65-F5344CB8AC3E}">
        <p14:creationId xmlns:p14="http://schemas.microsoft.com/office/powerpoint/2010/main" val="61583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4C7BD-9ACF-41DB-B94B-A7910D5EBDC8}" type="datetimeFigureOut">
              <a:rPr lang="en-IN" smtClean="0"/>
              <a:t>31-05-2023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605DC4-0088-4B9F-BDEB-FE0EA85CD66C}" type="slidenum">
              <a:rPr lang="en-IN" smtClean="0"/>
              <a:t>‹#›</a:t>
            </a:fld>
            <a:endParaRPr lang="en-IN"/>
          </a:p>
        </p:txBody>
      </p:sp>
    </p:spTree>
    <p:extLst>
      <p:ext uri="{BB962C8B-B14F-4D97-AF65-F5344CB8AC3E}">
        <p14:creationId xmlns:p14="http://schemas.microsoft.com/office/powerpoint/2010/main" val="404163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24C7BD-9ACF-41DB-B94B-A7910D5EBDC8}"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05DC4-0088-4B9F-BDEB-FE0EA85CD66C}" type="slidenum">
              <a:rPr lang="en-IN" smtClean="0"/>
              <a:t>‹#›</a:t>
            </a:fld>
            <a:endParaRPr lang="en-IN"/>
          </a:p>
        </p:txBody>
      </p:sp>
    </p:spTree>
    <p:extLst>
      <p:ext uri="{BB962C8B-B14F-4D97-AF65-F5344CB8AC3E}">
        <p14:creationId xmlns:p14="http://schemas.microsoft.com/office/powerpoint/2010/main" val="258692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B24C7BD-9ACF-41DB-B94B-A7910D5EBDC8}" type="datetimeFigureOut">
              <a:rPr lang="en-IN" smtClean="0"/>
              <a:t>31-05-2023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0605DC4-0088-4B9F-BDEB-FE0EA85CD66C}" type="slidenum">
              <a:rPr lang="en-IN" smtClean="0"/>
              <a:t>‹#›</a:t>
            </a:fld>
            <a:endParaRPr lang="en-IN"/>
          </a:p>
        </p:txBody>
      </p:sp>
    </p:spTree>
    <p:extLst>
      <p:ext uri="{BB962C8B-B14F-4D97-AF65-F5344CB8AC3E}">
        <p14:creationId xmlns:p14="http://schemas.microsoft.com/office/powerpoint/2010/main" val="2060701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B24C7BD-9ACF-41DB-B94B-A7910D5EBDC8}" type="datetimeFigureOut">
              <a:rPr lang="en-IN" smtClean="0"/>
              <a:t>31-05-2023</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0605DC4-0088-4B9F-BDEB-FE0EA85CD66C}"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098424"/>
      </p:ext>
    </p:extLst>
  </p:cSld>
  <p:clrMap bg1="dk1" tx1="lt1" bg2="dk2" tx2="lt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C859-718C-CD87-0813-FDD8F11C1469}"/>
              </a:ext>
            </a:extLst>
          </p:cNvPr>
          <p:cNvSpPr>
            <a:spLocks noGrp="1"/>
          </p:cNvSpPr>
          <p:nvPr>
            <p:ph type="ctrTitle"/>
          </p:nvPr>
        </p:nvSpPr>
        <p:spPr>
          <a:xfrm>
            <a:off x="1774423" y="802298"/>
            <a:ext cx="8637073" cy="3095934"/>
          </a:xfrm>
        </p:spPr>
        <p:txBody>
          <a:bodyPr>
            <a:normAutofit/>
            <a:scene3d>
              <a:camera prst="orthographicFront"/>
              <a:lightRig rig="soft" dir="t">
                <a:rot lat="0" lon="0" rev="15600000"/>
              </a:lightRig>
            </a:scene3d>
            <a:sp3d extrusionH="57150" prstMaterial="softEdge">
              <a:bevelT w="25400" h="38100"/>
            </a:sp3d>
          </a:bodyPr>
          <a:lstStyle/>
          <a:p>
            <a:r>
              <a:rPr lang="en-US" b="1" dirty="0">
                <a:ln/>
                <a:solidFill>
                  <a:srgbClr val="00B050"/>
                </a:solidFill>
                <a:latin typeface="Bauhaus 93" panose="04030905020B02020C02" pitchFamily="82" charset="0"/>
              </a:rPr>
              <a:t>PDS</a:t>
            </a:r>
            <a:r>
              <a:rPr lang="en-US" b="1" dirty="0">
                <a:ln/>
                <a:solidFill>
                  <a:schemeClr val="accent4"/>
                </a:solidFill>
                <a:latin typeface="Bauhaus 93" panose="04030905020B02020C02" pitchFamily="82" charset="0"/>
              </a:rPr>
              <a:t> </a:t>
            </a:r>
            <a:r>
              <a:rPr lang="en-US" sz="7300" b="1" dirty="0">
                <a:ln w="22225">
                  <a:solidFill>
                    <a:schemeClr val="accent2"/>
                  </a:solidFill>
                  <a:prstDash val="solid"/>
                </a:ln>
                <a:solidFill>
                  <a:sysClr val="windowText" lastClr="000000"/>
                </a:solidFill>
                <a:latin typeface="Bauhaus 93" panose="04030905020B02020C02" pitchFamily="82" charset="0"/>
              </a:rPr>
              <a:t>CAPSTONE</a:t>
            </a:r>
            <a:r>
              <a:rPr lang="en-US" b="1" dirty="0">
                <a:ln/>
                <a:solidFill>
                  <a:schemeClr val="accent4"/>
                </a:solidFill>
                <a:latin typeface="Bauhaus 93" panose="04030905020B02020C02" pitchFamily="82" charset="0"/>
              </a:rPr>
              <a:t>    </a:t>
            </a:r>
            <a:br>
              <a:rPr lang="en-US" b="1" dirty="0">
                <a:ln/>
                <a:solidFill>
                  <a:schemeClr val="accent4"/>
                </a:solidFill>
                <a:latin typeface="Bauhaus 93" panose="04030905020B02020C02" pitchFamily="82" charset="0"/>
              </a:rPr>
            </a:br>
            <a:r>
              <a:rPr lang="en-US" b="1" dirty="0">
                <a:ln/>
                <a:solidFill>
                  <a:srgbClr val="00B050"/>
                </a:solidFill>
                <a:latin typeface="Bauhaus 93" panose="04030905020B02020C02" pitchFamily="82" charset="0"/>
              </a:rPr>
              <a:t>PROJECT</a:t>
            </a:r>
            <a:br>
              <a:rPr lang="en-IN" b="1" dirty="0">
                <a:ln/>
                <a:solidFill>
                  <a:schemeClr val="accent4"/>
                </a:solidFill>
              </a:rPr>
            </a:br>
            <a:endParaRPr lang="en-IN" b="1" dirty="0">
              <a:ln/>
              <a:solidFill>
                <a:schemeClr val="accent4"/>
              </a:solidFill>
              <a:latin typeface="Bauhaus 93" panose="04030905020B02020C02" pitchFamily="82" charset="0"/>
            </a:endParaRPr>
          </a:p>
        </p:txBody>
      </p:sp>
      <p:sp>
        <p:nvSpPr>
          <p:cNvPr id="3" name="Subtitle 2">
            <a:extLst>
              <a:ext uri="{FF2B5EF4-FFF2-40B4-BE49-F238E27FC236}">
                <a16:creationId xmlns:a16="http://schemas.microsoft.com/office/drawing/2014/main" id="{272B33F0-D814-A8A1-A5BD-22C9804A131B}"/>
              </a:ext>
            </a:extLst>
          </p:cNvPr>
          <p:cNvSpPr>
            <a:spLocks noGrp="1"/>
          </p:cNvSpPr>
          <p:nvPr>
            <p:ph type="subTitle" idx="1"/>
          </p:nvPr>
        </p:nvSpPr>
        <p:spPr>
          <a:xfrm>
            <a:off x="-3041" y="3898232"/>
            <a:ext cx="12192000" cy="977621"/>
          </a:xfrm>
        </p:spPr>
        <p:style>
          <a:lnRef idx="0">
            <a:schemeClr val="accent1"/>
          </a:lnRef>
          <a:fillRef idx="3">
            <a:schemeClr val="accent1"/>
          </a:fillRef>
          <a:effectRef idx="3">
            <a:schemeClr val="accent1"/>
          </a:effectRef>
          <a:fontRef idx="minor">
            <a:schemeClr val="lt1"/>
          </a:fontRef>
        </p:style>
        <p:txBody>
          <a:bodyPr>
            <a:normAutofit/>
          </a:bodyPr>
          <a:lstStyle/>
          <a:p>
            <a:r>
              <a:rPr lang="en-US" b="1" dirty="0">
                <a:latin typeface="Cascadia Code" panose="020B0609020000020004" pitchFamily="49" charset="0"/>
                <a:cs typeface="Cascadia Code" panose="020B0609020000020004" pitchFamily="49" charset="0"/>
              </a:rPr>
              <a:t>Title:</a:t>
            </a:r>
          </a:p>
          <a:p>
            <a:r>
              <a:rPr lang="en-US" dirty="0">
                <a:latin typeface="Cascadia Code" panose="020B0609020000020004" pitchFamily="49" charset="0"/>
                <a:cs typeface="Cascadia Code" panose="020B0609020000020004" pitchFamily="49" charset="0"/>
              </a:rPr>
              <a:t>ONLINE GUEST HOUSE BOOKING APPLICATION</a:t>
            </a:r>
            <a:endParaRPr lang="en-IN"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838448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6C8BE4-D680-DE82-148A-36FE32838370}"/>
              </a:ext>
            </a:extLst>
          </p:cNvPr>
          <p:cNvSpPr>
            <a:spLocks noGrp="1"/>
          </p:cNvSpPr>
          <p:nvPr>
            <p:ph type="title"/>
          </p:nvPr>
        </p:nvSpPr>
        <p:spPr>
          <a:xfrm>
            <a:off x="1222408" y="638476"/>
            <a:ext cx="9673390" cy="747562"/>
          </a:xfrm>
        </p:spPr>
        <p:style>
          <a:lnRef idx="0">
            <a:schemeClr val="accent1"/>
          </a:lnRef>
          <a:fillRef idx="3">
            <a:schemeClr val="accent1"/>
          </a:fillRef>
          <a:effectRef idx="3">
            <a:schemeClr val="accent1"/>
          </a:effectRef>
          <a:fontRef idx="minor">
            <a:schemeClr val="lt1"/>
          </a:fontRef>
        </p:style>
        <p:txBody>
          <a:bodyPr/>
          <a:lstStyle/>
          <a:p>
            <a:r>
              <a:rPr lang="en-US" sz="3200" dirty="0">
                <a:solidFill>
                  <a:schemeClr val="tx1"/>
                </a:solidFill>
              </a:rPr>
              <a:t>NIHAR RANJAN JENA</a:t>
            </a:r>
            <a:endParaRPr lang="en-IN" dirty="0"/>
          </a:p>
        </p:txBody>
      </p:sp>
      <p:sp>
        <p:nvSpPr>
          <p:cNvPr id="3" name="TextBox 2">
            <a:extLst>
              <a:ext uri="{FF2B5EF4-FFF2-40B4-BE49-F238E27FC236}">
                <a16:creationId xmlns:a16="http://schemas.microsoft.com/office/drawing/2014/main" id="{FE2C97C2-C6B1-D8B5-78AE-2835E11EFBFD}"/>
              </a:ext>
            </a:extLst>
          </p:cNvPr>
          <p:cNvSpPr txBox="1"/>
          <p:nvPr/>
        </p:nvSpPr>
        <p:spPr>
          <a:xfrm>
            <a:off x="623148" y="1732546"/>
            <a:ext cx="8596668" cy="3970318"/>
          </a:xfrm>
          <a:prstGeom prst="rect">
            <a:avLst/>
          </a:prstGeom>
          <a:noFill/>
        </p:spPr>
        <p:txBody>
          <a:bodyPr wrap="square" rtlCol="0">
            <a:spAutoFit/>
          </a:bodyPr>
          <a:lstStyle/>
          <a:p>
            <a:r>
              <a:rPr lang="en-US" dirty="0">
                <a:latin typeface="Arial Rounded MT Bold" panose="020F0704030504030204" pitchFamily="34" charset="0"/>
              </a:rPr>
              <a:t>I’m Nihar. </a:t>
            </a:r>
          </a:p>
          <a:p>
            <a:r>
              <a:rPr lang="en-US" dirty="0">
                <a:latin typeface="Arial Rounded MT Bold" panose="020F0704030504030204" pitchFamily="34" charset="0"/>
              </a:rPr>
              <a:t>My contributions are as follows:</a:t>
            </a:r>
          </a:p>
          <a:p>
            <a:endParaRPr lang="en-US" dirty="0">
              <a:latin typeface="Arial Rounded MT Bold" panose="020F0704030504030204" pitchFamily="34" charset="0"/>
            </a:endParaRPr>
          </a:p>
          <a:p>
            <a:pPr marL="285750" indent="-285750">
              <a:buFont typeface="Arial" panose="020B0604020202020204" pitchFamily="34" charset="0"/>
              <a:buChar char="•"/>
            </a:pPr>
            <a:r>
              <a:rPr lang="en-US" dirty="0">
                <a:latin typeface="Arial Rounded MT Bold" panose="020F0704030504030204" pitchFamily="34" charset="0"/>
              </a:rPr>
              <a:t>The errors and bugs after the compiling the completing the code, was pointed out by me and suggested some possible improvements.</a:t>
            </a: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r>
              <a:rPr lang="en-US" dirty="0">
                <a:latin typeface="Arial Rounded MT Bold" panose="020F0704030504030204" pitchFamily="34" charset="0"/>
              </a:rPr>
              <a:t>Contributed in some functions, required for the tasks to be preformed by the program.</a:t>
            </a: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br>
              <a:rPr lang="en-US" dirty="0">
                <a:latin typeface="Arial Rounded MT Bold" panose="020F0704030504030204" pitchFamily="34" charset="0"/>
              </a:rPr>
            </a:b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endParaRPr lang="en-US" dirty="0">
              <a:latin typeface="Arial Rounded MT Bold" panose="020F0704030504030204" pitchFamily="34" charset="0"/>
            </a:endParaRPr>
          </a:p>
          <a:p>
            <a:pPr marL="285750" indent="-285750">
              <a:buFont typeface="Arial" panose="020B0604020202020204" pitchFamily="34" charset="0"/>
              <a:buChar char="•"/>
            </a:pPr>
            <a:endParaRPr lang="en-IN" dirty="0">
              <a:latin typeface="Arial Rounded MT Bold" panose="020F0704030504030204" pitchFamily="34" charset="0"/>
            </a:endParaRPr>
          </a:p>
        </p:txBody>
      </p:sp>
    </p:spTree>
    <p:extLst>
      <p:ext uri="{BB962C8B-B14F-4D97-AF65-F5344CB8AC3E}">
        <p14:creationId xmlns:p14="http://schemas.microsoft.com/office/powerpoint/2010/main" val="252199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997B-01ED-D1D9-211E-6DBFBAEDC965}"/>
              </a:ext>
            </a:extLst>
          </p:cNvPr>
          <p:cNvSpPr>
            <a:spLocks noGrp="1"/>
          </p:cNvSpPr>
          <p:nvPr>
            <p:ph type="title"/>
          </p:nvPr>
        </p:nvSpPr>
        <p:spPr>
          <a:xfrm>
            <a:off x="1451579" y="804520"/>
            <a:ext cx="9291215" cy="620020"/>
          </a:xfrm>
        </p:spPr>
        <p:style>
          <a:lnRef idx="1">
            <a:schemeClr val="accent1"/>
          </a:lnRef>
          <a:fillRef idx="3">
            <a:schemeClr val="accent1"/>
          </a:fillRef>
          <a:effectRef idx="2">
            <a:schemeClr val="accent1"/>
          </a:effectRef>
          <a:fontRef idx="minor">
            <a:schemeClr val="lt1"/>
          </a:fontRef>
        </p:style>
        <p:txBody>
          <a:bodyPr/>
          <a:lstStyle/>
          <a:p>
            <a:r>
              <a:rPr lang="en-US" dirty="0"/>
              <a:t>Md ARSHAD</a:t>
            </a:r>
            <a:endParaRPr lang="en-IN" dirty="0"/>
          </a:p>
        </p:txBody>
      </p:sp>
      <p:sp>
        <p:nvSpPr>
          <p:cNvPr id="5" name="TextBox 4">
            <a:extLst>
              <a:ext uri="{FF2B5EF4-FFF2-40B4-BE49-F238E27FC236}">
                <a16:creationId xmlns:a16="http://schemas.microsoft.com/office/drawing/2014/main" id="{251EC14C-C704-4E80-1C6A-86BF0155F2E0}"/>
              </a:ext>
            </a:extLst>
          </p:cNvPr>
          <p:cNvSpPr txBox="1"/>
          <p:nvPr/>
        </p:nvSpPr>
        <p:spPr>
          <a:xfrm>
            <a:off x="661649" y="1617043"/>
            <a:ext cx="6470671" cy="5909310"/>
          </a:xfrm>
          <a:prstGeom prst="rect">
            <a:avLst/>
          </a:prstGeom>
          <a:noFill/>
        </p:spPr>
        <p:txBody>
          <a:bodyPr wrap="square" rtlCol="0">
            <a:spAutoFit/>
          </a:bodyPr>
          <a:lstStyle/>
          <a:p>
            <a:r>
              <a:rPr lang="en-US" dirty="0">
                <a:latin typeface="Arial Rounded MT Bold" panose="020F0704030504030204" pitchFamily="34" charset="0"/>
              </a:rPr>
              <a:t>I’m Arshad. </a:t>
            </a:r>
          </a:p>
          <a:p>
            <a:r>
              <a:rPr lang="en-US" dirty="0">
                <a:latin typeface="Arial Rounded MT Bold" panose="020F0704030504030204" pitchFamily="34" charset="0"/>
              </a:rPr>
              <a:t>My contributions are as follows:</a:t>
            </a:r>
            <a:br>
              <a:rPr lang="en-US" dirty="0">
                <a:latin typeface="Arial Rounded MT Bold" panose="020F0704030504030204" pitchFamily="34" charset="0"/>
              </a:rPr>
            </a:br>
            <a:endParaRPr lang="en-US" dirty="0">
              <a:latin typeface="Arial Rounded MT Bold" panose="020F0704030504030204" pitchFamily="34" charset="0"/>
            </a:endParaRPr>
          </a:p>
          <a:p>
            <a:pPr marL="285750" indent="-285750">
              <a:buFont typeface="Arial" panose="020B0604020202020204" pitchFamily="34" charset="0"/>
              <a:buChar char="•"/>
            </a:pPr>
            <a:r>
              <a:rPr lang="en-US" dirty="0">
                <a:latin typeface="Arial Rounded MT Bold" panose="020F0704030504030204" pitchFamily="34" charset="0"/>
              </a:rPr>
              <a:t>Made visit to the guest house to make necessary enquiries for our program. Such as number of rooms, cancelation policy, documents required, process of booking. </a:t>
            </a: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IN" dirty="0">
              <a:latin typeface="Arial Rounded MT Bold" panose="020F0704030504030204" pitchFamily="34" charset="0"/>
            </a:endParaRPr>
          </a:p>
        </p:txBody>
      </p:sp>
    </p:spTree>
    <p:extLst>
      <p:ext uri="{BB962C8B-B14F-4D97-AF65-F5344CB8AC3E}">
        <p14:creationId xmlns:p14="http://schemas.microsoft.com/office/powerpoint/2010/main" val="236494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8ACE-FF4B-BBCD-28E0-72DFE772EDE3}"/>
              </a:ext>
            </a:extLst>
          </p:cNvPr>
          <p:cNvSpPr>
            <a:spLocks noGrp="1"/>
          </p:cNvSpPr>
          <p:nvPr>
            <p:ph type="title"/>
          </p:nvPr>
        </p:nvSpPr>
        <p:spPr>
          <a:xfrm>
            <a:off x="1451579" y="804520"/>
            <a:ext cx="9291215" cy="668146"/>
          </a:xfrm>
        </p:spPr>
        <p:style>
          <a:lnRef idx="0">
            <a:schemeClr val="accent1"/>
          </a:lnRef>
          <a:fillRef idx="3">
            <a:schemeClr val="accent1"/>
          </a:fillRef>
          <a:effectRef idx="3">
            <a:schemeClr val="accent1"/>
          </a:effectRef>
          <a:fontRef idx="minor">
            <a:schemeClr val="lt1"/>
          </a:fontRef>
        </p:style>
        <p:txBody>
          <a:bodyPr/>
          <a:lstStyle/>
          <a:p>
            <a:r>
              <a:rPr lang="en-US" dirty="0"/>
              <a:t>Aayush j. </a:t>
            </a:r>
            <a:r>
              <a:rPr lang="en-US" dirty="0" err="1"/>
              <a:t>gote</a:t>
            </a:r>
            <a:endParaRPr lang="en-IN" dirty="0"/>
          </a:p>
        </p:txBody>
      </p:sp>
      <p:sp>
        <p:nvSpPr>
          <p:cNvPr id="3" name="TextBox 2">
            <a:extLst>
              <a:ext uri="{FF2B5EF4-FFF2-40B4-BE49-F238E27FC236}">
                <a16:creationId xmlns:a16="http://schemas.microsoft.com/office/drawing/2014/main" id="{EBA3F977-A7F5-20C4-49A8-E438FF4EB50D}"/>
              </a:ext>
            </a:extLst>
          </p:cNvPr>
          <p:cNvSpPr txBox="1"/>
          <p:nvPr/>
        </p:nvSpPr>
        <p:spPr>
          <a:xfrm>
            <a:off x="623149" y="1732546"/>
            <a:ext cx="5132758" cy="3693319"/>
          </a:xfrm>
          <a:prstGeom prst="rect">
            <a:avLst/>
          </a:prstGeom>
          <a:noFill/>
        </p:spPr>
        <p:txBody>
          <a:bodyPr wrap="square" rtlCol="0">
            <a:spAutoFit/>
          </a:bodyPr>
          <a:lstStyle/>
          <a:p>
            <a:r>
              <a:rPr lang="en-US" dirty="0">
                <a:latin typeface="Arial Rounded MT Bold" panose="020F0704030504030204" pitchFamily="34" charset="0"/>
              </a:rPr>
              <a:t>I’m Aayush. </a:t>
            </a:r>
          </a:p>
          <a:p>
            <a:r>
              <a:rPr lang="en-US" dirty="0">
                <a:latin typeface="Arial Rounded MT Bold" panose="020F0704030504030204" pitchFamily="34" charset="0"/>
              </a:rPr>
              <a:t>My contributions are as follows:</a:t>
            </a:r>
          </a:p>
          <a:p>
            <a:endParaRPr lang="en-US" dirty="0">
              <a:latin typeface="Arial Rounded MT Bold" panose="020F0704030504030204" pitchFamily="34" charset="0"/>
            </a:endParaRPr>
          </a:p>
          <a:p>
            <a:pPr marL="285750" indent="-285750">
              <a:buFont typeface="Arial" panose="020B0604020202020204" pitchFamily="34" charset="0"/>
              <a:buChar char="•"/>
            </a:pPr>
            <a:r>
              <a:rPr lang="en-US" dirty="0">
                <a:latin typeface="Arial Rounded MT Bold" panose="020F0704030504030204" pitchFamily="34" charset="0"/>
              </a:rPr>
              <a:t>The power point presentation for the project was prepared.</a:t>
            </a: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r>
              <a:rPr lang="en-US" dirty="0">
                <a:latin typeface="Arial Rounded MT Bold" panose="020F0704030504030204" pitchFamily="34" charset="0"/>
              </a:rPr>
              <a:t>Contributed in the logic and creations of functions required for the program.</a:t>
            </a: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r>
              <a:rPr lang="en-US" dirty="0">
                <a:latin typeface="Arial Rounded MT Bold" panose="020F0704030504030204" pitchFamily="34" charset="0"/>
              </a:rPr>
              <a:t>The editing and the AI voice in the demo video of the project.</a:t>
            </a:r>
            <a:br>
              <a:rPr lang="en-US" dirty="0">
                <a:latin typeface="Arial Rounded MT Bold" panose="020F0704030504030204" pitchFamily="34" charset="0"/>
              </a:rPr>
            </a:br>
            <a:endParaRPr lang="en-US" dirty="0">
              <a:latin typeface="Arial Rounded MT Bold" panose="020F0704030504030204" pitchFamily="34" charset="0"/>
            </a:endParaRPr>
          </a:p>
          <a:p>
            <a:pPr marL="285750" indent="-285750">
              <a:buFont typeface="Arial" panose="020B0604020202020204" pitchFamily="34" charset="0"/>
              <a:buChar char="•"/>
            </a:pPr>
            <a:endParaRPr lang="en-IN" dirty="0">
              <a:latin typeface="Arial Rounded MT Bold" panose="020F0704030504030204" pitchFamily="34" charset="0"/>
            </a:endParaRPr>
          </a:p>
        </p:txBody>
      </p:sp>
    </p:spTree>
    <p:extLst>
      <p:ext uri="{BB962C8B-B14F-4D97-AF65-F5344CB8AC3E}">
        <p14:creationId xmlns:p14="http://schemas.microsoft.com/office/powerpoint/2010/main" val="27574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D15-05E6-ED76-E2AC-79BFB6F5973A}"/>
              </a:ext>
            </a:extLst>
          </p:cNvPr>
          <p:cNvSpPr>
            <a:spLocks noGrp="1"/>
          </p:cNvSpPr>
          <p:nvPr>
            <p:ph type="title"/>
          </p:nvPr>
        </p:nvSpPr>
        <p:spPr>
          <a:xfrm>
            <a:off x="1450392" y="1097280"/>
            <a:ext cx="9291215" cy="770021"/>
          </a:xfrm>
        </p:spPr>
        <p:style>
          <a:lnRef idx="0">
            <a:schemeClr val="accent1"/>
          </a:lnRef>
          <a:fillRef idx="3">
            <a:schemeClr val="accent1"/>
          </a:fillRef>
          <a:effectRef idx="3">
            <a:schemeClr val="accent1"/>
          </a:effectRef>
          <a:fontRef idx="minor">
            <a:schemeClr val="lt1"/>
          </a:fontRef>
        </p:style>
        <p:txBody>
          <a:bodyPr>
            <a:normAutofit fontScale="90000"/>
          </a:bodyPr>
          <a:lstStyle/>
          <a:p>
            <a:br>
              <a:rPr lang="en-US" sz="3200" dirty="0">
                <a:solidFill>
                  <a:schemeClr val="tx1"/>
                </a:solidFill>
              </a:rPr>
            </a:br>
            <a:r>
              <a:rPr lang="en-US" sz="3200" dirty="0">
                <a:solidFill>
                  <a:schemeClr val="tx1"/>
                </a:solidFill>
              </a:rPr>
              <a:t>Vikram </a:t>
            </a:r>
            <a:r>
              <a:rPr lang="en-US" sz="3200" dirty="0" err="1">
                <a:solidFill>
                  <a:schemeClr val="tx1"/>
                </a:solidFill>
              </a:rPr>
              <a:t>patil</a:t>
            </a:r>
            <a:br>
              <a:rPr lang="en-US" sz="3200" dirty="0">
                <a:solidFill>
                  <a:schemeClr val="tx1"/>
                </a:solidFill>
              </a:rPr>
            </a:br>
            <a:endParaRPr lang="en-IN" dirty="0"/>
          </a:p>
        </p:txBody>
      </p:sp>
      <p:sp>
        <p:nvSpPr>
          <p:cNvPr id="6" name="TextBox 5">
            <a:extLst>
              <a:ext uri="{FF2B5EF4-FFF2-40B4-BE49-F238E27FC236}">
                <a16:creationId xmlns:a16="http://schemas.microsoft.com/office/drawing/2014/main" id="{A9080022-AF97-407A-1ED2-0A47C75818B8}"/>
              </a:ext>
            </a:extLst>
          </p:cNvPr>
          <p:cNvSpPr txBox="1"/>
          <p:nvPr/>
        </p:nvSpPr>
        <p:spPr>
          <a:xfrm>
            <a:off x="1450392" y="1953187"/>
            <a:ext cx="4988909" cy="3693319"/>
          </a:xfrm>
          <a:prstGeom prst="rect">
            <a:avLst/>
          </a:prstGeom>
          <a:noFill/>
        </p:spPr>
        <p:txBody>
          <a:bodyPr wrap="square">
            <a:spAutoFit/>
          </a:bodyPr>
          <a:lstStyle/>
          <a:p>
            <a:r>
              <a:rPr lang="en-US" dirty="0">
                <a:latin typeface="Arial Rounded MT Bold" panose="020F0704030504030204" pitchFamily="34" charset="0"/>
              </a:rPr>
              <a:t>I’m Vikram. </a:t>
            </a:r>
          </a:p>
          <a:p>
            <a:r>
              <a:rPr lang="en-US" dirty="0">
                <a:latin typeface="Arial Rounded MT Bold" panose="020F0704030504030204" pitchFamily="34" charset="0"/>
              </a:rPr>
              <a:t>My contributions are as follows:</a:t>
            </a:r>
          </a:p>
          <a:p>
            <a:endParaRPr lang="en-US" dirty="0">
              <a:latin typeface="Arial Rounded MT Bold" panose="020F0704030504030204" pitchFamily="34" charset="0"/>
            </a:endParaRPr>
          </a:p>
          <a:p>
            <a:pPr marL="285750" indent="-285750">
              <a:buFont typeface="Arial" panose="020B0604020202020204" pitchFamily="34" charset="0"/>
              <a:buChar char="•"/>
            </a:pPr>
            <a:r>
              <a:rPr lang="en-US" dirty="0">
                <a:latin typeface="Arial Rounded MT Bold" panose="020F0704030504030204" pitchFamily="34" charset="0"/>
              </a:rPr>
              <a:t>Contributed in the ideas for the content for presentation for the project was prepared.</a:t>
            </a: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r>
              <a:rPr lang="en-US" dirty="0">
                <a:latin typeface="Arial Rounded MT Bold" panose="020F0704030504030204" pitchFamily="34" charset="0"/>
              </a:rPr>
              <a:t>Created and compiled the logic and code for the application in the code editor.</a:t>
            </a: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r>
              <a:rPr lang="en-US" dirty="0">
                <a:latin typeface="Arial Rounded MT Bold" panose="020F0704030504030204" pitchFamily="34" charset="0"/>
              </a:rPr>
              <a:t>Contributed in the editing of the demo video.</a:t>
            </a:r>
          </a:p>
        </p:txBody>
      </p:sp>
    </p:spTree>
    <p:extLst>
      <p:ext uri="{BB962C8B-B14F-4D97-AF65-F5344CB8AC3E}">
        <p14:creationId xmlns:p14="http://schemas.microsoft.com/office/powerpoint/2010/main" val="261047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2241-1A1D-C45B-482F-5DD54A0694FD}"/>
              </a:ext>
            </a:extLst>
          </p:cNvPr>
          <p:cNvSpPr>
            <a:spLocks noGrp="1"/>
          </p:cNvSpPr>
          <p:nvPr>
            <p:ph type="title"/>
          </p:nvPr>
        </p:nvSpPr>
        <p:spPr>
          <a:xfrm>
            <a:off x="1261872" y="924024"/>
            <a:ext cx="8729151" cy="767297"/>
          </a:xfrm>
        </p:spPr>
        <p:style>
          <a:lnRef idx="0">
            <a:schemeClr val="accent1"/>
          </a:lnRef>
          <a:fillRef idx="3">
            <a:schemeClr val="accent1"/>
          </a:fillRef>
          <a:effectRef idx="3">
            <a:schemeClr val="accent1"/>
          </a:effectRef>
          <a:fontRef idx="minor">
            <a:schemeClr val="lt1"/>
          </a:fontRef>
        </p:style>
        <p:txBody>
          <a:bodyPr>
            <a:normAutofit/>
          </a:bodyPr>
          <a:lstStyle/>
          <a:p>
            <a:r>
              <a:rPr lang="en-US" dirty="0">
                <a:latin typeface="Cascadia Mono SemiBold" panose="020B0609020000020004" pitchFamily="49" charset="0"/>
                <a:cs typeface="Cascadia Mono SemiBold" panose="020B0609020000020004" pitchFamily="49" charset="0"/>
              </a:rPr>
              <a:t>CONTENTS</a:t>
            </a:r>
            <a:endParaRPr lang="en-IN" dirty="0">
              <a:latin typeface="Cascadia Mono SemiBold" panose="020B0609020000020004" pitchFamily="49" charset="0"/>
              <a:cs typeface="Cascadia Mono SemiBold" panose="020B0609020000020004" pitchFamily="49" charset="0"/>
            </a:endParaRPr>
          </a:p>
        </p:txBody>
      </p:sp>
      <p:sp>
        <p:nvSpPr>
          <p:cNvPr id="3" name="Content Placeholder 2">
            <a:extLst>
              <a:ext uri="{FF2B5EF4-FFF2-40B4-BE49-F238E27FC236}">
                <a16:creationId xmlns:a16="http://schemas.microsoft.com/office/drawing/2014/main" id="{61734FAF-271A-B6CE-A301-66E95A656516}"/>
              </a:ext>
            </a:extLst>
          </p:cNvPr>
          <p:cNvSpPr>
            <a:spLocks noGrp="1"/>
          </p:cNvSpPr>
          <p:nvPr>
            <p:ph idx="1"/>
          </p:nvPr>
        </p:nvSpPr>
        <p:spPr>
          <a:xfrm>
            <a:off x="1261872" y="2136808"/>
            <a:ext cx="8575147" cy="4351337"/>
          </a:xfrm>
        </p:spPr>
        <p:txBody>
          <a:bodyPr/>
          <a:lstStyle/>
          <a:p>
            <a:r>
              <a:rPr lang="en-US" sz="2400" dirty="0">
                <a:latin typeface="Arial Rounded MT Bold" panose="020F0704030504030204" pitchFamily="34" charset="0"/>
              </a:rPr>
              <a:t>Motivation</a:t>
            </a:r>
          </a:p>
          <a:p>
            <a:r>
              <a:rPr lang="en-US" sz="2400" dirty="0">
                <a:latin typeface="Arial Rounded MT Bold" panose="020F0704030504030204" pitchFamily="34" charset="0"/>
              </a:rPr>
              <a:t>Highlights</a:t>
            </a:r>
          </a:p>
          <a:p>
            <a:r>
              <a:rPr lang="en-US" sz="2400" dirty="0">
                <a:latin typeface="Arial Rounded MT Bold" panose="020F0704030504030204" pitchFamily="34" charset="0"/>
              </a:rPr>
              <a:t>Areas of improvement</a:t>
            </a:r>
          </a:p>
          <a:p>
            <a:r>
              <a:rPr lang="en-US" sz="2400" dirty="0">
                <a:latin typeface="Arial Rounded MT Bold" panose="020F0704030504030204" pitchFamily="34" charset="0"/>
              </a:rPr>
              <a:t>Takeaways from the exercise</a:t>
            </a:r>
          </a:p>
          <a:p>
            <a:r>
              <a:rPr lang="en-US" sz="2400" dirty="0">
                <a:latin typeface="Arial Rounded MT Bold" panose="020F0704030504030204" pitchFamily="34" charset="0"/>
              </a:rPr>
              <a:t>Scope in future</a:t>
            </a:r>
          </a:p>
          <a:p>
            <a:r>
              <a:rPr lang="en-US" sz="2400" dirty="0">
                <a:latin typeface="Arial Rounded MT Bold" panose="020F0704030504030204" pitchFamily="34" charset="0"/>
              </a:rPr>
              <a:t>Detailed reports of members</a:t>
            </a:r>
          </a:p>
          <a:p>
            <a:pPr marL="0" indent="0">
              <a:buNone/>
            </a:pPr>
            <a:endParaRPr lang="en-US" dirty="0"/>
          </a:p>
          <a:p>
            <a:endParaRPr lang="en-IN" dirty="0"/>
          </a:p>
        </p:txBody>
      </p:sp>
    </p:spTree>
    <p:extLst>
      <p:ext uri="{BB962C8B-B14F-4D97-AF65-F5344CB8AC3E}">
        <p14:creationId xmlns:p14="http://schemas.microsoft.com/office/powerpoint/2010/main" val="117223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3BE1-934F-BA8D-2B72-97B4EC91A6EC}"/>
              </a:ext>
            </a:extLst>
          </p:cNvPr>
          <p:cNvSpPr>
            <a:spLocks noGrp="1"/>
          </p:cNvSpPr>
          <p:nvPr>
            <p:ph type="title"/>
          </p:nvPr>
        </p:nvSpPr>
        <p:spPr>
          <a:xfrm>
            <a:off x="1451579" y="1119254"/>
            <a:ext cx="8595360" cy="796173"/>
          </a:xfrm>
        </p:spPr>
        <p:style>
          <a:lnRef idx="0">
            <a:schemeClr val="accent1"/>
          </a:lnRef>
          <a:fillRef idx="3">
            <a:schemeClr val="accent1"/>
          </a:fillRef>
          <a:effectRef idx="3">
            <a:schemeClr val="accent1"/>
          </a:effectRef>
          <a:fontRef idx="minor">
            <a:schemeClr val="lt1"/>
          </a:fontRef>
        </p:style>
        <p:txBody>
          <a:bodyPr>
            <a:normAutofit/>
          </a:bodyPr>
          <a:lstStyle/>
          <a:p>
            <a:r>
              <a:rPr lang="en-US" dirty="0">
                <a:latin typeface="Cascadia Mono SemiBold" panose="020B0609020000020004" pitchFamily="49" charset="0"/>
                <a:cs typeface="Cascadia Mono SemiBold" panose="020B0609020000020004" pitchFamily="49" charset="0"/>
              </a:rPr>
              <a:t>MOTIVATION</a:t>
            </a:r>
            <a:endParaRPr lang="en-IN" dirty="0">
              <a:latin typeface="Cascadia Mono SemiBold" panose="020B0609020000020004" pitchFamily="49" charset="0"/>
              <a:cs typeface="Cascadia Mono SemiBold" panose="020B0609020000020004" pitchFamily="49" charset="0"/>
            </a:endParaRPr>
          </a:p>
        </p:txBody>
      </p:sp>
      <p:sp>
        <p:nvSpPr>
          <p:cNvPr id="3" name="Content Placeholder 2">
            <a:extLst>
              <a:ext uri="{FF2B5EF4-FFF2-40B4-BE49-F238E27FC236}">
                <a16:creationId xmlns:a16="http://schemas.microsoft.com/office/drawing/2014/main" id="{9ABC699E-39B2-99DA-B642-B630FBAB5858}"/>
              </a:ext>
            </a:extLst>
          </p:cNvPr>
          <p:cNvSpPr>
            <a:spLocks noGrp="1"/>
          </p:cNvSpPr>
          <p:nvPr>
            <p:ph idx="1"/>
          </p:nvPr>
        </p:nvSpPr>
        <p:spPr/>
        <p:txBody>
          <a:bodyPr>
            <a:normAutofit fontScale="85000" lnSpcReduction="20000"/>
          </a:bodyPr>
          <a:lstStyle/>
          <a:p>
            <a:r>
              <a:rPr lang="en-US" dirty="0">
                <a:latin typeface="Arial Rounded MT Bold" panose="020F0704030504030204" pitchFamily="34" charset="0"/>
              </a:rPr>
              <a:t>Before the emergence of the idea of our topic for our project, we were very determined to make a program addressing a particular issue for our institute.</a:t>
            </a:r>
          </a:p>
          <a:p>
            <a:r>
              <a:rPr lang="en-US" dirty="0">
                <a:latin typeface="Arial Rounded MT Bold" panose="020F0704030504030204" pitchFamily="34" charset="0"/>
              </a:rPr>
              <a:t>We then started to discuss various issues covering, transportation, hostel and institute fees management, hospital, library and finally we landed to the issue of guest house booking.</a:t>
            </a:r>
          </a:p>
          <a:p>
            <a:r>
              <a:rPr lang="en-US" dirty="0">
                <a:latin typeface="Arial Rounded MT Bold" panose="020F0704030504030204" pitchFamily="34" charset="0"/>
              </a:rPr>
              <a:t>A person has to physically visit the guest house’s reception and submit the requisition/cancellation form to make his booking and in addition to this problem the person has to go the printing shop to acquire a hard copy of that requisition/cancellation form from our institute website. Moreover, the person has to approach the authority respective of his/her department to get the approval and finally submit that form to the guest house.</a:t>
            </a:r>
          </a:p>
          <a:p>
            <a:pPr marL="0" indent="0">
              <a:buNone/>
            </a:pPr>
            <a:endParaRPr lang="en-US" dirty="0"/>
          </a:p>
        </p:txBody>
      </p:sp>
    </p:spTree>
    <p:extLst>
      <p:ext uri="{BB962C8B-B14F-4D97-AF65-F5344CB8AC3E}">
        <p14:creationId xmlns:p14="http://schemas.microsoft.com/office/powerpoint/2010/main" val="372042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BDE4-7B32-B025-A180-4527654E63A5}"/>
              </a:ext>
            </a:extLst>
          </p:cNvPr>
          <p:cNvSpPr>
            <a:spLocks noGrp="1"/>
          </p:cNvSpPr>
          <p:nvPr>
            <p:ph type="title"/>
          </p:nvPr>
        </p:nvSpPr>
        <p:spPr>
          <a:xfrm>
            <a:off x="1451579" y="1012820"/>
            <a:ext cx="8595360" cy="757670"/>
          </a:xfrm>
        </p:spPr>
        <p:style>
          <a:lnRef idx="0">
            <a:schemeClr val="accent1"/>
          </a:lnRef>
          <a:fillRef idx="3">
            <a:schemeClr val="accent1"/>
          </a:fillRef>
          <a:effectRef idx="3">
            <a:schemeClr val="accent1"/>
          </a:effectRef>
          <a:fontRef idx="minor">
            <a:schemeClr val="lt1"/>
          </a:fontRef>
        </p:style>
        <p:txBody>
          <a:bodyPr>
            <a:normAutofit/>
          </a:bodyPr>
          <a:lstStyle/>
          <a:p>
            <a:r>
              <a:rPr lang="en-US" dirty="0">
                <a:latin typeface="Cascadia Mono SemiBold" panose="020B0609020000020004" pitchFamily="49" charset="0"/>
                <a:cs typeface="Cascadia Mono SemiBold" panose="020B0609020000020004" pitchFamily="49" charset="0"/>
              </a:rPr>
              <a:t>MOTIVATION</a:t>
            </a:r>
            <a:endParaRPr lang="en-IN" dirty="0">
              <a:latin typeface="Cascadia Mono SemiBold" panose="020B0609020000020004" pitchFamily="49" charset="0"/>
              <a:cs typeface="Cascadia Mono SemiBold" panose="020B0609020000020004" pitchFamily="49" charset="0"/>
            </a:endParaRPr>
          </a:p>
        </p:txBody>
      </p:sp>
      <p:sp>
        <p:nvSpPr>
          <p:cNvPr id="3" name="Content Placeholder 2">
            <a:extLst>
              <a:ext uri="{FF2B5EF4-FFF2-40B4-BE49-F238E27FC236}">
                <a16:creationId xmlns:a16="http://schemas.microsoft.com/office/drawing/2014/main" id="{7F4FA3B9-2B99-B4BC-4398-0934E2907A38}"/>
              </a:ext>
            </a:extLst>
          </p:cNvPr>
          <p:cNvSpPr>
            <a:spLocks noGrp="1"/>
          </p:cNvSpPr>
          <p:nvPr>
            <p:ph idx="1"/>
          </p:nvPr>
        </p:nvSpPr>
        <p:spPr/>
        <p:txBody>
          <a:bodyPr>
            <a:normAutofit fontScale="92500" lnSpcReduction="10000"/>
          </a:bodyPr>
          <a:lstStyle/>
          <a:p>
            <a:r>
              <a:rPr lang="en-US" dirty="0">
                <a:latin typeface="Arial Rounded MT Bold" panose="020F0704030504030204" pitchFamily="34" charset="0"/>
              </a:rPr>
              <a:t>This is the current process of booking practiced in our institute. </a:t>
            </a:r>
          </a:p>
          <a:p>
            <a:r>
              <a:rPr lang="en-US" dirty="0">
                <a:latin typeface="Arial Rounded MT Bold" panose="020F0704030504030204" pitchFamily="34" charset="0"/>
              </a:rPr>
              <a:t>We live in area of digitalization and computers and moreover, we are family of a prestigious technical institute and such manual and tiresome process just to book a room in the guest house is odd.</a:t>
            </a:r>
          </a:p>
          <a:p>
            <a:r>
              <a:rPr lang="en-US" dirty="0">
                <a:latin typeface="Arial Rounded MT Bold" panose="020F0704030504030204" pitchFamily="34" charset="0"/>
              </a:rPr>
              <a:t>So finally we concluded to make an application to computerize all these manual tasks and condense them into a single application written in C language.</a:t>
            </a:r>
          </a:p>
          <a:p>
            <a:r>
              <a:rPr lang="en-US" dirty="0">
                <a:latin typeface="Arial Rounded MT Bold" panose="020F0704030504030204" pitchFamily="34" charset="0"/>
              </a:rPr>
              <a:t>So that just by following few simple steps, a person is able to place his booking and avoid his unnecessary waste of his time and energy.</a:t>
            </a: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228451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48D6-ADB5-4216-B7C6-5804A2FC91FC}"/>
              </a:ext>
            </a:extLst>
          </p:cNvPr>
          <p:cNvSpPr>
            <a:spLocks noGrp="1"/>
          </p:cNvSpPr>
          <p:nvPr>
            <p:ph type="title"/>
          </p:nvPr>
        </p:nvSpPr>
        <p:spPr>
          <a:xfrm>
            <a:off x="1449206" y="1174283"/>
            <a:ext cx="8595360" cy="719170"/>
          </a:xfrm>
        </p:spPr>
        <p:style>
          <a:lnRef idx="0">
            <a:schemeClr val="accent1"/>
          </a:lnRef>
          <a:fillRef idx="3">
            <a:schemeClr val="accent1"/>
          </a:fillRef>
          <a:effectRef idx="3">
            <a:schemeClr val="accent1"/>
          </a:effectRef>
          <a:fontRef idx="minor">
            <a:schemeClr val="lt1"/>
          </a:fontRef>
        </p:style>
        <p:txBody>
          <a:bodyPr>
            <a:normAutofit/>
          </a:bodyPr>
          <a:lstStyle/>
          <a:p>
            <a:r>
              <a:rPr lang="en-US" dirty="0">
                <a:latin typeface="Cascadia Mono SemiBold" panose="020B0609020000020004" pitchFamily="49" charset="0"/>
                <a:cs typeface="Cascadia Mono SemiBold" panose="020B0609020000020004" pitchFamily="49" charset="0"/>
              </a:rPr>
              <a:t>HIGHLIGHTS</a:t>
            </a:r>
            <a:endParaRPr lang="en-IN" dirty="0">
              <a:latin typeface="Cascadia Mono SemiBold" panose="020B0609020000020004" pitchFamily="49" charset="0"/>
              <a:cs typeface="Cascadia Mono SemiBold" panose="020B0609020000020004" pitchFamily="49" charset="0"/>
            </a:endParaRPr>
          </a:p>
        </p:txBody>
      </p:sp>
      <p:sp>
        <p:nvSpPr>
          <p:cNvPr id="3" name="Content Placeholder 2">
            <a:extLst>
              <a:ext uri="{FF2B5EF4-FFF2-40B4-BE49-F238E27FC236}">
                <a16:creationId xmlns:a16="http://schemas.microsoft.com/office/drawing/2014/main" id="{70CA083E-F177-A1C2-D3EF-57124E20FE94}"/>
              </a:ext>
            </a:extLst>
          </p:cNvPr>
          <p:cNvSpPr>
            <a:spLocks noGrp="1"/>
          </p:cNvSpPr>
          <p:nvPr>
            <p:ph idx="1"/>
          </p:nvPr>
        </p:nvSpPr>
        <p:spPr/>
        <p:txBody>
          <a:bodyPr>
            <a:normAutofit fontScale="92500" lnSpcReduction="10000"/>
          </a:bodyPr>
          <a:lstStyle/>
          <a:p>
            <a:r>
              <a:rPr lang="en-US" dirty="0">
                <a:latin typeface="Arial Rounded MT Bold" panose="020F0704030504030204" pitchFamily="34" charset="0"/>
              </a:rPr>
              <a:t>Only in one program we tried to put every step from beginning till the end essential to book the room in the program.</a:t>
            </a:r>
          </a:p>
          <a:p>
            <a:r>
              <a:rPr lang="en-US" dirty="0">
                <a:latin typeface="Arial Rounded MT Bold" panose="020F0704030504030204" pitchFamily="34" charset="0"/>
              </a:rPr>
              <a:t>A person can even cancel a booking any time after he made a booking. His booking entry will be removed from the system in one click.</a:t>
            </a:r>
          </a:p>
          <a:p>
            <a:r>
              <a:rPr lang="en-US" dirty="0">
                <a:latin typeface="Arial Rounded MT Bold" panose="020F0704030504030204" pitchFamily="34" charset="0"/>
              </a:rPr>
              <a:t>The program is operated on a windows command prompt.</a:t>
            </a:r>
          </a:p>
          <a:p>
            <a:r>
              <a:rPr lang="en-US" dirty="0">
                <a:latin typeface="Arial Rounded MT Bold" panose="020F0704030504030204" pitchFamily="34" charset="0"/>
              </a:rPr>
              <a:t>The program generates the bill of the user according to his duration of stay and they type of rooms(single deluxe, double deluxe, meeting room, dinning room) booked and also if he makes changes in his duration of stay the program will generate the updated bill.</a:t>
            </a: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IN" dirty="0">
              <a:latin typeface="Arial Rounded MT Bold" panose="020F0704030504030204" pitchFamily="34" charset="0"/>
            </a:endParaRPr>
          </a:p>
        </p:txBody>
      </p:sp>
    </p:spTree>
    <p:extLst>
      <p:ext uri="{BB962C8B-B14F-4D97-AF65-F5344CB8AC3E}">
        <p14:creationId xmlns:p14="http://schemas.microsoft.com/office/powerpoint/2010/main" val="378149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48D6-ADB5-4216-B7C6-5804A2FC91FC}"/>
              </a:ext>
            </a:extLst>
          </p:cNvPr>
          <p:cNvSpPr>
            <a:spLocks noGrp="1"/>
          </p:cNvSpPr>
          <p:nvPr>
            <p:ph type="title"/>
          </p:nvPr>
        </p:nvSpPr>
        <p:spPr>
          <a:xfrm>
            <a:off x="1261872" y="972152"/>
            <a:ext cx="8595360" cy="719170"/>
          </a:xfrm>
        </p:spPr>
        <p:style>
          <a:lnRef idx="0">
            <a:schemeClr val="accent1"/>
          </a:lnRef>
          <a:fillRef idx="3">
            <a:schemeClr val="accent1"/>
          </a:fillRef>
          <a:effectRef idx="3">
            <a:schemeClr val="accent1"/>
          </a:effectRef>
          <a:fontRef idx="minor">
            <a:schemeClr val="lt1"/>
          </a:fontRef>
        </p:style>
        <p:txBody>
          <a:bodyPr>
            <a:normAutofit/>
          </a:bodyPr>
          <a:lstStyle/>
          <a:p>
            <a:r>
              <a:rPr lang="en-US" dirty="0">
                <a:latin typeface="Cascadia Mono SemiBold" panose="020B0609020000020004" pitchFamily="49" charset="0"/>
                <a:cs typeface="Cascadia Mono SemiBold" panose="020B0609020000020004" pitchFamily="49" charset="0"/>
              </a:rPr>
              <a:t>AREAS OF IMPROVEMENTS</a:t>
            </a:r>
            <a:endParaRPr lang="en-IN" dirty="0">
              <a:latin typeface="Cascadia Mono SemiBold" panose="020B0609020000020004" pitchFamily="49" charset="0"/>
              <a:cs typeface="Cascadia Mono SemiBold" panose="020B0609020000020004" pitchFamily="49" charset="0"/>
            </a:endParaRPr>
          </a:p>
        </p:txBody>
      </p:sp>
      <p:sp>
        <p:nvSpPr>
          <p:cNvPr id="3" name="Content Placeholder 2">
            <a:extLst>
              <a:ext uri="{FF2B5EF4-FFF2-40B4-BE49-F238E27FC236}">
                <a16:creationId xmlns:a16="http://schemas.microsoft.com/office/drawing/2014/main" id="{70CA083E-F177-A1C2-D3EF-57124E20FE94}"/>
              </a:ext>
            </a:extLst>
          </p:cNvPr>
          <p:cNvSpPr>
            <a:spLocks noGrp="1"/>
          </p:cNvSpPr>
          <p:nvPr>
            <p:ph idx="1"/>
          </p:nvPr>
        </p:nvSpPr>
        <p:spPr>
          <a:xfrm>
            <a:off x="1261872" y="1871979"/>
            <a:ext cx="8761412" cy="3749175"/>
          </a:xfrm>
        </p:spPr>
        <p:txBody>
          <a:bodyPr>
            <a:normAutofit fontScale="85000" lnSpcReduction="10000"/>
          </a:bodyPr>
          <a:lstStyle/>
          <a:p>
            <a:r>
              <a:rPr lang="en-US" dirty="0">
                <a:latin typeface="Arial Rounded MT Bold" panose="020F0704030504030204" pitchFamily="34" charset="0"/>
              </a:rPr>
              <a:t>We tried to harness the best of our abilities to make this application but still certain flaws and user responsiveness issues persist in our program.</a:t>
            </a:r>
          </a:p>
          <a:p>
            <a:r>
              <a:rPr lang="en-US" dirty="0">
                <a:latin typeface="Arial Rounded MT Bold" panose="020F0704030504030204" pitchFamily="34" charset="0"/>
              </a:rPr>
              <a:t>Our program would be more user friendly, and visually appealing, if we would have used the tools of Graphical User Interface(GUI).</a:t>
            </a:r>
          </a:p>
          <a:p>
            <a:r>
              <a:rPr lang="en-US" dirty="0">
                <a:latin typeface="Arial Rounded MT Bold" panose="020F0704030504030204" pitchFamily="34" charset="0"/>
              </a:rPr>
              <a:t>We also wised to create two separate programs, one to be operated by the guest house service and the other to be operated by the user or client so that the user inputs his credentials and the guest house service uses its data from its end to provide the required  service</a:t>
            </a:r>
          </a:p>
          <a:p>
            <a:r>
              <a:rPr lang="en-US" dirty="0">
                <a:latin typeface="Arial Rounded MT Bold" panose="020F0704030504030204" pitchFamily="34" charset="0"/>
              </a:rPr>
              <a:t>We also wanted to create a program that automatically detects the received  approval email from authority and accordingly updates the status of booking of the user. </a:t>
            </a:r>
          </a:p>
          <a:p>
            <a:endParaRPr lang="en-US" dirty="0">
              <a:latin typeface="Arial Rounded MT Bold" panose="020F0704030504030204" pitchFamily="34" charset="0"/>
            </a:endParaRPr>
          </a:p>
          <a:p>
            <a:endParaRPr lang="en-US" dirty="0">
              <a:latin typeface="Arial Rounded MT Bold" panose="020F0704030504030204" pitchFamily="34" charset="0"/>
            </a:endParaRPr>
          </a:p>
          <a:p>
            <a:pPr marL="0" indent="0">
              <a:buNone/>
            </a:pPr>
            <a:endParaRPr lang="en-US" dirty="0">
              <a:latin typeface="Arial Rounded MT Bold" panose="020F0704030504030204" pitchFamily="34" charset="0"/>
            </a:endParaRPr>
          </a:p>
          <a:p>
            <a:endParaRPr lang="en-IN" dirty="0">
              <a:latin typeface="Arial Rounded MT Bold" panose="020F0704030504030204" pitchFamily="34" charset="0"/>
            </a:endParaRPr>
          </a:p>
        </p:txBody>
      </p:sp>
      <p:sp>
        <p:nvSpPr>
          <p:cNvPr id="4" name="TextBox 3">
            <a:extLst>
              <a:ext uri="{FF2B5EF4-FFF2-40B4-BE49-F238E27FC236}">
                <a16:creationId xmlns:a16="http://schemas.microsoft.com/office/drawing/2014/main" id="{2303213E-DC15-6E1D-1B0D-D5D92605FD73}"/>
              </a:ext>
            </a:extLst>
          </p:cNvPr>
          <p:cNvSpPr txBox="1"/>
          <p:nvPr/>
        </p:nvSpPr>
        <p:spPr>
          <a:xfrm>
            <a:off x="1261872" y="5478645"/>
            <a:ext cx="8394192"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Rounded MT Bold" panose="020F0704030504030204" pitchFamily="34" charset="0"/>
              </a:rPr>
              <a:t>Our error detection functionality needs few improvements and fixes as to prevent the program from accepting invalid entries.</a:t>
            </a:r>
            <a:endParaRPr lang="en-IN" dirty="0">
              <a:latin typeface="Arial Rounded MT Bold" panose="020F0704030504030204" pitchFamily="34" charset="0"/>
            </a:endParaRPr>
          </a:p>
        </p:txBody>
      </p:sp>
    </p:spTree>
    <p:extLst>
      <p:ext uri="{BB962C8B-B14F-4D97-AF65-F5344CB8AC3E}">
        <p14:creationId xmlns:p14="http://schemas.microsoft.com/office/powerpoint/2010/main" val="102635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48D6-ADB5-4216-B7C6-5804A2FC91FC}"/>
              </a:ext>
            </a:extLst>
          </p:cNvPr>
          <p:cNvSpPr>
            <a:spLocks noGrp="1"/>
          </p:cNvSpPr>
          <p:nvPr>
            <p:ph type="title"/>
          </p:nvPr>
        </p:nvSpPr>
        <p:spPr>
          <a:xfrm>
            <a:off x="1261872" y="972152"/>
            <a:ext cx="8595360" cy="719170"/>
          </a:xfrm>
        </p:spPr>
        <p:style>
          <a:lnRef idx="0">
            <a:schemeClr val="accent1"/>
          </a:lnRef>
          <a:fillRef idx="3">
            <a:schemeClr val="accent1"/>
          </a:fillRef>
          <a:effectRef idx="3">
            <a:schemeClr val="accent1"/>
          </a:effectRef>
          <a:fontRef idx="minor">
            <a:schemeClr val="lt1"/>
          </a:fontRef>
        </p:style>
        <p:txBody>
          <a:bodyPr>
            <a:normAutofit/>
          </a:bodyPr>
          <a:lstStyle/>
          <a:p>
            <a:r>
              <a:rPr lang="en-US" dirty="0">
                <a:latin typeface="Cascadia Mono SemiBold" panose="020B0609020000020004" pitchFamily="49" charset="0"/>
                <a:cs typeface="Cascadia Mono SemiBold" panose="020B0609020000020004" pitchFamily="49" charset="0"/>
              </a:rPr>
              <a:t>TAKEAWAY FROM EXERSICE</a:t>
            </a:r>
            <a:endParaRPr lang="en-IN" dirty="0">
              <a:latin typeface="Cascadia Mono SemiBold" panose="020B0609020000020004" pitchFamily="49" charset="0"/>
              <a:cs typeface="Cascadia Mono SemiBold" panose="020B0609020000020004" pitchFamily="49" charset="0"/>
            </a:endParaRPr>
          </a:p>
        </p:txBody>
      </p:sp>
      <p:sp>
        <p:nvSpPr>
          <p:cNvPr id="3" name="Content Placeholder 2">
            <a:extLst>
              <a:ext uri="{FF2B5EF4-FFF2-40B4-BE49-F238E27FC236}">
                <a16:creationId xmlns:a16="http://schemas.microsoft.com/office/drawing/2014/main" id="{70CA083E-F177-A1C2-D3EF-57124E20FE94}"/>
              </a:ext>
            </a:extLst>
          </p:cNvPr>
          <p:cNvSpPr>
            <a:spLocks noGrp="1"/>
          </p:cNvSpPr>
          <p:nvPr>
            <p:ph idx="1"/>
          </p:nvPr>
        </p:nvSpPr>
        <p:spPr>
          <a:xfrm>
            <a:off x="1261872" y="1886551"/>
            <a:ext cx="8761412" cy="4283242"/>
          </a:xfrm>
        </p:spPr>
        <p:txBody>
          <a:bodyPr>
            <a:normAutofit fontScale="62500" lnSpcReduction="20000"/>
          </a:bodyPr>
          <a:lstStyle/>
          <a:p>
            <a:r>
              <a:rPr lang="en-US" sz="2600" dirty="0">
                <a:latin typeface="Arial Rounded MT Bold" panose="020F0704030504030204" pitchFamily="34" charset="0"/>
              </a:rPr>
              <a:t>Firstly, we had a very effective project making experience as a team, where everyone was assigned a particular task, which fits the members interests and in the end we catenate every members work into our project. We discussed and resolved, the issues among ourselves and also approached the experienced seniors in this field for advice. We set deadlines, for every section of our project to make sure we don’t rush when are near to the deadline. </a:t>
            </a:r>
          </a:p>
          <a:p>
            <a:r>
              <a:rPr lang="en-US" sz="2600" dirty="0">
                <a:latin typeface="Arial Rounded MT Bold" panose="020F0704030504030204" pitchFamily="34" charset="0"/>
              </a:rPr>
              <a:t>We pushed the limit of our taught syllabus that and dived deeper in the libraries and technologies used in C that we used in our program. Examples are </a:t>
            </a:r>
            <a:r>
              <a:rPr lang="en-US" sz="2600" dirty="0" err="1">
                <a:latin typeface="Arial Rounded MT Bold" panose="020F0704030504030204" pitchFamily="34" charset="0"/>
              </a:rPr>
              <a:t>conio.h</a:t>
            </a:r>
            <a:r>
              <a:rPr lang="en-US" sz="2600" dirty="0">
                <a:latin typeface="Arial Rounded MT Bold" panose="020F0704030504030204" pitchFamily="34" charset="0"/>
              </a:rPr>
              <a:t> library </a:t>
            </a:r>
            <a:r>
              <a:rPr lang="en-US" sz="2600" dirty="0" err="1">
                <a:latin typeface="Arial Rounded MT Bold" panose="020F0704030504030204" pitchFamily="34" charset="0"/>
              </a:rPr>
              <a:t>stdlib.h</a:t>
            </a:r>
            <a:r>
              <a:rPr lang="en-US" sz="2600" dirty="0">
                <a:latin typeface="Arial Rounded MT Bold" panose="020F0704030504030204" pitchFamily="34" charset="0"/>
              </a:rPr>
              <a:t> library and string library.</a:t>
            </a:r>
          </a:p>
          <a:p>
            <a:r>
              <a:rPr lang="en-US" sz="2600" dirty="0">
                <a:latin typeface="Arial Rounded MT Bold" panose="020F0704030504030204" pitchFamily="34" charset="0"/>
              </a:rPr>
              <a:t>This is a big project that included every concept taught during the introduction to programming and data structures course.</a:t>
            </a:r>
          </a:p>
          <a:p>
            <a:r>
              <a:rPr lang="en-US" sz="2600" dirty="0">
                <a:latin typeface="Arial Rounded MT Bold" panose="020F0704030504030204" pitchFamily="34" charset="0"/>
              </a:rPr>
              <a:t>It helped us to find, think and work out variety of algorithms and logic to make our program do a specified task, which in turn was a great mental practice for us.</a:t>
            </a:r>
            <a:br>
              <a:rPr lang="en-US" dirty="0">
                <a:latin typeface="Arial Rounded MT Bold" panose="020F0704030504030204" pitchFamily="34" charset="0"/>
              </a:rPr>
            </a:br>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IN" dirty="0">
              <a:latin typeface="Arial Rounded MT Bold" panose="020F0704030504030204" pitchFamily="34" charset="0"/>
            </a:endParaRPr>
          </a:p>
        </p:txBody>
      </p:sp>
    </p:spTree>
    <p:extLst>
      <p:ext uri="{BB962C8B-B14F-4D97-AF65-F5344CB8AC3E}">
        <p14:creationId xmlns:p14="http://schemas.microsoft.com/office/powerpoint/2010/main" val="404196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CAA4-C0CB-E390-10FD-7949D6265BDB}"/>
              </a:ext>
            </a:extLst>
          </p:cNvPr>
          <p:cNvSpPr>
            <a:spLocks noGrp="1"/>
          </p:cNvSpPr>
          <p:nvPr>
            <p:ph type="title"/>
          </p:nvPr>
        </p:nvSpPr>
        <p:spPr>
          <a:xfrm>
            <a:off x="1154954" y="915916"/>
            <a:ext cx="8761413" cy="706964"/>
          </a:xfrm>
        </p:spPr>
        <p:style>
          <a:lnRef idx="0">
            <a:schemeClr val="accent1"/>
          </a:lnRef>
          <a:fillRef idx="3">
            <a:schemeClr val="accent1"/>
          </a:fillRef>
          <a:effectRef idx="3">
            <a:schemeClr val="accent1"/>
          </a:effectRef>
          <a:fontRef idx="minor">
            <a:schemeClr val="lt1"/>
          </a:fontRef>
        </p:style>
        <p:txBody>
          <a:bodyPr>
            <a:normAutofit/>
          </a:bodyPr>
          <a:lstStyle/>
          <a:p>
            <a:r>
              <a:rPr lang="en-US" dirty="0">
                <a:latin typeface="Cascadia Mono SemiBold" panose="020B0609020000020004" pitchFamily="49" charset="0"/>
                <a:cs typeface="Cascadia Mono SemiBold" panose="020B0609020000020004" pitchFamily="49" charset="0"/>
              </a:rPr>
              <a:t>SCOPE IN FUTURE</a:t>
            </a:r>
            <a:endParaRPr lang="en-IN" dirty="0"/>
          </a:p>
        </p:txBody>
      </p:sp>
      <p:sp>
        <p:nvSpPr>
          <p:cNvPr id="3" name="Content Placeholder 2">
            <a:extLst>
              <a:ext uri="{FF2B5EF4-FFF2-40B4-BE49-F238E27FC236}">
                <a16:creationId xmlns:a16="http://schemas.microsoft.com/office/drawing/2014/main" id="{6C745C23-D07B-77C0-EDB3-3E58F3109A02}"/>
              </a:ext>
            </a:extLst>
          </p:cNvPr>
          <p:cNvSpPr>
            <a:spLocks noGrp="1"/>
          </p:cNvSpPr>
          <p:nvPr>
            <p:ph idx="1"/>
          </p:nvPr>
        </p:nvSpPr>
        <p:spPr>
          <a:xfrm>
            <a:off x="1154955" y="2122237"/>
            <a:ext cx="8761412" cy="3416300"/>
          </a:xfrm>
        </p:spPr>
        <p:txBody>
          <a:bodyPr/>
          <a:lstStyle/>
          <a:p>
            <a:r>
              <a:rPr lang="en-US" dirty="0">
                <a:latin typeface="Arial Rounded MT Bold" panose="020F0704030504030204" pitchFamily="34" charset="0"/>
              </a:rPr>
              <a:t>Our project will be a great help for the residents of our campus, as it can save them from the unnecessary errands to the hotel reception to make a small booking.</a:t>
            </a:r>
          </a:p>
          <a:p>
            <a:r>
              <a:rPr lang="en-US" dirty="0">
                <a:latin typeface="Arial Rounded MT Bold" panose="020F0704030504030204" pitchFamily="34" charset="0"/>
              </a:rPr>
              <a:t>After few improvements and adding more features our software will be more responsive and user friendly and it will be able to handle data in high quantity.</a:t>
            </a:r>
          </a:p>
          <a:p>
            <a:pPr marL="0" indent="0">
              <a:buNone/>
            </a:pPr>
            <a:endParaRPr lang="en-US" dirty="0">
              <a:latin typeface="Arial Rounded MT Bold" panose="020F0704030504030204" pitchFamily="34" charset="0"/>
            </a:endParaRPr>
          </a:p>
          <a:p>
            <a:endParaRPr lang="en-IN" dirty="0">
              <a:latin typeface="Arial Rounded MT Bold" panose="020F0704030504030204" pitchFamily="34" charset="0"/>
            </a:endParaRPr>
          </a:p>
        </p:txBody>
      </p:sp>
    </p:spTree>
    <p:extLst>
      <p:ext uri="{BB962C8B-B14F-4D97-AF65-F5344CB8AC3E}">
        <p14:creationId xmlns:p14="http://schemas.microsoft.com/office/powerpoint/2010/main" val="26732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9F60EA-3C4F-2293-8941-0E00DD1580FD}"/>
              </a:ext>
            </a:extLst>
          </p:cNvPr>
          <p:cNvSpPr>
            <a:spLocks noGrp="1"/>
          </p:cNvSpPr>
          <p:nvPr>
            <p:ph type="title"/>
          </p:nvPr>
        </p:nvSpPr>
        <p:spPr>
          <a:xfrm>
            <a:off x="0" y="2136808"/>
            <a:ext cx="12192000" cy="643219"/>
          </a:xfrm>
        </p:spPr>
        <p:style>
          <a:lnRef idx="0">
            <a:schemeClr val="accent1"/>
          </a:lnRef>
          <a:fillRef idx="3">
            <a:schemeClr val="accent1"/>
          </a:fillRef>
          <a:effectRef idx="3">
            <a:schemeClr val="accent1"/>
          </a:effectRef>
          <a:fontRef idx="minor">
            <a:schemeClr val="lt1"/>
          </a:fontRef>
        </p:style>
        <p:txBody>
          <a:bodyPr>
            <a:normAutofit/>
          </a:bodyPr>
          <a:lstStyle/>
          <a:p>
            <a:r>
              <a:rPr lang="en-US" dirty="0"/>
              <a:t>Members</a:t>
            </a:r>
            <a:endParaRPr lang="en-IN" dirty="0"/>
          </a:p>
        </p:txBody>
      </p:sp>
      <p:sp>
        <p:nvSpPr>
          <p:cNvPr id="5" name="Text Placeholder 4">
            <a:extLst>
              <a:ext uri="{FF2B5EF4-FFF2-40B4-BE49-F238E27FC236}">
                <a16:creationId xmlns:a16="http://schemas.microsoft.com/office/drawing/2014/main" id="{5CE5CA8B-A696-5B9F-6B79-767DB00DEC33}"/>
              </a:ext>
            </a:extLst>
          </p:cNvPr>
          <p:cNvSpPr>
            <a:spLocks noGrp="1"/>
          </p:cNvSpPr>
          <p:nvPr>
            <p:ph type="body" idx="1"/>
          </p:nvPr>
        </p:nvSpPr>
        <p:spPr>
          <a:xfrm>
            <a:off x="99818" y="3112534"/>
            <a:ext cx="9535069" cy="2547120"/>
          </a:xfrm>
        </p:spPr>
        <p:txBody>
          <a:bodyPr>
            <a:normAutofit/>
          </a:bodyPr>
          <a:lstStyle/>
          <a:p>
            <a:pPr marL="800100" lvl="1" indent="-342900">
              <a:buFont typeface="+mj-lt"/>
              <a:buAutoNum type="arabicPeriod"/>
            </a:pPr>
            <a:r>
              <a:rPr lang="en-US" sz="2800" dirty="0">
                <a:solidFill>
                  <a:schemeClr val="tx1"/>
                </a:solidFill>
              </a:rPr>
              <a:t>VIKRAM PATIL</a:t>
            </a:r>
          </a:p>
          <a:p>
            <a:pPr marL="800100" lvl="1" indent="-342900">
              <a:buFont typeface="+mj-lt"/>
              <a:buAutoNum type="arabicPeriod"/>
            </a:pPr>
            <a:r>
              <a:rPr lang="en-US" sz="2800" dirty="0">
                <a:solidFill>
                  <a:schemeClr val="tx1"/>
                </a:solidFill>
              </a:rPr>
              <a:t>AAYUSH GOTE</a:t>
            </a:r>
          </a:p>
          <a:p>
            <a:pPr marL="800100" lvl="1" indent="-342900">
              <a:buFont typeface="+mj-lt"/>
              <a:buAutoNum type="arabicPeriod"/>
            </a:pPr>
            <a:r>
              <a:rPr lang="en-US" sz="2800" dirty="0">
                <a:solidFill>
                  <a:schemeClr val="tx1"/>
                </a:solidFill>
              </a:rPr>
              <a:t>NIHAR RANJAN JENA</a:t>
            </a:r>
          </a:p>
          <a:p>
            <a:pPr marL="800100" lvl="1" indent="-342900">
              <a:buFont typeface="+mj-lt"/>
              <a:buAutoNum type="arabicPeriod"/>
            </a:pPr>
            <a:r>
              <a:rPr lang="en-US" sz="2800" dirty="0">
                <a:solidFill>
                  <a:schemeClr val="tx1"/>
                </a:solidFill>
              </a:rPr>
              <a:t>MD ARSHAD</a:t>
            </a:r>
            <a:endParaRPr lang="en-IN" sz="2800" dirty="0">
              <a:solidFill>
                <a:schemeClr val="tx1"/>
              </a:solidFill>
            </a:endParaRPr>
          </a:p>
        </p:txBody>
      </p:sp>
    </p:spTree>
    <p:extLst>
      <p:ext uri="{BB962C8B-B14F-4D97-AF65-F5344CB8AC3E}">
        <p14:creationId xmlns:p14="http://schemas.microsoft.com/office/powerpoint/2010/main" val="39972445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347</TotalTime>
  <Words>998</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Bauhaus 93</vt:lpstr>
      <vt:lpstr>Cascadia Code</vt:lpstr>
      <vt:lpstr>Cascadia Mono SemiBold</vt:lpstr>
      <vt:lpstr>Rockwell</vt:lpstr>
      <vt:lpstr>Gallery</vt:lpstr>
      <vt:lpstr>PDS CAPSTONE     PROJECT </vt:lpstr>
      <vt:lpstr>CONTENTS</vt:lpstr>
      <vt:lpstr>MOTIVATION</vt:lpstr>
      <vt:lpstr>MOTIVATION</vt:lpstr>
      <vt:lpstr>HIGHLIGHTS</vt:lpstr>
      <vt:lpstr>AREAS OF IMPROVEMENTS</vt:lpstr>
      <vt:lpstr>TAKEAWAY FROM EXERSICE</vt:lpstr>
      <vt:lpstr>SCOPE IN FUTURE</vt:lpstr>
      <vt:lpstr>Members</vt:lpstr>
      <vt:lpstr>NIHAR RANJAN JENA</vt:lpstr>
      <vt:lpstr>Md ARSHAD</vt:lpstr>
      <vt:lpstr>Aayush j. gote</vt:lpstr>
      <vt:lpstr> Vikram patil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PDS CAPSTONE PROJECT </dc:title>
  <dc:creator>Aayush Gote</dc:creator>
  <cp:lastModifiedBy>Aayush Gote</cp:lastModifiedBy>
  <cp:revision>1</cp:revision>
  <dcterms:created xsi:type="dcterms:W3CDTF">2023-05-26T14:47:13Z</dcterms:created>
  <dcterms:modified xsi:type="dcterms:W3CDTF">2023-05-31T17:05:36Z</dcterms:modified>
</cp:coreProperties>
</file>