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398" r:id="rId5"/>
    <p:sldId id="402" r:id="rId6"/>
    <p:sldId id="399" r:id="rId7"/>
    <p:sldId id="404" r:id="rId8"/>
    <p:sldId id="400" r:id="rId9"/>
    <p:sldId id="401" r:id="rId10"/>
    <p:sldId id="40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A7A8AA"/>
    <a:srgbClr val="002068"/>
    <a:srgbClr val="FFC100"/>
    <a:srgbClr val="0460A9"/>
    <a:srgbClr val="D0D0D0"/>
    <a:srgbClr val="50E2D0"/>
    <a:srgbClr val="8F2DDE"/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72D7A2-9830-9AC7-088E-89C480CF521D}" v="134" dt="2025-01-05T10:19:05.849"/>
    <p1510:client id="{10C3CCB4-B095-BF9F-F631-68CF1E5D97FA}" v="71" dt="2025-01-05T07:34:24.595"/>
    <p1510:client id="{575CBAEC-48C0-B0B6-F242-1CA80BC694D9}" v="65" dt="2025-01-05T10:31:16.286"/>
    <p1510:client id="{669448C0-AA60-204E-459D-AB44C184174D}" v="109" dt="2025-01-04T13:33:24.364"/>
    <p1510:client id="{69A361FF-7724-8567-FED0-47B639DF81EF}" v="66" dt="2025-01-03T19:13:42.371"/>
    <p1510:client id="{7A091D68-C9C4-6B97-2A45-CF937C020EA4}" v="474" dt="2025-01-03T20:13:25.587"/>
    <p1510:client id="{7A468BD5-6AC5-6315-FF3B-C5C6598C2EE2}" v="38" dt="2025-01-04T13:55:07.824"/>
    <p1510:client id="{8AB85725-CFAB-7910-7E9D-F22E7314E084}" v="2" dt="2025-01-05T07:39:45.894"/>
    <p1510:client id="{906B668B-B2B9-5540-A4BE-C2140E0F44DA}" v="30" dt="2025-01-05T09:11:56.826"/>
    <p1510:client id="{B0376936-442A-2B58-3D2F-6B96C945F500}" v="67" dt="2025-01-04T17:24:50.326"/>
    <p1510:client id="{C4CB0830-219C-B6C1-BC0D-2732460FD608}" v="43" dt="2025-01-04T20:41:49.366"/>
    <p1510:client id="{C84E3B43-719A-E94F-FDD8-F1F01C7F38BD}" v="371" dt="2025-01-05T10:21:04.369"/>
    <p1510:client id="{CDCC20A3-2006-2169-1D59-49B249AD1839}" v="54" dt="2025-01-04T16:24:33.58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34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905393C-279E-C9B0-6414-753F3C5AC3C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E548BD-3BF5-C546-597C-CDDEBB5060F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5D6D29-B0AC-4F17-B48C-0DD4C2CD20D2}" type="datetimeFigureOut">
              <a:rPr lang="en-GB" smtClean="0"/>
              <a:t>28/04/2025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599E39-A58A-EE61-F03E-E373F660B4B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CA5418-7089-7ED5-A1DA-A7670647F24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EE6E49-F2EA-4DFD-BA31-A3CAB8E0D7E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3150165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3B3FB0-12FC-4420-880E-3E7AA3DB0BD4}" type="datetimeFigureOut">
              <a:rPr lang="en-GB" smtClean="0"/>
              <a:t>28/04/2025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5F80CA-0B62-4806-84EF-87D648B4EC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5538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 (Full Colou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olorful circle with black background&#10;&#10;Description automatically generated with medium confidence">
            <a:extLst>
              <a:ext uri="{FF2B5EF4-FFF2-40B4-BE49-F238E27FC236}">
                <a16:creationId xmlns:a16="http://schemas.microsoft.com/office/drawing/2014/main" id="{FF6A30E8-B7D4-ED0A-B735-3EFA8195962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26601" y="0"/>
            <a:ext cx="2565399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6C9918D-BA13-C7B2-DD69-2DC8F3E605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4838" y="1376363"/>
            <a:ext cx="5465762" cy="2276399"/>
          </a:xfrm>
        </p:spPr>
        <p:txBody>
          <a:bodyPr anchor="b" anchorCtr="0"/>
          <a:lstStyle>
            <a:lvl1pPr algn="l">
              <a:lnSpc>
                <a:spcPct val="90000"/>
              </a:lnSpc>
              <a:defRPr sz="4000" spc="-100" baseline="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126F13-0AE9-3175-DE16-03EC60AEA7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4838" y="3990974"/>
            <a:ext cx="4510395" cy="1047751"/>
          </a:xfrm>
        </p:spPr>
        <p:txBody>
          <a:bodyPr anchor="t" anchorCtr="0"/>
          <a:lstStyle>
            <a:lvl1pPr marL="0" indent="0" algn="l">
              <a:spcBef>
                <a:spcPts val="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3A8108-6468-F37B-B08D-4576298F5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Insert menu &gt; Header &amp; Footer button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9EE5C0-CA83-92F8-E574-92C5F4ED2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B0E19-F4C8-4F98-96D2-CE1ECDE59975}" type="slidenum">
              <a:rPr lang="en-GB" smtClean="0"/>
              <a:t>‹#›</a:t>
            </a:fld>
            <a:endParaRPr lang="en-GB"/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B92AF615-B0B4-115B-E41F-28D77FF01C1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3613" y="6853238"/>
            <a:ext cx="133350" cy="4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1" name="Picture 13">
            <a:extLst>
              <a:ext uri="{FF2B5EF4-FFF2-40B4-BE49-F238E27FC236}">
                <a16:creationId xmlns:a16="http://schemas.microsoft.com/office/drawing/2014/main" id="{11323A8E-58B2-5227-B848-7987730AF7E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7863" y="6853238"/>
            <a:ext cx="133350" cy="4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03EBC5E-BE86-E879-A12E-9A2174CA6DC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350" y="5643501"/>
            <a:ext cx="5004000" cy="93287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90400876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4 (Full Colou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olorful circles and a black background&#10;&#10;Description automatically generated">
            <a:extLst>
              <a:ext uri="{FF2B5EF4-FFF2-40B4-BE49-F238E27FC236}">
                <a16:creationId xmlns:a16="http://schemas.microsoft.com/office/drawing/2014/main" id="{BA64FC08-ECEA-0F90-AB3C-91D0BF3F308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4000" y="0"/>
            <a:ext cx="3048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6C9918D-BA13-C7B2-DD69-2DC8F3E605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4838" y="1376363"/>
            <a:ext cx="5465762" cy="2276399"/>
          </a:xfrm>
        </p:spPr>
        <p:txBody>
          <a:bodyPr anchor="b" anchorCtr="0"/>
          <a:lstStyle>
            <a:lvl1pPr algn="l">
              <a:lnSpc>
                <a:spcPct val="90000"/>
              </a:lnSpc>
              <a:defRPr sz="4000" spc="-100" baseline="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126F13-0AE9-3175-DE16-03EC60AEA7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4838" y="3990974"/>
            <a:ext cx="4510395" cy="1047751"/>
          </a:xfrm>
        </p:spPr>
        <p:txBody>
          <a:bodyPr anchor="t" anchorCtr="0"/>
          <a:lstStyle>
            <a:lvl1pPr marL="0" indent="0" algn="l">
              <a:spcBef>
                <a:spcPts val="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3A8108-6468-F37B-B08D-4576298F5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Insert menu &gt; Header &amp; Footer button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9EE5C0-CA83-92F8-E574-92C5F4ED2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B0E19-F4C8-4F98-96D2-CE1ECDE59975}" type="slidenum">
              <a:rPr lang="en-GB" smtClean="0"/>
              <a:t>‹#›</a:t>
            </a:fld>
            <a:endParaRPr lang="en-GB"/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B92AF615-B0B4-115B-E41F-28D77FF01C1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3613" y="6853238"/>
            <a:ext cx="133350" cy="4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1" name="Picture 13">
            <a:extLst>
              <a:ext uri="{FF2B5EF4-FFF2-40B4-BE49-F238E27FC236}">
                <a16:creationId xmlns:a16="http://schemas.microsoft.com/office/drawing/2014/main" id="{11323A8E-58B2-5227-B848-7987730AF7E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7863" y="6853238"/>
            <a:ext cx="133350" cy="4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03EBC5E-BE86-E879-A12E-9A2174CA6DC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350" y="5643501"/>
            <a:ext cx="5004000" cy="93287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24337762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4 (Full Colour) L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6B533BC5-90F7-C111-CF8F-08F5D15E7D83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>
          <a:xfrm>
            <a:off x="0" y="0"/>
            <a:ext cx="12198286" cy="6858000"/>
          </a:xfrm>
          <a:custGeom>
            <a:avLst/>
            <a:gdLst>
              <a:gd name="connsiteX0" fmla="*/ 0 w 2901950"/>
              <a:gd name="connsiteY0" fmla="*/ 0 h 1638300"/>
              <a:gd name="connsiteX1" fmla="*/ 581902 w 2901950"/>
              <a:gd name="connsiteY1" fmla="*/ 0 h 1638300"/>
              <a:gd name="connsiteX2" fmla="*/ 1160024 w 2901950"/>
              <a:gd name="connsiteY2" fmla="*/ 0 h 1638300"/>
              <a:gd name="connsiteX3" fmla="*/ 1741926 w 2901950"/>
              <a:gd name="connsiteY3" fmla="*/ 0 h 1638300"/>
              <a:gd name="connsiteX4" fmla="*/ 2320049 w 2901950"/>
              <a:gd name="connsiteY4" fmla="*/ 0 h 1638300"/>
              <a:gd name="connsiteX5" fmla="*/ 2901950 w 2901950"/>
              <a:gd name="connsiteY5" fmla="*/ 0 h 1638300"/>
              <a:gd name="connsiteX6" fmla="*/ 2901950 w 2901950"/>
              <a:gd name="connsiteY6" fmla="*/ 326143 h 1638300"/>
              <a:gd name="connsiteX7" fmla="*/ 2728135 w 2901950"/>
              <a:gd name="connsiteY7" fmla="*/ 390613 h 1638300"/>
              <a:gd name="connsiteX8" fmla="*/ 2641228 w 2901950"/>
              <a:gd name="connsiteY8" fmla="*/ 511969 h 1638300"/>
              <a:gd name="connsiteX9" fmla="*/ 2588328 w 2901950"/>
              <a:gd name="connsiteY9" fmla="*/ 656079 h 1638300"/>
              <a:gd name="connsiteX10" fmla="*/ 2459856 w 2901950"/>
              <a:gd name="connsiteY10" fmla="*/ 982222 h 1638300"/>
              <a:gd name="connsiteX11" fmla="*/ 2433406 w 2901950"/>
              <a:gd name="connsiteY11" fmla="*/ 1054277 h 1638300"/>
              <a:gd name="connsiteX12" fmla="*/ 2335163 w 2901950"/>
              <a:gd name="connsiteY12" fmla="*/ 1308365 h 1638300"/>
              <a:gd name="connsiteX13" fmla="*/ 2320049 w 2901950"/>
              <a:gd name="connsiteY13" fmla="*/ 1350081 h 1638300"/>
              <a:gd name="connsiteX14" fmla="*/ 2225584 w 2901950"/>
              <a:gd name="connsiteY14" fmla="*/ 1596584 h 1638300"/>
              <a:gd name="connsiteX15" fmla="*/ 2214248 w 2901950"/>
              <a:gd name="connsiteY15" fmla="*/ 1638300 h 1638300"/>
              <a:gd name="connsiteX16" fmla="*/ 1741926 w 2901950"/>
              <a:gd name="connsiteY16" fmla="*/ 1638300 h 1638300"/>
              <a:gd name="connsiteX17" fmla="*/ 1160024 w 2901950"/>
              <a:gd name="connsiteY17" fmla="*/ 1638300 h 1638300"/>
              <a:gd name="connsiteX18" fmla="*/ 581902 w 2901950"/>
              <a:gd name="connsiteY18" fmla="*/ 1638300 h 1638300"/>
              <a:gd name="connsiteX19" fmla="*/ 0 w 2901950"/>
              <a:gd name="connsiteY19" fmla="*/ 1638300 h 1638300"/>
              <a:gd name="connsiteX20" fmla="*/ 0 w 2901950"/>
              <a:gd name="connsiteY20" fmla="*/ 1308365 h 1638300"/>
              <a:gd name="connsiteX21" fmla="*/ 0 w 2901950"/>
              <a:gd name="connsiteY21" fmla="*/ 982222 h 1638300"/>
              <a:gd name="connsiteX22" fmla="*/ 0 w 2901950"/>
              <a:gd name="connsiteY22" fmla="*/ 656079 h 1638300"/>
              <a:gd name="connsiteX23" fmla="*/ 0 w 2901950"/>
              <a:gd name="connsiteY23" fmla="*/ 326143 h 1638300"/>
              <a:gd name="connsiteX24" fmla="*/ 0 w 2901950"/>
              <a:gd name="connsiteY24" fmla="*/ 0 h 1638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901950" h="1638300">
                <a:moveTo>
                  <a:pt x="0" y="0"/>
                </a:moveTo>
                <a:cubicBezTo>
                  <a:pt x="0" y="0"/>
                  <a:pt x="0" y="0"/>
                  <a:pt x="581902" y="0"/>
                </a:cubicBezTo>
                <a:cubicBezTo>
                  <a:pt x="581902" y="0"/>
                  <a:pt x="581902" y="0"/>
                  <a:pt x="1160024" y="0"/>
                </a:cubicBezTo>
                <a:cubicBezTo>
                  <a:pt x="1160024" y="0"/>
                  <a:pt x="1160024" y="0"/>
                  <a:pt x="1741926" y="0"/>
                </a:cubicBezTo>
                <a:cubicBezTo>
                  <a:pt x="1741926" y="0"/>
                  <a:pt x="1741926" y="0"/>
                  <a:pt x="2320049" y="0"/>
                </a:cubicBezTo>
                <a:lnTo>
                  <a:pt x="2901950" y="0"/>
                </a:lnTo>
                <a:cubicBezTo>
                  <a:pt x="2901950" y="0"/>
                  <a:pt x="2901950" y="0"/>
                  <a:pt x="2901950" y="326143"/>
                </a:cubicBezTo>
                <a:cubicBezTo>
                  <a:pt x="2841493" y="329936"/>
                  <a:pt x="2777257" y="352690"/>
                  <a:pt x="2728135" y="390613"/>
                </a:cubicBezTo>
                <a:cubicBezTo>
                  <a:pt x="2690350" y="424745"/>
                  <a:pt x="2660121" y="466461"/>
                  <a:pt x="2641228" y="511969"/>
                </a:cubicBezTo>
                <a:cubicBezTo>
                  <a:pt x="2641228" y="511969"/>
                  <a:pt x="2641228" y="511969"/>
                  <a:pt x="2588328" y="656079"/>
                </a:cubicBezTo>
                <a:cubicBezTo>
                  <a:pt x="2588328" y="656079"/>
                  <a:pt x="2588328" y="656079"/>
                  <a:pt x="2459856" y="982222"/>
                </a:cubicBezTo>
                <a:cubicBezTo>
                  <a:pt x="2459856" y="982222"/>
                  <a:pt x="2459856" y="982222"/>
                  <a:pt x="2433406" y="1054277"/>
                </a:cubicBezTo>
                <a:cubicBezTo>
                  <a:pt x="2433406" y="1054277"/>
                  <a:pt x="2433406" y="1054277"/>
                  <a:pt x="2335163" y="1308365"/>
                </a:cubicBezTo>
                <a:cubicBezTo>
                  <a:pt x="2335163" y="1308365"/>
                  <a:pt x="2335163" y="1308365"/>
                  <a:pt x="2320049" y="1350081"/>
                </a:cubicBezTo>
                <a:cubicBezTo>
                  <a:pt x="2320049" y="1350081"/>
                  <a:pt x="2320049" y="1350081"/>
                  <a:pt x="2225584" y="1596584"/>
                </a:cubicBezTo>
                <a:cubicBezTo>
                  <a:pt x="2221806" y="1607961"/>
                  <a:pt x="2218027" y="1623131"/>
                  <a:pt x="2214248" y="1638300"/>
                </a:cubicBezTo>
                <a:cubicBezTo>
                  <a:pt x="2214248" y="1638300"/>
                  <a:pt x="2214248" y="1638300"/>
                  <a:pt x="1741926" y="1638300"/>
                </a:cubicBezTo>
                <a:cubicBezTo>
                  <a:pt x="1741926" y="1638300"/>
                  <a:pt x="1741926" y="1638300"/>
                  <a:pt x="1160024" y="1638300"/>
                </a:cubicBezTo>
                <a:cubicBezTo>
                  <a:pt x="1160024" y="1638300"/>
                  <a:pt x="1160024" y="1638300"/>
                  <a:pt x="581902" y="1638300"/>
                </a:cubicBezTo>
                <a:cubicBezTo>
                  <a:pt x="581902" y="1638300"/>
                  <a:pt x="581902" y="1638300"/>
                  <a:pt x="0" y="1638300"/>
                </a:cubicBezTo>
                <a:cubicBezTo>
                  <a:pt x="0" y="1638300"/>
                  <a:pt x="0" y="1638300"/>
                  <a:pt x="0" y="1308365"/>
                </a:cubicBezTo>
                <a:cubicBezTo>
                  <a:pt x="0" y="1308365"/>
                  <a:pt x="0" y="1308365"/>
                  <a:pt x="0" y="982222"/>
                </a:cubicBezTo>
                <a:cubicBezTo>
                  <a:pt x="0" y="982222"/>
                  <a:pt x="0" y="982222"/>
                  <a:pt x="0" y="656079"/>
                </a:cubicBezTo>
                <a:cubicBezTo>
                  <a:pt x="0" y="656079"/>
                  <a:pt x="0" y="656079"/>
                  <a:pt x="0" y="326143"/>
                </a:cubicBezTo>
                <a:cubicBezTo>
                  <a:pt x="0" y="326143"/>
                  <a:pt x="0" y="326143"/>
                  <a:pt x="0" y="0"/>
                </a:cubicBezTo>
                <a:close/>
              </a:path>
            </a:pathLst>
          </a:custGeom>
          <a:noFill/>
        </p:spPr>
        <p:txBody>
          <a:bodyPr wrap="square" tIns="360000">
            <a:noAutofit/>
          </a:bodyPr>
          <a:lstStyle>
            <a:lvl1pPr algn="ctr">
              <a:defRPr sz="1400" b="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pic>
        <p:nvPicPr>
          <p:cNvPr id="7" name="Picture 6" descr="A colorful circles and a black background&#10;&#10;Description automatically generated">
            <a:extLst>
              <a:ext uri="{FF2B5EF4-FFF2-40B4-BE49-F238E27FC236}">
                <a16:creationId xmlns:a16="http://schemas.microsoft.com/office/drawing/2014/main" id="{E3B2E7AF-7F6F-7319-5894-01BE4B13460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4000" y="0"/>
            <a:ext cx="3048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6C9918D-BA13-C7B2-DD69-2DC8F3E605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4838" y="1376363"/>
            <a:ext cx="5465762" cy="2276399"/>
          </a:xfrm>
        </p:spPr>
        <p:txBody>
          <a:bodyPr anchor="b" anchorCtr="0"/>
          <a:lstStyle>
            <a:lvl1pPr algn="l">
              <a:lnSpc>
                <a:spcPct val="90000"/>
              </a:lnSpc>
              <a:defRPr sz="4000" spc="-100" baseline="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126F13-0AE9-3175-DE16-03EC60AEA7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4838" y="3990974"/>
            <a:ext cx="4510395" cy="1047751"/>
          </a:xfrm>
        </p:spPr>
        <p:txBody>
          <a:bodyPr anchor="t" anchorCtr="0"/>
          <a:lstStyle>
            <a:lvl1pPr marL="0" indent="0" algn="l">
              <a:spcBef>
                <a:spcPts val="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3A8108-6468-F37B-B08D-4576298F5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Insert menu &gt; Header &amp; Footer button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9EE5C0-CA83-92F8-E574-92C5F4ED2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B0E19-F4C8-4F98-96D2-CE1ECDE59975}" type="slidenum">
              <a:rPr lang="en-GB" smtClean="0"/>
              <a:t>‹#›</a:t>
            </a:fld>
            <a:endParaRPr lang="en-GB"/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B92AF615-B0B4-115B-E41F-28D77FF01C1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3613" y="6853238"/>
            <a:ext cx="133350" cy="4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1" name="Picture 13">
            <a:extLst>
              <a:ext uri="{FF2B5EF4-FFF2-40B4-BE49-F238E27FC236}">
                <a16:creationId xmlns:a16="http://schemas.microsoft.com/office/drawing/2014/main" id="{11323A8E-58B2-5227-B848-7987730AF7E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7863" y="6853238"/>
            <a:ext cx="133350" cy="4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03EBC5E-BE86-E879-A12E-9A2174CA6DC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350" y="5643501"/>
            <a:ext cx="5004000" cy="93287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40071798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4 (Full Colour) Dark Image">
    <p:bg>
      <p:bgPr>
        <a:solidFill>
          <a:srgbClr val="A7A8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4A0AA0A-BF81-ACA8-E016-4EE23C249B75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>
          <a:xfrm>
            <a:off x="0" y="0"/>
            <a:ext cx="12198286" cy="6858000"/>
          </a:xfrm>
          <a:custGeom>
            <a:avLst/>
            <a:gdLst>
              <a:gd name="connsiteX0" fmla="*/ 0 w 2901950"/>
              <a:gd name="connsiteY0" fmla="*/ 0 h 1638300"/>
              <a:gd name="connsiteX1" fmla="*/ 581902 w 2901950"/>
              <a:gd name="connsiteY1" fmla="*/ 0 h 1638300"/>
              <a:gd name="connsiteX2" fmla="*/ 1160024 w 2901950"/>
              <a:gd name="connsiteY2" fmla="*/ 0 h 1638300"/>
              <a:gd name="connsiteX3" fmla="*/ 1741926 w 2901950"/>
              <a:gd name="connsiteY3" fmla="*/ 0 h 1638300"/>
              <a:gd name="connsiteX4" fmla="*/ 2320049 w 2901950"/>
              <a:gd name="connsiteY4" fmla="*/ 0 h 1638300"/>
              <a:gd name="connsiteX5" fmla="*/ 2901950 w 2901950"/>
              <a:gd name="connsiteY5" fmla="*/ 0 h 1638300"/>
              <a:gd name="connsiteX6" fmla="*/ 2901950 w 2901950"/>
              <a:gd name="connsiteY6" fmla="*/ 326143 h 1638300"/>
              <a:gd name="connsiteX7" fmla="*/ 2728135 w 2901950"/>
              <a:gd name="connsiteY7" fmla="*/ 390613 h 1638300"/>
              <a:gd name="connsiteX8" fmla="*/ 2641228 w 2901950"/>
              <a:gd name="connsiteY8" fmla="*/ 511969 h 1638300"/>
              <a:gd name="connsiteX9" fmla="*/ 2588328 w 2901950"/>
              <a:gd name="connsiteY9" fmla="*/ 656079 h 1638300"/>
              <a:gd name="connsiteX10" fmla="*/ 2459856 w 2901950"/>
              <a:gd name="connsiteY10" fmla="*/ 982222 h 1638300"/>
              <a:gd name="connsiteX11" fmla="*/ 2433406 w 2901950"/>
              <a:gd name="connsiteY11" fmla="*/ 1054277 h 1638300"/>
              <a:gd name="connsiteX12" fmla="*/ 2335163 w 2901950"/>
              <a:gd name="connsiteY12" fmla="*/ 1308365 h 1638300"/>
              <a:gd name="connsiteX13" fmla="*/ 2320049 w 2901950"/>
              <a:gd name="connsiteY13" fmla="*/ 1350081 h 1638300"/>
              <a:gd name="connsiteX14" fmla="*/ 2225584 w 2901950"/>
              <a:gd name="connsiteY14" fmla="*/ 1596584 h 1638300"/>
              <a:gd name="connsiteX15" fmla="*/ 2214248 w 2901950"/>
              <a:gd name="connsiteY15" fmla="*/ 1638300 h 1638300"/>
              <a:gd name="connsiteX16" fmla="*/ 1741926 w 2901950"/>
              <a:gd name="connsiteY16" fmla="*/ 1638300 h 1638300"/>
              <a:gd name="connsiteX17" fmla="*/ 1160024 w 2901950"/>
              <a:gd name="connsiteY17" fmla="*/ 1638300 h 1638300"/>
              <a:gd name="connsiteX18" fmla="*/ 581902 w 2901950"/>
              <a:gd name="connsiteY18" fmla="*/ 1638300 h 1638300"/>
              <a:gd name="connsiteX19" fmla="*/ 0 w 2901950"/>
              <a:gd name="connsiteY19" fmla="*/ 1638300 h 1638300"/>
              <a:gd name="connsiteX20" fmla="*/ 0 w 2901950"/>
              <a:gd name="connsiteY20" fmla="*/ 1308365 h 1638300"/>
              <a:gd name="connsiteX21" fmla="*/ 0 w 2901950"/>
              <a:gd name="connsiteY21" fmla="*/ 982222 h 1638300"/>
              <a:gd name="connsiteX22" fmla="*/ 0 w 2901950"/>
              <a:gd name="connsiteY22" fmla="*/ 656079 h 1638300"/>
              <a:gd name="connsiteX23" fmla="*/ 0 w 2901950"/>
              <a:gd name="connsiteY23" fmla="*/ 326143 h 1638300"/>
              <a:gd name="connsiteX24" fmla="*/ 0 w 2901950"/>
              <a:gd name="connsiteY24" fmla="*/ 0 h 1638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901950" h="1638300">
                <a:moveTo>
                  <a:pt x="0" y="0"/>
                </a:moveTo>
                <a:cubicBezTo>
                  <a:pt x="0" y="0"/>
                  <a:pt x="0" y="0"/>
                  <a:pt x="581902" y="0"/>
                </a:cubicBezTo>
                <a:cubicBezTo>
                  <a:pt x="581902" y="0"/>
                  <a:pt x="581902" y="0"/>
                  <a:pt x="1160024" y="0"/>
                </a:cubicBezTo>
                <a:cubicBezTo>
                  <a:pt x="1160024" y="0"/>
                  <a:pt x="1160024" y="0"/>
                  <a:pt x="1741926" y="0"/>
                </a:cubicBezTo>
                <a:cubicBezTo>
                  <a:pt x="1741926" y="0"/>
                  <a:pt x="1741926" y="0"/>
                  <a:pt x="2320049" y="0"/>
                </a:cubicBezTo>
                <a:lnTo>
                  <a:pt x="2901950" y="0"/>
                </a:lnTo>
                <a:cubicBezTo>
                  <a:pt x="2901950" y="0"/>
                  <a:pt x="2901950" y="0"/>
                  <a:pt x="2901950" y="326143"/>
                </a:cubicBezTo>
                <a:cubicBezTo>
                  <a:pt x="2841493" y="329936"/>
                  <a:pt x="2777257" y="352690"/>
                  <a:pt x="2728135" y="390613"/>
                </a:cubicBezTo>
                <a:cubicBezTo>
                  <a:pt x="2690350" y="424745"/>
                  <a:pt x="2660121" y="466461"/>
                  <a:pt x="2641228" y="511969"/>
                </a:cubicBezTo>
                <a:cubicBezTo>
                  <a:pt x="2641228" y="511969"/>
                  <a:pt x="2641228" y="511969"/>
                  <a:pt x="2588328" y="656079"/>
                </a:cubicBezTo>
                <a:cubicBezTo>
                  <a:pt x="2588328" y="656079"/>
                  <a:pt x="2588328" y="656079"/>
                  <a:pt x="2459856" y="982222"/>
                </a:cubicBezTo>
                <a:cubicBezTo>
                  <a:pt x="2459856" y="982222"/>
                  <a:pt x="2459856" y="982222"/>
                  <a:pt x="2433406" y="1054277"/>
                </a:cubicBezTo>
                <a:cubicBezTo>
                  <a:pt x="2433406" y="1054277"/>
                  <a:pt x="2433406" y="1054277"/>
                  <a:pt x="2335163" y="1308365"/>
                </a:cubicBezTo>
                <a:cubicBezTo>
                  <a:pt x="2335163" y="1308365"/>
                  <a:pt x="2335163" y="1308365"/>
                  <a:pt x="2320049" y="1350081"/>
                </a:cubicBezTo>
                <a:cubicBezTo>
                  <a:pt x="2320049" y="1350081"/>
                  <a:pt x="2320049" y="1350081"/>
                  <a:pt x="2225584" y="1596584"/>
                </a:cubicBezTo>
                <a:cubicBezTo>
                  <a:pt x="2221806" y="1607961"/>
                  <a:pt x="2218027" y="1623131"/>
                  <a:pt x="2214248" y="1638300"/>
                </a:cubicBezTo>
                <a:cubicBezTo>
                  <a:pt x="2214248" y="1638300"/>
                  <a:pt x="2214248" y="1638300"/>
                  <a:pt x="1741926" y="1638300"/>
                </a:cubicBezTo>
                <a:cubicBezTo>
                  <a:pt x="1741926" y="1638300"/>
                  <a:pt x="1741926" y="1638300"/>
                  <a:pt x="1160024" y="1638300"/>
                </a:cubicBezTo>
                <a:cubicBezTo>
                  <a:pt x="1160024" y="1638300"/>
                  <a:pt x="1160024" y="1638300"/>
                  <a:pt x="581902" y="1638300"/>
                </a:cubicBezTo>
                <a:cubicBezTo>
                  <a:pt x="581902" y="1638300"/>
                  <a:pt x="581902" y="1638300"/>
                  <a:pt x="0" y="1638300"/>
                </a:cubicBezTo>
                <a:cubicBezTo>
                  <a:pt x="0" y="1638300"/>
                  <a:pt x="0" y="1638300"/>
                  <a:pt x="0" y="1308365"/>
                </a:cubicBezTo>
                <a:cubicBezTo>
                  <a:pt x="0" y="1308365"/>
                  <a:pt x="0" y="1308365"/>
                  <a:pt x="0" y="982222"/>
                </a:cubicBezTo>
                <a:cubicBezTo>
                  <a:pt x="0" y="982222"/>
                  <a:pt x="0" y="982222"/>
                  <a:pt x="0" y="656079"/>
                </a:cubicBezTo>
                <a:cubicBezTo>
                  <a:pt x="0" y="656079"/>
                  <a:pt x="0" y="656079"/>
                  <a:pt x="0" y="326143"/>
                </a:cubicBezTo>
                <a:cubicBezTo>
                  <a:pt x="0" y="326143"/>
                  <a:pt x="0" y="326143"/>
                  <a:pt x="0" y="0"/>
                </a:cubicBezTo>
                <a:close/>
              </a:path>
            </a:pathLst>
          </a:custGeom>
          <a:noFill/>
        </p:spPr>
        <p:txBody>
          <a:bodyPr wrap="square" tIns="360000">
            <a:noAutofit/>
          </a:bodyPr>
          <a:lstStyle>
            <a:lvl1pPr algn="ctr">
              <a:defRPr sz="14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pic>
        <p:nvPicPr>
          <p:cNvPr id="4" name="Picture 3" descr="A colorful circles and a black background&#10;&#10;Description automatically generated">
            <a:extLst>
              <a:ext uri="{FF2B5EF4-FFF2-40B4-BE49-F238E27FC236}">
                <a16:creationId xmlns:a16="http://schemas.microsoft.com/office/drawing/2014/main" id="{3A6839E8-C4DA-B75E-95D4-3470D676100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44000" y="0"/>
            <a:ext cx="3048000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8BF5FAE-D19B-68EB-DD60-A7A23884BAF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31200" y="5644800"/>
            <a:ext cx="5004000" cy="93421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6C9918D-BA13-C7B2-DD69-2DC8F3E605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4838" y="1376363"/>
            <a:ext cx="5465762" cy="2276399"/>
          </a:xfrm>
        </p:spPr>
        <p:txBody>
          <a:bodyPr anchor="b" anchorCtr="0"/>
          <a:lstStyle>
            <a:lvl1pPr algn="l">
              <a:lnSpc>
                <a:spcPct val="90000"/>
              </a:lnSpc>
              <a:defRPr sz="4000" spc="-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126F13-0AE9-3175-DE16-03EC60AEA7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4838" y="3990974"/>
            <a:ext cx="4510395" cy="1047751"/>
          </a:xfrm>
        </p:spPr>
        <p:txBody>
          <a:bodyPr anchor="t" anchorCtr="0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3A8108-6468-F37B-B08D-4576298F5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Insert menu &gt; Header &amp; Footer button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9EE5C0-CA83-92F8-E574-92C5F4ED2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B0E19-F4C8-4F98-96D2-CE1ECDE59975}" type="slidenum">
              <a:rPr lang="en-GB" smtClean="0"/>
              <a:t>‹#›</a:t>
            </a:fld>
            <a:endParaRPr lang="en-GB"/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B92AF615-B0B4-115B-E41F-28D77FF01C1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3613" y="6853238"/>
            <a:ext cx="133350" cy="4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1" name="Picture 13">
            <a:extLst>
              <a:ext uri="{FF2B5EF4-FFF2-40B4-BE49-F238E27FC236}">
                <a16:creationId xmlns:a16="http://schemas.microsoft.com/office/drawing/2014/main" id="{11323A8E-58B2-5227-B848-7987730AF7E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7863" y="6853238"/>
            <a:ext cx="133350" cy="4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9860681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yellow and orange curved object&#10;&#10;Description automatically generated">
            <a:extLst>
              <a:ext uri="{FF2B5EF4-FFF2-40B4-BE49-F238E27FC236}">
                <a16:creationId xmlns:a16="http://schemas.microsoft.com/office/drawing/2014/main" id="{3E5D2A65-B6A1-B307-849A-B908EBCF9E1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48842" y="4776791"/>
            <a:ext cx="3348165" cy="2081210"/>
          </a:xfrm>
          <a:prstGeom prst="rect">
            <a:avLst/>
          </a:prstGeom>
        </p:spPr>
      </p:pic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BFA25391-214F-BAE1-D237-9A5DA6730DEC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>
          <a:xfrm>
            <a:off x="5428529" y="0"/>
            <a:ext cx="6763471" cy="6858000"/>
          </a:xfrm>
          <a:custGeom>
            <a:avLst/>
            <a:gdLst>
              <a:gd name="connsiteX0" fmla="*/ 377459 w 3359817"/>
              <a:gd name="connsiteY0" fmla="*/ 0 h 3406775"/>
              <a:gd name="connsiteX1" fmla="*/ 3359817 w 3359817"/>
              <a:gd name="connsiteY1" fmla="*/ 0 h 3406775"/>
              <a:gd name="connsiteX2" fmla="*/ 3359817 w 3359817"/>
              <a:gd name="connsiteY2" fmla="*/ 3406775 h 3406775"/>
              <a:gd name="connsiteX3" fmla="*/ 2223681 w 3359817"/>
              <a:gd name="connsiteY3" fmla="*/ 3406775 h 3406775"/>
              <a:gd name="connsiteX4" fmla="*/ 740392 w 3359817"/>
              <a:gd name="connsiteY4" fmla="*/ 2562967 h 3406775"/>
              <a:gd name="connsiteX5" fmla="*/ 46086 w 3359817"/>
              <a:gd name="connsiteY5" fmla="*/ 1939969 h 3406775"/>
              <a:gd name="connsiteX6" fmla="*/ 235442 w 3359817"/>
              <a:gd name="connsiteY6" fmla="*/ 1033073 h 3406775"/>
              <a:gd name="connsiteX7" fmla="*/ 424798 w 3359817"/>
              <a:gd name="connsiteY7" fmla="*/ 126177 h 3406775"/>
              <a:gd name="connsiteX8" fmla="*/ 377459 w 3359817"/>
              <a:gd name="connsiteY8" fmla="*/ 0 h 340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359817" h="3406775">
                <a:moveTo>
                  <a:pt x="377459" y="0"/>
                </a:moveTo>
                <a:lnTo>
                  <a:pt x="3359817" y="0"/>
                </a:lnTo>
                <a:cubicBezTo>
                  <a:pt x="3359817" y="3406775"/>
                  <a:pt x="3359817" y="3406775"/>
                  <a:pt x="3359817" y="3406775"/>
                </a:cubicBezTo>
                <a:cubicBezTo>
                  <a:pt x="2223681" y="3406775"/>
                  <a:pt x="2223681" y="3406775"/>
                  <a:pt x="2223681" y="3406775"/>
                </a:cubicBezTo>
                <a:cubicBezTo>
                  <a:pt x="1837079" y="2980928"/>
                  <a:pt x="1324239" y="2681258"/>
                  <a:pt x="740392" y="2562967"/>
                </a:cubicBezTo>
                <a:cubicBezTo>
                  <a:pt x="416908" y="2491993"/>
                  <a:pt x="148654" y="2255411"/>
                  <a:pt x="46086" y="1939969"/>
                </a:cubicBezTo>
                <a:cubicBezTo>
                  <a:pt x="-56482" y="1624527"/>
                  <a:pt x="14527" y="1277541"/>
                  <a:pt x="235442" y="1033073"/>
                </a:cubicBezTo>
                <a:cubicBezTo>
                  <a:pt x="456358" y="788605"/>
                  <a:pt x="535256" y="441619"/>
                  <a:pt x="424798" y="126177"/>
                </a:cubicBezTo>
                <a:cubicBezTo>
                  <a:pt x="416908" y="78861"/>
                  <a:pt x="393239" y="39430"/>
                  <a:pt x="377459" y="0"/>
                </a:cubicBezTo>
                <a:close/>
              </a:path>
            </a:pathLst>
          </a:custGeom>
        </p:spPr>
        <p:txBody>
          <a:bodyPr wrap="square" tIns="360000">
            <a:noAutofit/>
          </a:bodyPr>
          <a:lstStyle>
            <a:lvl1pPr algn="ctr">
              <a:defRPr sz="1400" b="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C9918D-BA13-C7B2-DD69-2DC8F3E605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4838" y="1376363"/>
            <a:ext cx="4510395" cy="2276399"/>
          </a:xfrm>
        </p:spPr>
        <p:txBody>
          <a:bodyPr anchor="b" anchorCtr="0"/>
          <a:lstStyle>
            <a:lvl1pPr algn="l">
              <a:lnSpc>
                <a:spcPct val="90000"/>
              </a:lnSpc>
              <a:defRPr sz="4000" spc="-100" baseline="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126F13-0AE9-3175-DE16-03EC60AEA7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4838" y="3990974"/>
            <a:ext cx="4510395" cy="1047751"/>
          </a:xfrm>
        </p:spPr>
        <p:txBody>
          <a:bodyPr anchor="t" anchorCtr="0"/>
          <a:lstStyle>
            <a:lvl1pPr marL="0" indent="0" algn="l">
              <a:spcBef>
                <a:spcPts val="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3A8108-6468-F37B-B08D-4576298F5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Insert menu &gt; Header &amp; Footer button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9EE5C0-CA83-92F8-E574-92C5F4ED2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B0E19-F4C8-4F98-96D2-CE1ECDE59975}" type="slidenum">
              <a:rPr lang="en-GB" smtClean="0"/>
              <a:t>‹#›</a:t>
            </a:fld>
            <a:endParaRPr lang="en-GB"/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B92AF615-B0B4-115B-E41F-28D77FF01C1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3613" y="6853238"/>
            <a:ext cx="133350" cy="4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1" name="Picture 13">
            <a:extLst>
              <a:ext uri="{FF2B5EF4-FFF2-40B4-BE49-F238E27FC236}">
                <a16:creationId xmlns:a16="http://schemas.microsoft.com/office/drawing/2014/main" id="{11323A8E-58B2-5227-B848-7987730AF7E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7863" y="6853238"/>
            <a:ext cx="133350" cy="4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03EBC5E-BE86-E879-A12E-9A2174CA6DC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350" y="5643501"/>
            <a:ext cx="5004000" cy="93287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98997003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black and orange gradient&#10;&#10;Description automatically generated">
            <a:extLst>
              <a:ext uri="{FF2B5EF4-FFF2-40B4-BE49-F238E27FC236}">
                <a16:creationId xmlns:a16="http://schemas.microsoft.com/office/drawing/2014/main" id="{F9DFBF29-178B-7AE6-A802-BD30CC89A1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66535" y="5010151"/>
            <a:ext cx="3449872" cy="1851438"/>
          </a:xfrm>
          <a:prstGeom prst="rect">
            <a:avLst/>
          </a:prstGeom>
        </p:spPr>
      </p:pic>
      <p:sp>
        <p:nvSpPr>
          <p:cNvPr id="59" name="Picture Placeholder 58">
            <a:extLst>
              <a:ext uri="{FF2B5EF4-FFF2-40B4-BE49-F238E27FC236}">
                <a16:creationId xmlns:a16="http://schemas.microsoft.com/office/drawing/2014/main" id="{35ABE09A-64D7-D976-53AA-CE8331A5F129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>
          <a:xfrm>
            <a:off x="5397535" y="0"/>
            <a:ext cx="6794466" cy="6858000"/>
          </a:xfrm>
          <a:custGeom>
            <a:avLst/>
            <a:gdLst>
              <a:gd name="connsiteX0" fmla="*/ 0 w 2716213"/>
              <a:gd name="connsiteY0" fmla="*/ 0 h 2741612"/>
              <a:gd name="connsiteX1" fmla="*/ 2716213 w 2716213"/>
              <a:gd name="connsiteY1" fmla="*/ 0 h 2741612"/>
              <a:gd name="connsiteX2" fmla="*/ 2716213 w 2716213"/>
              <a:gd name="connsiteY2" fmla="*/ 2741612 h 2741612"/>
              <a:gd name="connsiteX3" fmla="*/ 1821386 w 2716213"/>
              <a:gd name="connsiteY3" fmla="*/ 2741612 h 2741612"/>
              <a:gd name="connsiteX4" fmla="*/ 1808693 w 2716213"/>
              <a:gd name="connsiteY4" fmla="*/ 2468720 h 2741612"/>
              <a:gd name="connsiteX5" fmla="*/ 1707153 w 2716213"/>
              <a:gd name="connsiteY5" fmla="*/ 2221214 h 2741612"/>
              <a:gd name="connsiteX6" fmla="*/ 1497725 w 2716213"/>
              <a:gd name="connsiteY6" fmla="*/ 2062556 h 2741612"/>
              <a:gd name="connsiteX7" fmla="*/ 1237527 w 2716213"/>
              <a:gd name="connsiteY7" fmla="*/ 2030824 h 2741612"/>
              <a:gd name="connsiteX8" fmla="*/ 1104255 w 2716213"/>
              <a:gd name="connsiteY8" fmla="*/ 2062556 h 2741612"/>
              <a:gd name="connsiteX9" fmla="*/ 990022 w 2716213"/>
              <a:gd name="connsiteY9" fmla="*/ 2132365 h 2741612"/>
              <a:gd name="connsiteX10" fmla="*/ 742516 w 2716213"/>
              <a:gd name="connsiteY10" fmla="*/ 2233906 h 2741612"/>
              <a:gd name="connsiteX11" fmla="*/ 482318 w 2716213"/>
              <a:gd name="connsiteY11" fmla="*/ 2195828 h 2741612"/>
              <a:gd name="connsiteX12" fmla="*/ 272891 w 2716213"/>
              <a:gd name="connsiteY12" fmla="*/ 2037170 h 2741612"/>
              <a:gd name="connsiteX13" fmla="*/ 171350 w 2716213"/>
              <a:gd name="connsiteY13" fmla="*/ 1789664 h 2741612"/>
              <a:gd name="connsiteX14" fmla="*/ 203082 w 2716213"/>
              <a:gd name="connsiteY14" fmla="*/ 1529464 h 2741612"/>
              <a:gd name="connsiteX15" fmla="*/ 368085 w 2716213"/>
              <a:gd name="connsiteY15" fmla="*/ 1320036 h 2741612"/>
              <a:gd name="connsiteX16" fmla="*/ 526742 w 2716213"/>
              <a:gd name="connsiteY16" fmla="*/ 1104261 h 2741612"/>
              <a:gd name="connsiteX17" fmla="*/ 558474 w 2716213"/>
              <a:gd name="connsiteY17" fmla="*/ 844061 h 2741612"/>
              <a:gd name="connsiteX18" fmla="*/ 456933 w 2716213"/>
              <a:gd name="connsiteY18" fmla="*/ 596555 h 2741612"/>
              <a:gd name="connsiteX19" fmla="*/ 0 w 2716213"/>
              <a:gd name="connsiteY19" fmla="*/ 0 h 2741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716213" h="2741612">
                <a:moveTo>
                  <a:pt x="0" y="0"/>
                </a:moveTo>
                <a:lnTo>
                  <a:pt x="2716213" y="0"/>
                </a:lnTo>
                <a:cubicBezTo>
                  <a:pt x="2716213" y="2741612"/>
                  <a:pt x="2716213" y="2741612"/>
                  <a:pt x="2716213" y="2741612"/>
                </a:cubicBezTo>
                <a:cubicBezTo>
                  <a:pt x="1821386" y="2741612"/>
                  <a:pt x="1821386" y="2741612"/>
                  <a:pt x="1821386" y="2741612"/>
                </a:cubicBezTo>
                <a:cubicBezTo>
                  <a:pt x="1827732" y="2652764"/>
                  <a:pt x="1821386" y="2557569"/>
                  <a:pt x="1808693" y="2468720"/>
                </a:cubicBezTo>
                <a:cubicBezTo>
                  <a:pt x="1796001" y="2373525"/>
                  <a:pt x="1764269" y="2291023"/>
                  <a:pt x="1707153" y="2221214"/>
                </a:cubicBezTo>
                <a:cubicBezTo>
                  <a:pt x="1656382" y="2151404"/>
                  <a:pt x="1580227" y="2094287"/>
                  <a:pt x="1497725" y="2062556"/>
                </a:cubicBezTo>
                <a:cubicBezTo>
                  <a:pt x="1415223" y="2030824"/>
                  <a:pt x="1326375" y="2018131"/>
                  <a:pt x="1237527" y="2030824"/>
                </a:cubicBezTo>
                <a:cubicBezTo>
                  <a:pt x="1186757" y="2037170"/>
                  <a:pt x="1142333" y="2043517"/>
                  <a:pt x="1104255" y="2062556"/>
                </a:cubicBezTo>
                <a:cubicBezTo>
                  <a:pt x="1059831" y="2081594"/>
                  <a:pt x="1021753" y="2100633"/>
                  <a:pt x="990022" y="2132365"/>
                </a:cubicBezTo>
                <a:cubicBezTo>
                  <a:pt x="920213" y="2183136"/>
                  <a:pt x="837711" y="2221214"/>
                  <a:pt x="742516" y="2233906"/>
                </a:cubicBezTo>
                <a:cubicBezTo>
                  <a:pt x="653668" y="2246599"/>
                  <a:pt x="564820" y="2227560"/>
                  <a:pt x="482318" y="2195828"/>
                </a:cubicBezTo>
                <a:cubicBezTo>
                  <a:pt x="399817" y="2164097"/>
                  <a:pt x="323661" y="2106980"/>
                  <a:pt x="272891" y="2037170"/>
                </a:cubicBezTo>
                <a:cubicBezTo>
                  <a:pt x="215774" y="1967361"/>
                  <a:pt x="184043" y="1884858"/>
                  <a:pt x="171350" y="1789664"/>
                </a:cubicBezTo>
                <a:cubicBezTo>
                  <a:pt x="158658" y="1700815"/>
                  <a:pt x="171350" y="1605620"/>
                  <a:pt x="203082" y="1529464"/>
                </a:cubicBezTo>
                <a:cubicBezTo>
                  <a:pt x="241159" y="1446962"/>
                  <a:pt x="291930" y="1370806"/>
                  <a:pt x="368085" y="1320036"/>
                </a:cubicBezTo>
                <a:cubicBezTo>
                  <a:pt x="437894" y="1262919"/>
                  <a:pt x="495011" y="1193109"/>
                  <a:pt x="526742" y="1104261"/>
                </a:cubicBezTo>
                <a:cubicBezTo>
                  <a:pt x="558474" y="1028105"/>
                  <a:pt x="571167" y="939256"/>
                  <a:pt x="558474" y="844061"/>
                </a:cubicBezTo>
                <a:cubicBezTo>
                  <a:pt x="552128" y="748866"/>
                  <a:pt x="514050" y="666364"/>
                  <a:pt x="456933" y="596555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</p:spPr>
        <p:txBody>
          <a:bodyPr wrap="square" tIns="360000">
            <a:noAutofit/>
          </a:bodyPr>
          <a:lstStyle>
            <a:lvl1pPr algn="ctr">
              <a:defRPr sz="1400" b="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C9918D-BA13-C7B2-DD69-2DC8F3E605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4838" y="1376363"/>
            <a:ext cx="5465762" cy="2276399"/>
          </a:xfrm>
        </p:spPr>
        <p:txBody>
          <a:bodyPr anchor="b" anchorCtr="0"/>
          <a:lstStyle>
            <a:lvl1pPr algn="l">
              <a:lnSpc>
                <a:spcPct val="90000"/>
              </a:lnSpc>
              <a:defRPr sz="4000" spc="-100" baseline="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126F13-0AE9-3175-DE16-03EC60AEA7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4838" y="3990974"/>
            <a:ext cx="4510395" cy="1047751"/>
          </a:xfrm>
        </p:spPr>
        <p:txBody>
          <a:bodyPr anchor="t" anchorCtr="0"/>
          <a:lstStyle>
            <a:lvl1pPr marL="0" indent="0" algn="l">
              <a:spcBef>
                <a:spcPts val="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3A8108-6468-F37B-B08D-4576298F5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Insert menu &gt; Header &amp; Footer button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9EE5C0-CA83-92F8-E574-92C5F4ED2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B0E19-F4C8-4F98-96D2-CE1ECDE59975}" type="slidenum">
              <a:rPr lang="en-GB" smtClean="0"/>
              <a:t>‹#›</a:t>
            </a:fld>
            <a:endParaRPr lang="en-GB"/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B92AF615-B0B4-115B-E41F-28D77FF01C1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3613" y="6853238"/>
            <a:ext cx="133350" cy="4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1" name="Picture 13">
            <a:extLst>
              <a:ext uri="{FF2B5EF4-FFF2-40B4-BE49-F238E27FC236}">
                <a16:creationId xmlns:a16="http://schemas.microsoft.com/office/drawing/2014/main" id="{11323A8E-58B2-5227-B848-7987730AF7E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7863" y="6853238"/>
            <a:ext cx="133350" cy="4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03EBC5E-BE86-E879-A12E-9A2174CA6DC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350" y="5643501"/>
            <a:ext cx="5004000" cy="93287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66984671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Picture Placeholder 1026">
            <a:extLst>
              <a:ext uri="{FF2B5EF4-FFF2-40B4-BE49-F238E27FC236}">
                <a16:creationId xmlns:a16="http://schemas.microsoft.com/office/drawing/2014/main" id="{9A301015-C05B-1EA1-0EAE-127A1D8E1430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>
          <a:xfrm>
            <a:off x="4217581" y="0"/>
            <a:ext cx="7974419" cy="6858000"/>
          </a:xfrm>
          <a:custGeom>
            <a:avLst/>
            <a:gdLst>
              <a:gd name="connsiteX0" fmla="*/ 0 w 1905000"/>
              <a:gd name="connsiteY0" fmla="*/ 0 h 1638300"/>
              <a:gd name="connsiteX1" fmla="*/ 1905000 w 1905000"/>
              <a:gd name="connsiteY1" fmla="*/ 0 h 1638300"/>
              <a:gd name="connsiteX2" fmla="*/ 1905000 w 1905000"/>
              <a:gd name="connsiteY2" fmla="*/ 1638300 h 1638300"/>
              <a:gd name="connsiteX3" fmla="*/ 1590656 w 1905000"/>
              <a:gd name="connsiteY3" fmla="*/ 1638300 h 1638300"/>
              <a:gd name="connsiteX4" fmla="*/ 1276312 w 1905000"/>
              <a:gd name="connsiteY4" fmla="*/ 1471436 h 1638300"/>
              <a:gd name="connsiteX5" fmla="*/ 1136183 w 1905000"/>
              <a:gd name="connsiteY5" fmla="*/ 1171840 h 1638300"/>
              <a:gd name="connsiteX6" fmla="*/ 314344 w 1905000"/>
              <a:gd name="connsiteY6" fmla="*/ 200995 h 1638300"/>
              <a:gd name="connsiteX7" fmla="*/ 45448 w 1905000"/>
              <a:gd name="connsiteY7" fmla="*/ 11377 h 1638300"/>
              <a:gd name="connsiteX8" fmla="*/ 0 w 1905000"/>
              <a:gd name="connsiteY8" fmla="*/ 0 h 1638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05000" h="1638300">
                <a:moveTo>
                  <a:pt x="0" y="0"/>
                </a:moveTo>
                <a:lnTo>
                  <a:pt x="1905000" y="0"/>
                </a:lnTo>
                <a:cubicBezTo>
                  <a:pt x="1905000" y="0"/>
                  <a:pt x="1905000" y="0"/>
                  <a:pt x="1905000" y="1638300"/>
                </a:cubicBezTo>
                <a:cubicBezTo>
                  <a:pt x="1905000" y="1638300"/>
                  <a:pt x="1905000" y="1638300"/>
                  <a:pt x="1590656" y="1638300"/>
                </a:cubicBezTo>
                <a:cubicBezTo>
                  <a:pt x="1495974" y="1570038"/>
                  <a:pt x="1389931" y="1513152"/>
                  <a:pt x="1276312" y="1471436"/>
                </a:cubicBezTo>
                <a:cubicBezTo>
                  <a:pt x="1257376" y="1361458"/>
                  <a:pt x="1208141" y="1259064"/>
                  <a:pt x="1136183" y="1171840"/>
                </a:cubicBezTo>
                <a:cubicBezTo>
                  <a:pt x="1136183" y="1171840"/>
                  <a:pt x="1136183" y="1171840"/>
                  <a:pt x="314344" y="200995"/>
                </a:cubicBezTo>
                <a:cubicBezTo>
                  <a:pt x="242386" y="117563"/>
                  <a:pt x="151491" y="53093"/>
                  <a:pt x="45448" y="11377"/>
                </a:cubicBezTo>
                <a:cubicBezTo>
                  <a:pt x="30298" y="7585"/>
                  <a:pt x="15149" y="3792"/>
                  <a:pt x="0" y="0"/>
                </a:cubicBezTo>
                <a:close/>
              </a:path>
            </a:pathLst>
          </a:custGeom>
        </p:spPr>
        <p:txBody>
          <a:bodyPr wrap="square" tIns="360000">
            <a:noAutofit/>
          </a:bodyPr>
          <a:lstStyle>
            <a:lvl1pPr algn="ctr">
              <a:defRPr sz="1400" b="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pic>
        <p:nvPicPr>
          <p:cNvPr id="8" name="Picture 7" descr="A red rectangular object with black border&#10;&#10;Description automatically generated">
            <a:extLst>
              <a:ext uri="{FF2B5EF4-FFF2-40B4-BE49-F238E27FC236}">
                <a16:creationId xmlns:a16="http://schemas.microsoft.com/office/drawing/2014/main" id="{ABFACA10-0B70-D0B7-6BBA-18036D767D1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24374" y="5790611"/>
            <a:ext cx="6419851" cy="10673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6C9918D-BA13-C7B2-DD69-2DC8F3E605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4838" y="1376363"/>
            <a:ext cx="5465762" cy="2276399"/>
          </a:xfrm>
        </p:spPr>
        <p:txBody>
          <a:bodyPr anchor="b" anchorCtr="0"/>
          <a:lstStyle>
            <a:lvl1pPr algn="l">
              <a:lnSpc>
                <a:spcPct val="90000"/>
              </a:lnSpc>
              <a:defRPr sz="4000" spc="-100" baseline="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126F13-0AE9-3175-DE16-03EC60AEA7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4838" y="3990974"/>
            <a:ext cx="4510395" cy="1047751"/>
          </a:xfrm>
        </p:spPr>
        <p:txBody>
          <a:bodyPr anchor="t" anchorCtr="0"/>
          <a:lstStyle>
            <a:lvl1pPr marL="0" indent="0" algn="l">
              <a:spcBef>
                <a:spcPts val="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3A8108-6468-F37B-B08D-4576298F5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Insert menu &gt; Header &amp; Footer button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9EE5C0-CA83-92F8-E574-92C5F4ED2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B0E19-F4C8-4F98-96D2-CE1ECDE59975}" type="slidenum">
              <a:rPr lang="en-GB" smtClean="0"/>
              <a:t>‹#›</a:t>
            </a:fld>
            <a:endParaRPr lang="en-GB"/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B92AF615-B0B4-115B-E41F-28D77FF01C1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3613" y="6853238"/>
            <a:ext cx="133350" cy="4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1" name="Picture 13">
            <a:extLst>
              <a:ext uri="{FF2B5EF4-FFF2-40B4-BE49-F238E27FC236}">
                <a16:creationId xmlns:a16="http://schemas.microsoft.com/office/drawing/2014/main" id="{11323A8E-58B2-5227-B848-7987730AF7E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7863" y="6853238"/>
            <a:ext cx="133350" cy="4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03EBC5E-BE86-E879-A12E-9A2174CA6DC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350" y="5643501"/>
            <a:ext cx="5004000" cy="93287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28487956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CCA893B-12FC-BEFE-9665-A9C624A56CB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385" y="6132510"/>
            <a:ext cx="3438000" cy="64093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8D45A4A-BEAF-8F80-8835-0907262ED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838" y="311086"/>
            <a:ext cx="7364412" cy="106527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68F2A-23FD-5801-ACBB-432CB93397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838" y="1573619"/>
            <a:ext cx="9267825" cy="44779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5E74A7-6AA6-6A4A-386F-857155357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Insert menu &gt; Header &amp; Footer button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D2575B-FB3C-51E6-D7BC-6C7FF452E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B0E19-F4C8-4F98-96D2-CE1ECDE59975}" type="slidenum">
              <a:rPr lang="en-GB" smtClean="0"/>
              <a:t>‹#›</a:t>
            </a:fld>
            <a:endParaRPr lang="en-GB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0230BA0-2D1F-683C-E805-0BB253A2997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4838" y="5464175"/>
            <a:ext cx="9267825" cy="587375"/>
          </a:xfrm>
        </p:spPr>
        <p:txBody>
          <a:bodyPr anchor="b" anchorCtr="0"/>
          <a:lstStyle>
            <a:lvl1pPr>
              <a:lnSpc>
                <a:spcPct val="100000"/>
              </a:lnSpc>
              <a:spcBef>
                <a:spcPts val="0"/>
              </a:spcBef>
              <a:buFontTx/>
              <a:buNone/>
              <a:defRPr sz="900" b="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buFontTx/>
              <a:buNone/>
              <a:defRPr sz="900" b="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900" b="0">
                <a:solidFill>
                  <a:schemeClr val="tx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900" b="0">
                <a:solidFill>
                  <a:schemeClr val="tx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900"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add footnote or delete text box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593171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45A4A-BEAF-8F80-8835-0907262ED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838" y="311086"/>
            <a:ext cx="7364412" cy="106527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68F2A-23FD-5801-ACBB-432CB93397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839" y="1573619"/>
            <a:ext cx="5465762" cy="44779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5E74A7-6AA6-6A4A-386F-857155357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Insert menu &gt; Header &amp; Footer button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D2575B-FB3C-51E6-D7BC-6C7FF452E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B0E19-F4C8-4F98-96D2-CE1ECDE59975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C3183D8-01C0-CEE2-0ACB-5C2FB5701040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10313" y="1573619"/>
            <a:ext cx="5465762" cy="44779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5D219D62-CABA-69E2-E4EB-156330B1824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4838" y="5464175"/>
            <a:ext cx="9267825" cy="587375"/>
          </a:xfrm>
        </p:spPr>
        <p:txBody>
          <a:bodyPr anchor="b" anchorCtr="0"/>
          <a:lstStyle>
            <a:lvl1pPr>
              <a:lnSpc>
                <a:spcPct val="100000"/>
              </a:lnSpc>
              <a:spcBef>
                <a:spcPts val="0"/>
              </a:spcBef>
              <a:buFontTx/>
              <a:buNone/>
              <a:defRPr sz="900" b="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buFontTx/>
              <a:buNone/>
              <a:defRPr sz="900" b="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900" b="0">
                <a:solidFill>
                  <a:schemeClr val="tx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900" b="0">
                <a:solidFill>
                  <a:schemeClr val="tx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900"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add footnote or delete text box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630F0D-3887-6D2F-5720-3333334C130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385" y="6132510"/>
            <a:ext cx="3438000" cy="6409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837610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45A4A-BEAF-8F80-8835-0907262ED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838" y="311086"/>
            <a:ext cx="7364412" cy="106527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68F2A-23FD-5801-ACBB-432CB93397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839" y="1573619"/>
            <a:ext cx="3562350" cy="4477931"/>
          </a:xfrm>
        </p:spPr>
        <p:txBody>
          <a:bodyPr/>
          <a:lstStyle>
            <a:lvl1pPr>
              <a:spcBef>
                <a:spcPts val="800"/>
              </a:spcBef>
              <a:defRPr sz="1800"/>
            </a:lvl1pPr>
            <a:lvl2pPr>
              <a:spcBef>
                <a:spcPts val="600"/>
              </a:spcBef>
              <a:defRPr sz="1800"/>
            </a:lvl2pPr>
            <a:lvl3pPr marL="184150" indent="-184150">
              <a:spcBef>
                <a:spcPts val="500"/>
              </a:spcBef>
              <a:defRPr sz="1800"/>
            </a:lvl3pPr>
            <a:lvl4pPr marL="412750" indent="-222250">
              <a:spcBef>
                <a:spcPts val="500"/>
              </a:spcBef>
              <a:defRPr sz="1600"/>
            </a:lvl4pPr>
            <a:lvl5pPr marL="650875" indent="-222250">
              <a:spcBef>
                <a:spcPts val="500"/>
              </a:spcBef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5E74A7-6AA6-6A4A-386F-857155357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Insert menu &gt; Header &amp; Footer button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D2575B-FB3C-51E6-D7BC-6C7FF452E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B0E19-F4C8-4F98-96D2-CE1ECDE59975}" type="slidenum">
              <a:rPr lang="en-GB" smtClean="0"/>
              <a:t>‹#›</a:t>
            </a:fld>
            <a:endParaRPr lang="en-GB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CF11EDDC-1465-A78B-C3BD-A70D9121A33B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406900" y="1573619"/>
            <a:ext cx="3562350" cy="4477931"/>
          </a:xfrm>
        </p:spPr>
        <p:txBody>
          <a:bodyPr/>
          <a:lstStyle>
            <a:lvl1pPr>
              <a:spcBef>
                <a:spcPts val="800"/>
              </a:spcBef>
              <a:defRPr sz="1800"/>
            </a:lvl1pPr>
            <a:lvl2pPr>
              <a:spcBef>
                <a:spcPts val="600"/>
              </a:spcBef>
              <a:defRPr sz="1800"/>
            </a:lvl2pPr>
            <a:lvl3pPr marL="184150" indent="-184150">
              <a:spcBef>
                <a:spcPts val="500"/>
              </a:spcBef>
              <a:defRPr sz="1800"/>
            </a:lvl3pPr>
            <a:lvl4pPr marL="412750" indent="-222250">
              <a:spcBef>
                <a:spcPts val="500"/>
              </a:spcBef>
              <a:defRPr sz="1600"/>
            </a:lvl4pPr>
            <a:lvl5pPr marL="650875" indent="-222250">
              <a:spcBef>
                <a:spcPts val="500"/>
              </a:spcBef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473E3490-C5C2-7754-8FFF-150028EB9BCD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4626" y="1573619"/>
            <a:ext cx="3562350" cy="4477931"/>
          </a:xfrm>
        </p:spPr>
        <p:txBody>
          <a:bodyPr/>
          <a:lstStyle>
            <a:lvl1pPr>
              <a:spcBef>
                <a:spcPts val="800"/>
              </a:spcBef>
              <a:defRPr sz="1800"/>
            </a:lvl1pPr>
            <a:lvl2pPr>
              <a:spcBef>
                <a:spcPts val="600"/>
              </a:spcBef>
              <a:defRPr sz="1800"/>
            </a:lvl2pPr>
            <a:lvl3pPr marL="184150" indent="-184150">
              <a:spcBef>
                <a:spcPts val="500"/>
              </a:spcBef>
              <a:defRPr sz="1800"/>
            </a:lvl3pPr>
            <a:lvl4pPr marL="412750" indent="-222250">
              <a:spcBef>
                <a:spcPts val="500"/>
              </a:spcBef>
              <a:defRPr sz="1600"/>
            </a:lvl4pPr>
            <a:lvl5pPr marL="650875" indent="-222250">
              <a:spcBef>
                <a:spcPts val="500"/>
              </a:spcBef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14D0B233-2FE1-9855-6829-FEF22EE7333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04838" y="5464175"/>
            <a:ext cx="9267825" cy="587375"/>
          </a:xfrm>
        </p:spPr>
        <p:txBody>
          <a:bodyPr anchor="b" anchorCtr="0"/>
          <a:lstStyle>
            <a:lvl1pPr>
              <a:lnSpc>
                <a:spcPct val="100000"/>
              </a:lnSpc>
              <a:spcBef>
                <a:spcPts val="0"/>
              </a:spcBef>
              <a:buFontTx/>
              <a:buNone/>
              <a:defRPr sz="900" b="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buFontTx/>
              <a:buNone/>
              <a:defRPr sz="900" b="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900" b="0">
                <a:solidFill>
                  <a:schemeClr val="tx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900" b="0">
                <a:solidFill>
                  <a:schemeClr val="tx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900"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add footnote or delete text box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F39D8E-4140-1FAB-7479-6231CA188B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385" y="6132510"/>
            <a:ext cx="3438000" cy="6409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094077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Full Wid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45A4A-BEAF-8F80-8835-0907262ED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838" y="311086"/>
            <a:ext cx="7364412" cy="106527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68F2A-23FD-5801-ACBB-432CB93397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838" y="1573619"/>
            <a:ext cx="11168062" cy="44779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5E74A7-6AA6-6A4A-386F-857155357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Insert menu &gt; Header &amp; Footer button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D2575B-FB3C-51E6-D7BC-6C7FF452E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B0E19-F4C8-4F98-96D2-CE1ECDE59975}" type="slidenum">
              <a:rPr lang="en-GB" smtClean="0"/>
              <a:t>‹#›</a:t>
            </a:fld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63FBBE-05C7-4083-A849-9413DA7CDD1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385" y="6132510"/>
            <a:ext cx="3438000" cy="6409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69305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 (Full Colour) L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Picture Placeholder 1035">
            <a:extLst>
              <a:ext uri="{FF2B5EF4-FFF2-40B4-BE49-F238E27FC236}">
                <a16:creationId xmlns:a16="http://schemas.microsoft.com/office/drawing/2014/main" id="{7AA4D6D0-4766-1D05-8A41-65097B5A117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1563350" cy="6858000"/>
          </a:xfrm>
          <a:custGeom>
            <a:avLst/>
            <a:gdLst>
              <a:gd name="connsiteX0" fmla="*/ 0 w 2751427"/>
              <a:gd name="connsiteY0" fmla="*/ 0 h 1638300"/>
              <a:gd name="connsiteX1" fmla="*/ 582307 w 2751427"/>
              <a:gd name="connsiteY1" fmla="*/ 0 h 1638300"/>
              <a:gd name="connsiteX2" fmla="*/ 1160833 w 2751427"/>
              <a:gd name="connsiteY2" fmla="*/ 0 h 1638300"/>
              <a:gd name="connsiteX3" fmla="*/ 1743141 w 2751427"/>
              <a:gd name="connsiteY3" fmla="*/ 0 h 1638300"/>
              <a:gd name="connsiteX4" fmla="*/ 2321667 w 2751427"/>
              <a:gd name="connsiteY4" fmla="*/ 0 h 1638300"/>
              <a:gd name="connsiteX5" fmla="*/ 2495602 w 2751427"/>
              <a:gd name="connsiteY5" fmla="*/ 0 h 1638300"/>
              <a:gd name="connsiteX6" fmla="*/ 2355697 w 2751427"/>
              <a:gd name="connsiteY6" fmla="*/ 333728 h 1638300"/>
              <a:gd name="connsiteX7" fmla="*/ 2355697 w 2751427"/>
              <a:gd name="connsiteY7" fmla="*/ 656079 h 1638300"/>
              <a:gd name="connsiteX8" fmla="*/ 2495602 w 2751427"/>
              <a:gd name="connsiteY8" fmla="*/ 982222 h 1638300"/>
              <a:gd name="connsiteX9" fmla="*/ 2650632 w 2751427"/>
              <a:gd name="connsiteY9" fmla="*/ 1152878 h 1638300"/>
              <a:gd name="connsiteX10" fmla="*/ 2745163 w 2751427"/>
              <a:gd name="connsiteY10" fmla="*/ 1312157 h 1638300"/>
              <a:gd name="connsiteX11" fmla="*/ 2748944 w 2751427"/>
              <a:gd name="connsiteY11" fmla="*/ 1422136 h 1638300"/>
              <a:gd name="connsiteX12" fmla="*/ 2571227 w 2751427"/>
              <a:gd name="connsiteY12" fmla="*/ 1638300 h 1638300"/>
              <a:gd name="connsiteX13" fmla="*/ 2321667 w 2751427"/>
              <a:gd name="connsiteY13" fmla="*/ 1638300 h 1638300"/>
              <a:gd name="connsiteX14" fmla="*/ 1743141 w 2751427"/>
              <a:gd name="connsiteY14" fmla="*/ 1638300 h 1638300"/>
              <a:gd name="connsiteX15" fmla="*/ 1160833 w 2751427"/>
              <a:gd name="connsiteY15" fmla="*/ 1638300 h 1638300"/>
              <a:gd name="connsiteX16" fmla="*/ 582307 w 2751427"/>
              <a:gd name="connsiteY16" fmla="*/ 1638300 h 1638300"/>
              <a:gd name="connsiteX17" fmla="*/ 0 w 2751427"/>
              <a:gd name="connsiteY17" fmla="*/ 1638300 h 1638300"/>
              <a:gd name="connsiteX18" fmla="*/ 0 w 2751427"/>
              <a:gd name="connsiteY18" fmla="*/ 1312157 h 1638300"/>
              <a:gd name="connsiteX19" fmla="*/ 0 w 2751427"/>
              <a:gd name="connsiteY19" fmla="*/ 982222 h 1638300"/>
              <a:gd name="connsiteX20" fmla="*/ 0 w 2751427"/>
              <a:gd name="connsiteY20" fmla="*/ 656079 h 1638300"/>
              <a:gd name="connsiteX21" fmla="*/ 0 w 2751427"/>
              <a:gd name="connsiteY21" fmla="*/ 326143 h 1638300"/>
              <a:gd name="connsiteX22" fmla="*/ 0 w 2751427"/>
              <a:gd name="connsiteY22" fmla="*/ 0 h 1638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751427" h="1638300">
                <a:moveTo>
                  <a:pt x="0" y="0"/>
                </a:moveTo>
                <a:cubicBezTo>
                  <a:pt x="0" y="0"/>
                  <a:pt x="0" y="0"/>
                  <a:pt x="582307" y="0"/>
                </a:cubicBezTo>
                <a:cubicBezTo>
                  <a:pt x="582307" y="0"/>
                  <a:pt x="582307" y="0"/>
                  <a:pt x="1160833" y="0"/>
                </a:cubicBezTo>
                <a:cubicBezTo>
                  <a:pt x="1160833" y="0"/>
                  <a:pt x="1160833" y="0"/>
                  <a:pt x="1743141" y="0"/>
                </a:cubicBezTo>
                <a:cubicBezTo>
                  <a:pt x="1743141" y="0"/>
                  <a:pt x="1743141" y="0"/>
                  <a:pt x="2321667" y="0"/>
                </a:cubicBezTo>
                <a:cubicBezTo>
                  <a:pt x="2321667" y="0"/>
                  <a:pt x="2321667" y="0"/>
                  <a:pt x="2495602" y="0"/>
                </a:cubicBezTo>
                <a:cubicBezTo>
                  <a:pt x="2427541" y="98602"/>
                  <a:pt x="2378385" y="216165"/>
                  <a:pt x="2355697" y="333728"/>
                </a:cubicBezTo>
                <a:cubicBezTo>
                  <a:pt x="2336791" y="439914"/>
                  <a:pt x="2336791" y="553685"/>
                  <a:pt x="2355697" y="656079"/>
                </a:cubicBezTo>
                <a:cubicBezTo>
                  <a:pt x="2378385" y="773642"/>
                  <a:pt x="2427541" y="883620"/>
                  <a:pt x="2495602" y="982222"/>
                </a:cubicBezTo>
                <a:cubicBezTo>
                  <a:pt x="2537196" y="1046692"/>
                  <a:pt x="2590133" y="1103577"/>
                  <a:pt x="2650632" y="1152878"/>
                </a:cubicBezTo>
                <a:cubicBezTo>
                  <a:pt x="2699788" y="1194594"/>
                  <a:pt x="2730038" y="1247687"/>
                  <a:pt x="2745163" y="1312157"/>
                </a:cubicBezTo>
                <a:cubicBezTo>
                  <a:pt x="2752725" y="1346288"/>
                  <a:pt x="2752725" y="1384212"/>
                  <a:pt x="2748944" y="1422136"/>
                </a:cubicBezTo>
                <a:cubicBezTo>
                  <a:pt x="2730038" y="1520737"/>
                  <a:pt x="2665757" y="1600377"/>
                  <a:pt x="2571227" y="1638300"/>
                </a:cubicBezTo>
                <a:cubicBezTo>
                  <a:pt x="2571227" y="1638300"/>
                  <a:pt x="2571227" y="1638300"/>
                  <a:pt x="2321667" y="1638300"/>
                </a:cubicBezTo>
                <a:cubicBezTo>
                  <a:pt x="2321667" y="1638300"/>
                  <a:pt x="2321667" y="1638300"/>
                  <a:pt x="1743141" y="1638300"/>
                </a:cubicBezTo>
                <a:cubicBezTo>
                  <a:pt x="1743141" y="1638300"/>
                  <a:pt x="1743141" y="1638300"/>
                  <a:pt x="1160833" y="1638300"/>
                </a:cubicBezTo>
                <a:cubicBezTo>
                  <a:pt x="1160833" y="1638300"/>
                  <a:pt x="1160833" y="1638300"/>
                  <a:pt x="582307" y="1638300"/>
                </a:cubicBezTo>
                <a:cubicBezTo>
                  <a:pt x="582307" y="1638300"/>
                  <a:pt x="582307" y="1638300"/>
                  <a:pt x="0" y="1638300"/>
                </a:cubicBezTo>
                <a:cubicBezTo>
                  <a:pt x="0" y="1638300"/>
                  <a:pt x="0" y="1638300"/>
                  <a:pt x="0" y="1312157"/>
                </a:cubicBezTo>
                <a:cubicBezTo>
                  <a:pt x="0" y="1312157"/>
                  <a:pt x="0" y="1312157"/>
                  <a:pt x="0" y="982222"/>
                </a:cubicBezTo>
                <a:cubicBezTo>
                  <a:pt x="0" y="982222"/>
                  <a:pt x="0" y="982222"/>
                  <a:pt x="0" y="656079"/>
                </a:cubicBezTo>
                <a:cubicBezTo>
                  <a:pt x="0" y="656079"/>
                  <a:pt x="0" y="656079"/>
                  <a:pt x="0" y="326143"/>
                </a:cubicBezTo>
                <a:cubicBezTo>
                  <a:pt x="0" y="326143"/>
                  <a:pt x="0" y="326143"/>
                  <a:pt x="0" y="0"/>
                </a:cubicBezTo>
                <a:close/>
              </a:path>
            </a:pathLst>
          </a:custGeom>
        </p:spPr>
        <p:txBody>
          <a:bodyPr wrap="square" tIns="360000">
            <a:noAutofit/>
          </a:bodyPr>
          <a:lstStyle>
            <a:lvl1pPr algn="ctr">
              <a:defRPr sz="1400" b="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pic>
        <p:nvPicPr>
          <p:cNvPr id="8" name="Picture 7" descr="A colorful circle with black background&#10;&#10;Description automatically generated with medium confidence">
            <a:extLst>
              <a:ext uri="{FF2B5EF4-FFF2-40B4-BE49-F238E27FC236}">
                <a16:creationId xmlns:a16="http://schemas.microsoft.com/office/drawing/2014/main" id="{FF6A30E8-B7D4-ED0A-B735-3EFA8195962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26601" y="0"/>
            <a:ext cx="2565399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6C9918D-BA13-C7B2-DD69-2DC8F3E605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4838" y="1376363"/>
            <a:ext cx="5465762" cy="2276399"/>
          </a:xfrm>
        </p:spPr>
        <p:txBody>
          <a:bodyPr anchor="b" anchorCtr="0"/>
          <a:lstStyle>
            <a:lvl1pPr algn="l">
              <a:lnSpc>
                <a:spcPct val="90000"/>
              </a:lnSpc>
              <a:defRPr sz="4000" spc="-100" baseline="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126F13-0AE9-3175-DE16-03EC60AEA7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4838" y="3990974"/>
            <a:ext cx="4510395" cy="1047751"/>
          </a:xfrm>
        </p:spPr>
        <p:txBody>
          <a:bodyPr anchor="t" anchorCtr="0"/>
          <a:lstStyle>
            <a:lvl1pPr marL="0" indent="0" algn="l">
              <a:spcBef>
                <a:spcPts val="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3A8108-6468-F37B-B08D-4576298F5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Insert menu &gt; Header &amp; Footer button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9EE5C0-CA83-92F8-E574-92C5F4ED2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B0E19-F4C8-4F98-96D2-CE1ECDE59975}" type="slidenum">
              <a:rPr lang="en-GB" smtClean="0"/>
              <a:t>‹#›</a:t>
            </a:fld>
            <a:endParaRPr lang="en-GB"/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B92AF615-B0B4-115B-E41F-28D77FF01C1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3613" y="6853238"/>
            <a:ext cx="133350" cy="4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1" name="Picture 13">
            <a:extLst>
              <a:ext uri="{FF2B5EF4-FFF2-40B4-BE49-F238E27FC236}">
                <a16:creationId xmlns:a16="http://schemas.microsoft.com/office/drawing/2014/main" id="{11323A8E-58B2-5227-B848-7987730AF7E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7863" y="6853238"/>
            <a:ext cx="133350" cy="4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03EBC5E-BE86-E879-A12E-9A2174CA6DC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350" y="5643501"/>
            <a:ext cx="5004000" cy="93287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55545879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1 (Full Colou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olorful circle with black background&#10;&#10;Description automatically generated with medium confidence">
            <a:extLst>
              <a:ext uri="{FF2B5EF4-FFF2-40B4-BE49-F238E27FC236}">
                <a16:creationId xmlns:a16="http://schemas.microsoft.com/office/drawing/2014/main" id="{797C4475-552D-264A-A4E6-E6613B129DF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26601" y="0"/>
            <a:ext cx="2565399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6C9918D-BA13-C7B2-DD69-2DC8F3E605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4838" y="2771408"/>
            <a:ext cx="5040000" cy="1145401"/>
          </a:xfrm>
        </p:spPr>
        <p:txBody>
          <a:bodyPr anchor="t" anchorCtr="0"/>
          <a:lstStyle>
            <a:lvl1pPr algn="l">
              <a:lnSpc>
                <a:spcPct val="90000"/>
              </a:lnSpc>
              <a:defRPr sz="4000" spc="-100" baseline="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126F13-0AE9-3175-DE16-03EC60AEA7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4838" y="3984591"/>
            <a:ext cx="5040000" cy="777910"/>
          </a:xfrm>
        </p:spPr>
        <p:txBody>
          <a:bodyPr anchor="t" anchorCtr="0"/>
          <a:lstStyle>
            <a:lvl1pPr marL="0" indent="0" algn="l">
              <a:spcBef>
                <a:spcPts val="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3A8108-6468-F37B-B08D-4576298F5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Insert menu &gt; Header &amp; Footer button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9EE5C0-CA83-92F8-E574-92C5F4ED2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3CB0E19-F4C8-4F98-96D2-CE1ECDE59975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E6BBC6-4CC2-A65A-176C-CB76BE218F4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385" y="6132510"/>
            <a:ext cx="3438000" cy="6409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47650427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2 (Full Colou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olorful circle and a black background&#10;&#10;Description automatically generated">
            <a:extLst>
              <a:ext uri="{FF2B5EF4-FFF2-40B4-BE49-F238E27FC236}">
                <a16:creationId xmlns:a16="http://schemas.microsoft.com/office/drawing/2014/main" id="{86B6FA02-ECA3-BA26-3F96-186B4A3BE4F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10500" y="0"/>
            <a:ext cx="43815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6C9918D-BA13-C7B2-DD69-2DC8F3E605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4838" y="2771408"/>
            <a:ext cx="5040000" cy="1145401"/>
          </a:xfrm>
        </p:spPr>
        <p:txBody>
          <a:bodyPr anchor="t" anchorCtr="0"/>
          <a:lstStyle>
            <a:lvl1pPr algn="l">
              <a:lnSpc>
                <a:spcPct val="90000"/>
              </a:lnSpc>
              <a:defRPr sz="4000" spc="-100" baseline="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126F13-0AE9-3175-DE16-03EC60AEA7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4838" y="3984591"/>
            <a:ext cx="5040000" cy="777910"/>
          </a:xfrm>
        </p:spPr>
        <p:txBody>
          <a:bodyPr anchor="t" anchorCtr="0"/>
          <a:lstStyle>
            <a:lvl1pPr marL="0" indent="0" algn="l">
              <a:spcBef>
                <a:spcPts val="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3A8108-6468-F37B-B08D-4576298F5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Insert menu &gt; Header &amp; Footer button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9EE5C0-CA83-92F8-E574-92C5F4ED2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3CB0E19-F4C8-4F98-96D2-CE1ECDE59975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E6BBC6-4CC2-A65A-176C-CB76BE218F4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385" y="6132510"/>
            <a:ext cx="3438000" cy="6409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66636477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3 (Full Colou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olorful circle and circle shapes&#10;&#10;Description automatically generated with medium confidence">
            <a:extLst>
              <a:ext uri="{FF2B5EF4-FFF2-40B4-BE49-F238E27FC236}">
                <a16:creationId xmlns:a16="http://schemas.microsoft.com/office/drawing/2014/main" id="{9B53DC61-E9DE-3047-B6D1-237E56DAFA7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26601" y="0"/>
            <a:ext cx="2565399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6C9918D-BA13-C7B2-DD69-2DC8F3E605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4838" y="2771408"/>
            <a:ext cx="5040000" cy="1145401"/>
          </a:xfrm>
        </p:spPr>
        <p:txBody>
          <a:bodyPr anchor="t" anchorCtr="0"/>
          <a:lstStyle>
            <a:lvl1pPr algn="l">
              <a:lnSpc>
                <a:spcPct val="90000"/>
              </a:lnSpc>
              <a:defRPr sz="4000" spc="-100" baseline="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126F13-0AE9-3175-DE16-03EC60AEA7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4838" y="3984591"/>
            <a:ext cx="5040000" cy="777910"/>
          </a:xfrm>
        </p:spPr>
        <p:txBody>
          <a:bodyPr anchor="t" anchorCtr="0"/>
          <a:lstStyle>
            <a:lvl1pPr marL="0" indent="0" algn="l">
              <a:spcBef>
                <a:spcPts val="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3A8108-6468-F37B-B08D-4576298F5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Insert menu &gt; Header &amp; Footer button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9EE5C0-CA83-92F8-E574-92C5F4ED2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3CB0E19-F4C8-4F98-96D2-CE1ECDE59975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E6BBC6-4CC2-A65A-176C-CB76BE218F4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385" y="6132510"/>
            <a:ext cx="3438000" cy="6409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07932949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4 (Full Colou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olorful circles on a black background&#10;&#10;Description automatically generated">
            <a:extLst>
              <a:ext uri="{FF2B5EF4-FFF2-40B4-BE49-F238E27FC236}">
                <a16:creationId xmlns:a16="http://schemas.microsoft.com/office/drawing/2014/main" id="{E5CBFECC-BB8C-E07A-6D60-DFF6584C474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29500" y="0"/>
            <a:ext cx="47625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6C9918D-BA13-C7B2-DD69-2DC8F3E605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4838" y="2771408"/>
            <a:ext cx="5040000" cy="1145401"/>
          </a:xfrm>
        </p:spPr>
        <p:txBody>
          <a:bodyPr anchor="t" anchorCtr="0"/>
          <a:lstStyle>
            <a:lvl1pPr algn="l">
              <a:lnSpc>
                <a:spcPct val="90000"/>
              </a:lnSpc>
              <a:defRPr sz="4000" spc="-100" baseline="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126F13-0AE9-3175-DE16-03EC60AEA7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4838" y="3984591"/>
            <a:ext cx="5040000" cy="777910"/>
          </a:xfrm>
        </p:spPr>
        <p:txBody>
          <a:bodyPr anchor="t" anchorCtr="0"/>
          <a:lstStyle>
            <a:lvl1pPr marL="0" indent="0" algn="l">
              <a:spcBef>
                <a:spcPts val="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3A8108-6468-F37B-B08D-4576298F5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Insert menu &gt; Header &amp; Footer button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9EE5C0-CA83-92F8-E574-92C5F4ED2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3CB0E19-F4C8-4F98-96D2-CE1ECDE59975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E6BBC6-4CC2-A65A-176C-CB76BE218F4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385" y="6132510"/>
            <a:ext cx="3438000" cy="6409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54730009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1 (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Picture Placeholder 1043">
            <a:extLst>
              <a:ext uri="{FF2B5EF4-FFF2-40B4-BE49-F238E27FC236}">
                <a16:creationId xmlns:a16="http://schemas.microsoft.com/office/drawing/2014/main" id="{3AF085D9-69D8-9C08-D85F-EAC08C542F7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400676" y="0"/>
            <a:ext cx="6791324" cy="6858000"/>
          </a:xfrm>
          <a:custGeom>
            <a:avLst/>
            <a:gdLst>
              <a:gd name="connsiteX0" fmla="*/ 2156795 w 3442824"/>
              <a:gd name="connsiteY0" fmla="*/ 0 h 3476625"/>
              <a:gd name="connsiteX1" fmla="*/ 3442824 w 3442824"/>
              <a:gd name="connsiteY1" fmla="*/ 0 h 3476625"/>
              <a:gd name="connsiteX2" fmla="*/ 3442824 w 3442824"/>
              <a:gd name="connsiteY2" fmla="*/ 3476625 h 3476625"/>
              <a:gd name="connsiteX3" fmla="*/ 0 w 3442824"/>
              <a:gd name="connsiteY3" fmla="*/ 3476625 h 3476625"/>
              <a:gd name="connsiteX4" fmla="*/ 117497 w 3442824"/>
              <a:gd name="connsiteY4" fmla="*/ 3067800 h 3476625"/>
              <a:gd name="connsiteX5" fmla="*/ 877204 w 3442824"/>
              <a:gd name="connsiteY5" fmla="*/ 2628393 h 3476625"/>
              <a:gd name="connsiteX6" fmla="*/ 1636911 w 3442824"/>
              <a:gd name="connsiteY6" fmla="*/ 2190596 h 3476625"/>
              <a:gd name="connsiteX7" fmla="*/ 1636911 w 3442824"/>
              <a:gd name="connsiteY7" fmla="*/ 1311782 h 3476625"/>
              <a:gd name="connsiteX8" fmla="*/ 1636911 w 3442824"/>
              <a:gd name="connsiteY8" fmla="*/ 434578 h 3476625"/>
              <a:gd name="connsiteX9" fmla="*/ 1958821 w 3442824"/>
              <a:gd name="connsiteY9" fmla="*/ 114278 h 3476625"/>
              <a:gd name="connsiteX10" fmla="*/ 2156795 w 3442824"/>
              <a:gd name="connsiteY10" fmla="*/ 0 h 3476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442824" h="3476625">
                <a:moveTo>
                  <a:pt x="2156795" y="0"/>
                </a:moveTo>
                <a:cubicBezTo>
                  <a:pt x="2156795" y="0"/>
                  <a:pt x="2156795" y="0"/>
                  <a:pt x="3442824" y="0"/>
                </a:cubicBezTo>
                <a:cubicBezTo>
                  <a:pt x="3442824" y="0"/>
                  <a:pt x="3442824" y="0"/>
                  <a:pt x="3442824" y="3476625"/>
                </a:cubicBezTo>
                <a:lnTo>
                  <a:pt x="0" y="3476625"/>
                </a:lnTo>
                <a:cubicBezTo>
                  <a:pt x="4829" y="3334985"/>
                  <a:pt x="45067" y="3193345"/>
                  <a:pt x="117497" y="3067800"/>
                </a:cubicBezTo>
                <a:cubicBezTo>
                  <a:pt x="275233" y="2795786"/>
                  <a:pt x="563342" y="2628393"/>
                  <a:pt x="877204" y="2628393"/>
                </a:cubicBezTo>
                <a:cubicBezTo>
                  <a:pt x="1191066" y="2628393"/>
                  <a:pt x="1480785" y="2461000"/>
                  <a:pt x="1636911" y="2190596"/>
                </a:cubicBezTo>
                <a:cubicBezTo>
                  <a:pt x="1794647" y="1918582"/>
                  <a:pt x="1794647" y="1583796"/>
                  <a:pt x="1636911" y="1311782"/>
                </a:cubicBezTo>
                <a:cubicBezTo>
                  <a:pt x="1480785" y="1041378"/>
                  <a:pt x="1480785" y="706592"/>
                  <a:pt x="1636911" y="434578"/>
                </a:cubicBezTo>
                <a:cubicBezTo>
                  <a:pt x="1715779" y="299376"/>
                  <a:pt x="1826838" y="189927"/>
                  <a:pt x="1958821" y="114278"/>
                </a:cubicBezTo>
                <a:cubicBezTo>
                  <a:pt x="1958821" y="114278"/>
                  <a:pt x="1958821" y="114278"/>
                  <a:pt x="2156795" y="0"/>
                </a:cubicBezTo>
                <a:close/>
              </a:path>
            </a:pathLst>
          </a:custGeom>
        </p:spPr>
        <p:txBody>
          <a:bodyPr wrap="square" tIns="5760000">
            <a:noAutofit/>
          </a:bodyPr>
          <a:lstStyle>
            <a:lvl1pPr algn="ctr">
              <a:defRPr sz="1400" b="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C9918D-BA13-C7B2-DD69-2DC8F3E605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4838" y="2771408"/>
            <a:ext cx="5040000" cy="1145401"/>
          </a:xfrm>
        </p:spPr>
        <p:txBody>
          <a:bodyPr anchor="t" anchorCtr="0"/>
          <a:lstStyle>
            <a:lvl1pPr algn="l">
              <a:lnSpc>
                <a:spcPct val="90000"/>
              </a:lnSpc>
              <a:defRPr sz="4000" spc="-100" baseline="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126F13-0AE9-3175-DE16-03EC60AEA7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4838" y="3984591"/>
            <a:ext cx="5040000" cy="777910"/>
          </a:xfrm>
        </p:spPr>
        <p:txBody>
          <a:bodyPr anchor="t" anchorCtr="0"/>
          <a:lstStyle>
            <a:lvl1pPr marL="0" indent="0" algn="l">
              <a:spcBef>
                <a:spcPts val="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3A8108-6468-F37B-B08D-4576298F5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Insert menu &gt; Header &amp; Footer button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9EE5C0-CA83-92F8-E574-92C5F4ED2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3CB0E19-F4C8-4F98-96D2-CE1ECDE59975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E6BBC6-4CC2-A65A-176C-CB76BE218F4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385" y="6132510"/>
            <a:ext cx="3438000" cy="6409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56029115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2 (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433E8073-942E-24AC-8397-5E93C0860D7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467351" y="0"/>
            <a:ext cx="6724650" cy="6864344"/>
          </a:xfrm>
          <a:custGeom>
            <a:avLst/>
            <a:gdLst>
              <a:gd name="connsiteX0" fmla="*/ 1381768 w 3687363"/>
              <a:gd name="connsiteY0" fmla="*/ 0 h 3763962"/>
              <a:gd name="connsiteX1" fmla="*/ 3687363 w 3687363"/>
              <a:gd name="connsiteY1" fmla="*/ 0 h 3763962"/>
              <a:gd name="connsiteX2" fmla="*/ 3687363 w 3687363"/>
              <a:gd name="connsiteY2" fmla="*/ 3763962 h 3763962"/>
              <a:gd name="connsiteX3" fmla="*/ 179303 w 3687363"/>
              <a:gd name="connsiteY3" fmla="*/ 3763962 h 3763962"/>
              <a:gd name="connsiteX4" fmla="*/ 177560 w 3687363"/>
              <a:gd name="connsiteY4" fmla="*/ 3762220 h 3763962"/>
              <a:gd name="connsiteX5" fmla="*/ 85197 w 3687363"/>
              <a:gd name="connsiteY5" fmla="*/ 2816001 h 3763962"/>
              <a:gd name="connsiteX6" fmla="*/ 857214 w 3687363"/>
              <a:gd name="connsiteY6" fmla="*/ 2263605 h 3763962"/>
              <a:gd name="connsiteX7" fmla="*/ 1629232 w 3687363"/>
              <a:gd name="connsiteY7" fmla="*/ 1709466 h 3763962"/>
              <a:gd name="connsiteX8" fmla="*/ 1535126 w 3687363"/>
              <a:gd name="connsiteY8" fmla="*/ 764991 h 3763962"/>
              <a:gd name="connsiteX9" fmla="*/ 1381768 w 3687363"/>
              <a:gd name="connsiteY9" fmla="*/ 0 h 3763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687363" h="3763962">
                <a:moveTo>
                  <a:pt x="1381768" y="0"/>
                </a:moveTo>
                <a:cubicBezTo>
                  <a:pt x="1381768" y="0"/>
                  <a:pt x="1381768" y="0"/>
                  <a:pt x="3687363" y="0"/>
                </a:cubicBezTo>
                <a:lnTo>
                  <a:pt x="3687363" y="3763962"/>
                </a:lnTo>
                <a:cubicBezTo>
                  <a:pt x="3687363" y="3763962"/>
                  <a:pt x="3687363" y="3763962"/>
                  <a:pt x="179303" y="3763962"/>
                </a:cubicBezTo>
                <a:cubicBezTo>
                  <a:pt x="179303" y="3762220"/>
                  <a:pt x="177560" y="3762220"/>
                  <a:pt x="177560" y="3762220"/>
                </a:cubicBezTo>
                <a:cubicBezTo>
                  <a:pt x="-19365" y="3485150"/>
                  <a:pt x="-55962" y="3124437"/>
                  <a:pt x="85197" y="2816001"/>
                </a:cubicBezTo>
                <a:cubicBezTo>
                  <a:pt x="224613" y="2507566"/>
                  <a:pt x="519130" y="2296714"/>
                  <a:pt x="857214" y="2263605"/>
                </a:cubicBezTo>
                <a:cubicBezTo>
                  <a:pt x="1195299" y="2228754"/>
                  <a:pt x="1488073" y="2017902"/>
                  <a:pt x="1629232" y="1709466"/>
                </a:cubicBezTo>
                <a:cubicBezTo>
                  <a:pt x="1768648" y="1401030"/>
                  <a:pt x="1733794" y="1040317"/>
                  <a:pt x="1535126" y="764991"/>
                </a:cubicBezTo>
                <a:cubicBezTo>
                  <a:pt x="1374797" y="540198"/>
                  <a:pt x="1322516" y="261386"/>
                  <a:pt x="1381768" y="0"/>
                </a:cubicBezTo>
                <a:close/>
              </a:path>
            </a:pathLst>
          </a:custGeom>
        </p:spPr>
        <p:txBody>
          <a:bodyPr wrap="square" tIns="5760000">
            <a:noAutofit/>
          </a:bodyPr>
          <a:lstStyle>
            <a:lvl1pPr algn="ctr">
              <a:defRPr sz="1400" b="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C9918D-BA13-C7B2-DD69-2DC8F3E605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4838" y="2771408"/>
            <a:ext cx="5040000" cy="1145401"/>
          </a:xfrm>
        </p:spPr>
        <p:txBody>
          <a:bodyPr anchor="t" anchorCtr="0"/>
          <a:lstStyle>
            <a:lvl1pPr algn="l">
              <a:lnSpc>
                <a:spcPct val="90000"/>
              </a:lnSpc>
              <a:defRPr sz="4000" spc="-100" baseline="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126F13-0AE9-3175-DE16-03EC60AEA7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4838" y="3984591"/>
            <a:ext cx="5040000" cy="777910"/>
          </a:xfrm>
        </p:spPr>
        <p:txBody>
          <a:bodyPr anchor="t" anchorCtr="0"/>
          <a:lstStyle>
            <a:lvl1pPr marL="0" indent="0" algn="l">
              <a:spcBef>
                <a:spcPts val="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3A8108-6468-F37B-B08D-4576298F5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Insert menu &gt; Header &amp; Footer button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9EE5C0-CA83-92F8-E574-92C5F4ED2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3CB0E19-F4C8-4F98-96D2-CE1ECDE59975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E6BBC6-4CC2-A65A-176C-CB76BE218F4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385" y="6132510"/>
            <a:ext cx="3438000" cy="6409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38040716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3 (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9C75056C-318D-5182-7DFA-238419FA663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10313" y="-1"/>
            <a:ext cx="5881687" cy="6863427"/>
          </a:xfrm>
          <a:custGeom>
            <a:avLst/>
            <a:gdLst>
              <a:gd name="connsiteX0" fmla="*/ 142382 w 3512411"/>
              <a:gd name="connsiteY0" fmla="*/ 0 h 4098684"/>
              <a:gd name="connsiteX1" fmla="*/ 3512411 w 3512411"/>
              <a:gd name="connsiteY1" fmla="*/ 0 h 4098684"/>
              <a:gd name="connsiteX2" fmla="*/ 3512411 w 3512411"/>
              <a:gd name="connsiteY2" fmla="*/ 4098684 h 4098684"/>
              <a:gd name="connsiteX3" fmla="*/ 2125310 w 3512411"/>
              <a:gd name="connsiteY3" fmla="*/ 4098684 h 4098684"/>
              <a:gd name="connsiteX4" fmla="*/ 451681 w 3512411"/>
              <a:gd name="connsiteY4" fmla="*/ 2652759 h 4098684"/>
              <a:gd name="connsiteX5" fmla="*/ 142382 w 3512411"/>
              <a:gd name="connsiteY5" fmla="*/ 0 h 4098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12411" h="4098684">
                <a:moveTo>
                  <a:pt x="142382" y="0"/>
                </a:moveTo>
                <a:cubicBezTo>
                  <a:pt x="142382" y="0"/>
                  <a:pt x="142382" y="0"/>
                  <a:pt x="3512411" y="0"/>
                </a:cubicBezTo>
                <a:cubicBezTo>
                  <a:pt x="3512411" y="0"/>
                  <a:pt x="3512411" y="0"/>
                  <a:pt x="3512411" y="4098684"/>
                </a:cubicBezTo>
                <a:cubicBezTo>
                  <a:pt x="3512411" y="4098684"/>
                  <a:pt x="3512411" y="4098684"/>
                  <a:pt x="2125310" y="4098684"/>
                </a:cubicBezTo>
                <a:cubicBezTo>
                  <a:pt x="1430811" y="3823541"/>
                  <a:pt x="836881" y="3318796"/>
                  <a:pt x="451681" y="2652759"/>
                </a:cubicBezTo>
                <a:cubicBezTo>
                  <a:pt x="-18909" y="1838715"/>
                  <a:pt x="-121376" y="878561"/>
                  <a:pt x="142382" y="0"/>
                </a:cubicBezTo>
                <a:close/>
              </a:path>
            </a:pathLst>
          </a:custGeom>
        </p:spPr>
        <p:txBody>
          <a:bodyPr wrap="square" tIns="360000">
            <a:noAutofit/>
          </a:bodyPr>
          <a:lstStyle>
            <a:lvl1pPr algn="ctr">
              <a:defRPr sz="1400" b="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C9918D-BA13-C7B2-DD69-2DC8F3E605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4838" y="2771408"/>
            <a:ext cx="5040000" cy="1145401"/>
          </a:xfrm>
        </p:spPr>
        <p:txBody>
          <a:bodyPr anchor="t" anchorCtr="0"/>
          <a:lstStyle>
            <a:lvl1pPr algn="l">
              <a:lnSpc>
                <a:spcPct val="90000"/>
              </a:lnSpc>
              <a:defRPr sz="4000" spc="-100" baseline="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126F13-0AE9-3175-DE16-03EC60AEA7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4838" y="3984591"/>
            <a:ext cx="5040000" cy="777910"/>
          </a:xfrm>
        </p:spPr>
        <p:txBody>
          <a:bodyPr anchor="t" anchorCtr="0"/>
          <a:lstStyle>
            <a:lvl1pPr marL="0" indent="0" algn="l">
              <a:spcBef>
                <a:spcPts val="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3A8108-6468-F37B-B08D-4576298F5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Insert menu &gt; Header &amp; Footer button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9EE5C0-CA83-92F8-E574-92C5F4ED2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3CB0E19-F4C8-4F98-96D2-CE1ECDE59975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E6BBC6-4CC2-A65A-176C-CB76BE218F4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385" y="6132510"/>
            <a:ext cx="3438000" cy="6409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08968581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4 (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FE5B621D-69A8-D558-4755-2528B084DCF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609303" y="0"/>
            <a:ext cx="6582697" cy="6858000"/>
          </a:xfrm>
          <a:custGeom>
            <a:avLst/>
            <a:gdLst>
              <a:gd name="connsiteX0" fmla="*/ 0 w 4251325"/>
              <a:gd name="connsiteY0" fmla="*/ 0 h 4429125"/>
              <a:gd name="connsiteX1" fmla="*/ 4251325 w 4251325"/>
              <a:gd name="connsiteY1" fmla="*/ 0 h 4429125"/>
              <a:gd name="connsiteX2" fmla="*/ 4251325 w 4251325"/>
              <a:gd name="connsiteY2" fmla="*/ 4429125 h 4429125"/>
              <a:gd name="connsiteX3" fmla="*/ 1002845 w 4251325"/>
              <a:gd name="connsiteY3" fmla="*/ 4429125 h 4429125"/>
              <a:gd name="connsiteX4" fmla="*/ 1019252 w 4251325"/>
              <a:gd name="connsiteY4" fmla="*/ 3834474 h 4429125"/>
              <a:gd name="connsiteX5" fmla="*/ 1837524 w 4251325"/>
              <a:gd name="connsiteY5" fmla="*/ 3077832 h 4429125"/>
              <a:gd name="connsiteX6" fmla="*/ 2655796 w 4251325"/>
              <a:gd name="connsiteY6" fmla="*/ 2323240 h 4429125"/>
              <a:gd name="connsiteX7" fmla="*/ 2409700 w 4251325"/>
              <a:gd name="connsiteY7" fmla="*/ 1236464 h 4429125"/>
              <a:gd name="connsiteX8" fmla="*/ 1345330 w 4251325"/>
              <a:gd name="connsiteY8" fmla="*/ 906330 h 4429125"/>
              <a:gd name="connsiteX9" fmla="*/ 280961 w 4251325"/>
              <a:gd name="connsiteY9" fmla="*/ 576196 h 4429125"/>
              <a:gd name="connsiteX10" fmla="*/ 0 w 4251325"/>
              <a:gd name="connsiteY10" fmla="*/ 0 h 4429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51325" h="4429125">
                <a:moveTo>
                  <a:pt x="0" y="0"/>
                </a:moveTo>
                <a:cubicBezTo>
                  <a:pt x="0" y="0"/>
                  <a:pt x="0" y="0"/>
                  <a:pt x="4251325" y="0"/>
                </a:cubicBezTo>
                <a:cubicBezTo>
                  <a:pt x="4251325" y="0"/>
                  <a:pt x="4251325" y="0"/>
                  <a:pt x="4251325" y="4429125"/>
                </a:cubicBezTo>
                <a:cubicBezTo>
                  <a:pt x="4251325" y="4429125"/>
                  <a:pt x="4251325" y="4429125"/>
                  <a:pt x="1002845" y="4429125"/>
                </a:cubicBezTo>
                <a:cubicBezTo>
                  <a:pt x="953626" y="4236376"/>
                  <a:pt x="957728" y="4031324"/>
                  <a:pt x="1019252" y="3834474"/>
                </a:cubicBezTo>
                <a:cubicBezTo>
                  <a:pt x="1138199" y="3455128"/>
                  <a:pt x="1449921" y="3166004"/>
                  <a:pt x="1837524" y="3077832"/>
                </a:cubicBezTo>
                <a:cubicBezTo>
                  <a:pt x="2225127" y="2989660"/>
                  <a:pt x="2536850" y="2702587"/>
                  <a:pt x="2655796" y="2323240"/>
                </a:cubicBezTo>
                <a:cubicBezTo>
                  <a:pt x="2772693" y="1941843"/>
                  <a:pt x="2678355" y="1527638"/>
                  <a:pt x="2409700" y="1236464"/>
                </a:cubicBezTo>
                <a:cubicBezTo>
                  <a:pt x="2138993" y="945290"/>
                  <a:pt x="1732933" y="818158"/>
                  <a:pt x="1345330" y="906330"/>
                </a:cubicBezTo>
                <a:cubicBezTo>
                  <a:pt x="957728" y="994503"/>
                  <a:pt x="551668" y="869421"/>
                  <a:pt x="280961" y="576196"/>
                </a:cubicBezTo>
                <a:cubicBezTo>
                  <a:pt x="131252" y="414205"/>
                  <a:pt x="34864" y="213254"/>
                  <a:pt x="0" y="0"/>
                </a:cubicBezTo>
                <a:close/>
              </a:path>
            </a:pathLst>
          </a:custGeom>
        </p:spPr>
        <p:txBody>
          <a:bodyPr wrap="square" tIns="360000">
            <a:noAutofit/>
          </a:bodyPr>
          <a:lstStyle>
            <a:lvl1pPr algn="ctr">
              <a:defRPr sz="1400" b="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C9918D-BA13-C7B2-DD69-2DC8F3E605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4838" y="2771408"/>
            <a:ext cx="5040000" cy="1145401"/>
          </a:xfrm>
        </p:spPr>
        <p:txBody>
          <a:bodyPr anchor="t" anchorCtr="0"/>
          <a:lstStyle>
            <a:lvl1pPr algn="l">
              <a:lnSpc>
                <a:spcPct val="90000"/>
              </a:lnSpc>
              <a:defRPr sz="4000" spc="-100" baseline="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126F13-0AE9-3175-DE16-03EC60AEA7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4838" y="3984591"/>
            <a:ext cx="5040000" cy="777910"/>
          </a:xfrm>
        </p:spPr>
        <p:txBody>
          <a:bodyPr anchor="t" anchorCtr="0"/>
          <a:lstStyle>
            <a:lvl1pPr marL="0" indent="0" algn="l">
              <a:spcBef>
                <a:spcPts val="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3A8108-6468-F37B-B08D-4576298F5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Insert menu &gt; Header &amp; Footer button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9EE5C0-CA83-92F8-E574-92C5F4ED2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3CB0E19-F4C8-4F98-96D2-CE1ECDE59975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E6BBC6-4CC2-A65A-176C-CB76BE218F4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385" y="6132510"/>
            <a:ext cx="3438000" cy="6409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64362004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5 (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D6F452B3-D14F-5BED-3898-8D8D3B9846E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147203" y="0"/>
            <a:ext cx="6044798" cy="6858000"/>
          </a:xfrm>
          <a:custGeom>
            <a:avLst/>
            <a:gdLst>
              <a:gd name="connsiteX0" fmla="*/ 720997 w 4611957"/>
              <a:gd name="connsiteY0" fmla="*/ 0 h 5232400"/>
              <a:gd name="connsiteX1" fmla="*/ 4611957 w 4611957"/>
              <a:gd name="connsiteY1" fmla="*/ 0 h 5232400"/>
              <a:gd name="connsiteX2" fmla="*/ 4611957 w 4611957"/>
              <a:gd name="connsiteY2" fmla="*/ 5232400 h 5232400"/>
              <a:gd name="connsiteX3" fmla="*/ 1329111 w 4611957"/>
              <a:gd name="connsiteY3" fmla="*/ 5232400 h 5232400"/>
              <a:gd name="connsiteX4" fmla="*/ 476298 w 4611957"/>
              <a:gd name="connsiteY4" fmla="*/ 4469342 h 5232400"/>
              <a:gd name="connsiteX5" fmla="*/ 71696 w 4611957"/>
              <a:gd name="connsiteY5" fmla="*/ 3851628 h 5232400"/>
              <a:gd name="connsiteX6" fmla="*/ 30509 w 4611957"/>
              <a:gd name="connsiteY6" fmla="*/ 3112794 h 5232400"/>
              <a:gd name="connsiteX7" fmla="*/ 611973 w 4611957"/>
              <a:gd name="connsiteY7" fmla="*/ 322180 h 5232400"/>
              <a:gd name="connsiteX8" fmla="*/ 720997 w 4611957"/>
              <a:gd name="connsiteY8" fmla="*/ 0 h 523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611957" h="5232400">
                <a:moveTo>
                  <a:pt x="720997" y="0"/>
                </a:moveTo>
                <a:cubicBezTo>
                  <a:pt x="720997" y="0"/>
                  <a:pt x="720997" y="0"/>
                  <a:pt x="4611957" y="0"/>
                </a:cubicBezTo>
                <a:lnTo>
                  <a:pt x="4611957" y="5232400"/>
                </a:lnTo>
                <a:cubicBezTo>
                  <a:pt x="4611957" y="5232400"/>
                  <a:pt x="4611957" y="5232400"/>
                  <a:pt x="1329111" y="5232400"/>
                </a:cubicBezTo>
                <a:cubicBezTo>
                  <a:pt x="1329111" y="5232400"/>
                  <a:pt x="1329111" y="5232400"/>
                  <a:pt x="476298" y="4469342"/>
                </a:cubicBezTo>
                <a:cubicBezTo>
                  <a:pt x="292168" y="4304618"/>
                  <a:pt x="151647" y="4093869"/>
                  <a:pt x="71696" y="3851628"/>
                </a:cubicBezTo>
                <a:cubicBezTo>
                  <a:pt x="-8255" y="3609387"/>
                  <a:pt x="-20369" y="3355034"/>
                  <a:pt x="30509" y="3112794"/>
                </a:cubicBezTo>
                <a:cubicBezTo>
                  <a:pt x="30509" y="3112794"/>
                  <a:pt x="30509" y="3112794"/>
                  <a:pt x="611973" y="322180"/>
                </a:cubicBezTo>
                <a:cubicBezTo>
                  <a:pt x="636200" y="210750"/>
                  <a:pt x="672542" y="101741"/>
                  <a:pt x="720997" y="0"/>
                </a:cubicBezTo>
                <a:close/>
              </a:path>
            </a:pathLst>
          </a:custGeom>
        </p:spPr>
        <p:txBody>
          <a:bodyPr wrap="square" tIns="360000">
            <a:noAutofit/>
          </a:bodyPr>
          <a:lstStyle>
            <a:lvl1pPr algn="ctr">
              <a:defRPr sz="1400" b="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C9918D-BA13-C7B2-DD69-2DC8F3E605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4838" y="2771408"/>
            <a:ext cx="5040000" cy="1145401"/>
          </a:xfrm>
        </p:spPr>
        <p:txBody>
          <a:bodyPr anchor="t" anchorCtr="0"/>
          <a:lstStyle>
            <a:lvl1pPr algn="l">
              <a:lnSpc>
                <a:spcPct val="90000"/>
              </a:lnSpc>
              <a:defRPr sz="4000" spc="-100" baseline="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126F13-0AE9-3175-DE16-03EC60AEA7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4838" y="3984591"/>
            <a:ext cx="5040000" cy="777910"/>
          </a:xfrm>
        </p:spPr>
        <p:txBody>
          <a:bodyPr anchor="t" anchorCtr="0"/>
          <a:lstStyle>
            <a:lvl1pPr marL="0" indent="0" algn="l">
              <a:spcBef>
                <a:spcPts val="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3A8108-6468-F37B-B08D-4576298F5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Insert menu &gt; Header &amp; Footer button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9EE5C0-CA83-92F8-E574-92C5F4ED2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3CB0E19-F4C8-4F98-96D2-CE1ECDE59975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E6BBC6-4CC2-A65A-176C-CB76BE218F4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385" y="6132510"/>
            <a:ext cx="3438000" cy="6409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28669135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&amp; Image [Right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black and orange gradient&#10;&#10;Description automatically generated">
            <a:extLst>
              <a:ext uri="{FF2B5EF4-FFF2-40B4-BE49-F238E27FC236}">
                <a16:creationId xmlns:a16="http://schemas.microsoft.com/office/drawing/2014/main" id="{BB08B6D7-9DFB-0B5A-72BD-AF8D4B6782E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38310" y="4267245"/>
            <a:ext cx="2868930" cy="2615879"/>
          </a:xfrm>
          <a:prstGeom prst="rect">
            <a:avLst/>
          </a:prstGeom>
        </p:spPr>
      </p:pic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95F69B26-C1D2-001D-7B52-E91D153AC3C7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343611" y="0"/>
            <a:ext cx="5848390" cy="6858000"/>
          </a:xfrm>
          <a:custGeom>
            <a:avLst/>
            <a:gdLst>
              <a:gd name="connsiteX0" fmla="*/ 0 w 2528887"/>
              <a:gd name="connsiteY0" fmla="*/ 0 h 2965450"/>
              <a:gd name="connsiteX1" fmla="*/ 2528887 w 2528887"/>
              <a:gd name="connsiteY1" fmla="*/ 0 h 2965450"/>
              <a:gd name="connsiteX2" fmla="*/ 2528887 w 2528887"/>
              <a:gd name="connsiteY2" fmla="*/ 1860271 h 2965450"/>
              <a:gd name="connsiteX3" fmla="*/ 1471752 w 2528887"/>
              <a:gd name="connsiteY3" fmla="*/ 2471208 h 2965450"/>
              <a:gd name="connsiteX4" fmla="*/ 1355055 w 2528887"/>
              <a:gd name="connsiteY4" fmla="*/ 2587218 h 2965450"/>
              <a:gd name="connsiteX5" fmla="*/ 1355055 w 2528887"/>
              <a:gd name="connsiteY5" fmla="*/ 2905043 h 2965450"/>
              <a:gd name="connsiteX6" fmla="*/ 1381827 w 2528887"/>
              <a:gd name="connsiteY6" fmla="*/ 2965450 h 2965450"/>
              <a:gd name="connsiteX7" fmla="*/ 0 w 2528887"/>
              <a:gd name="connsiteY7" fmla="*/ 2965450 h 2965450"/>
              <a:gd name="connsiteX8" fmla="*/ 0 w 2528887"/>
              <a:gd name="connsiteY8" fmla="*/ 0 h 2965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28887" h="2965450">
                <a:moveTo>
                  <a:pt x="0" y="0"/>
                </a:moveTo>
                <a:lnTo>
                  <a:pt x="2528887" y="0"/>
                </a:lnTo>
                <a:cubicBezTo>
                  <a:pt x="2528887" y="0"/>
                  <a:pt x="2528887" y="0"/>
                  <a:pt x="2528887" y="1860271"/>
                </a:cubicBezTo>
                <a:cubicBezTo>
                  <a:pt x="2528887" y="1860271"/>
                  <a:pt x="2528887" y="1860271"/>
                  <a:pt x="1471752" y="2471208"/>
                </a:cubicBezTo>
                <a:cubicBezTo>
                  <a:pt x="1424387" y="2497980"/>
                  <a:pt x="1383886" y="2537794"/>
                  <a:pt x="1355055" y="2587218"/>
                </a:cubicBezTo>
                <a:cubicBezTo>
                  <a:pt x="1298766" y="2685380"/>
                  <a:pt x="1298766" y="2806881"/>
                  <a:pt x="1355055" y="2905043"/>
                </a:cubicBezTo>
                <a:cubicBezTo>
                  <a:pt x="1366725" y="2924263"/>
                  <a:pt x="1375649" y="2944857"/>
                  <a:pt x="1381827" y="2965450"/>
                </a:cubicBezTo>
                <a:cubicBezTo>
                  <a:pt x="1381827" y="2965450"/>
                  <a:pt x="1381827" y="2965450"/>
                  <a:pt x="0" y="2965450"/>
                </a:cubicBezTo>
                <a:cubicBezTo>
                  <a:pt x="0" y="2965450"/>
                  <a:pt x="0" y="2965450"/>
                  <a:pt x="0" y="0"/>
                </a:cubicBezTo>
                <a:close/>
              </a:path>
            </a:pathLst>
          </a:custGeom>
        </p:spPr>
        <p:txBody>
          <a:bodyPr wrap="square" tIns="2448000">
            <a:noAutofit/>
          </a:bodyPr>
          <a:lstStyle>
            <a:lvl1pPr algn="ctr">
              <a:defRPr sz="1400" b="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D45A4A-BEAF-8F80-8835-0907262ED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838" y="311086"/>
            <a:ext cx="4770000" cy="106527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68F2A-23FD-5801-ACBB-432CB93397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839" y="1573619"/>
            <a:ext cx="4770000" cy="44779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5E74A7-6AA6-6A4A-386F-857155357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Insert menu &gt; Header &amp; Footer button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D2575B-FB3C-51E6-D7BC-6C7FF452E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B0E19-F4C8-4F98-96D2-CE1ECDE59975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63BE2014-6BFF-DAD9-7999-3E949686F40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0101263" y="5823685"/>
            <a:ext cx="1837784" cy="511129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1000">
                <a:solidFill>
                  <a:srgbClr val="002068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000">
                <a:solidFill>
                  <a:srgbClr val="002068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7F9764D7-E923-76E5-5F12-8E69C326B0C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04839" y="5464175"/>
            <a:ext cx="4770000" cy="587375"/>
          </a:xfrm>
        </p:spPr>
        <p:txBody>
          <a:bodyPr anchor="b" anchorCtr="0"/>
          <a:lstStyle>
            <a:lvl1pPr>
              <a:lnSpc>
                <a:spcPct val="100000"/>
              </a:lnSpc>
              <a:spcBef>
                <a:spcPts val="0"/>
              </a:spcBef>
              <a:buFontTx/>
              <a:buNone/>
              <a:defRPr sz="900" b="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buFontTx/>
              <a:buNone/>
              <a:defRPr sz="900" b="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900" b="0">
                <a:solidFill>
                  <a:schemeClr val="tx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900" b="0">
                <a:solidFill>
                  <a:schemeClr val="tx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900"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add footnote or delete text box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2ED556-318C-0990-9C21-48245CFA043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385" y="6132510"/>
            <a:ext cx="3438000" cy="6409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7900351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 (Full Colour) Dark Image">
    <p:bg>
      <p:bgPr>
        <a:solidFill>
          <a:srgbClr val="A7A8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051E80E-90E2-38D4-1EC7-9B268E7FFE5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1563350" cy="6858000"/>
          </a:xfrm>
          <a:custGeom>
            <a:avLst/>
            <a:gdLst>
              <a:gd name="connsiteX0" fmla="*/ 0 w 2751427"/>
              <a:gd name="connsiteY0" fmla="*/ 0 h 1638300"/>
              <a:gd name="connsiteX1" fmla="*/ 582307 w 2751427"/>
              <a:gd name="connsiteY1" fmla="*/ 0 h 1638300"/>
              <a:gd name="connsiteX2" fmla="*/ 1160833 w 2751427"/>
              <a:gd name="connsiteY2" fmla="*/ 0 h 1638300"/>
              <a:gd name="connsiteX3" fmla="*/ 1743141 w 2751427"/>
              <a:gd name="connsiteY3" fmla="*/ 0 h 1638300"/>
              <a:gd name="connsiteX4" fmla="*/ 2321667 w 2751427"/>
              <a:gd name="connsiteY4" fmla="*/ 0 h 1638300"/>
              <a:gd name="connsiteX5" fmla="*/ 2495602 w 2751427"/>
              <a:gd name="connsiteY5" fmla="*/ 0 h 1638300"/>
              <a:gd name="connsiteX6" fmla="*/ 2355697 w 2751427"/>
              <a:gd name="connsiteY6" fmla="*/ 333728 h 1638300"/>
              <a:gd name="connsiteX7" fmla="*/ 2355697 w 2751427"/>
              <a:gd name="connsiteY7" fmla="*/ 656079 h 1638300"/>
              <a:gd name="connsiteX8" fmla="*/ 2495602 w 2751427"/>
              <a:gd name="connsiteY8" fmla="*/ 982222 h 1638300"/>
              <a:gd name="connsiteX9" fmla="*/ 2650632 w 2751427"/>
              <a:gd name="connsiteY9" fmla="*/ 1152878 h 1638300"/>
              <a:gd name="connsiteX10" fmla="*/ 2745163 w 2751427"/>
              <a:gd name="connsiteY10" fmla="*/ 1312157 h 1638300"/>
              <a:gd name="connsiteX11" fmla="*/ 2748944 w 2751427"/>
              <a:gd name="connsiteY11" fmla="*/ 1422136 h 1638300"/>
              <a:gd name="connsiteX12" fmla="*/ 2571227 w 2751427"/>
              <a:gd name="connsiteY12" fmla="*/ 1638300 h 1638300"/>
              <a:gd name="connsiteX13" fmla="*/ 2321667 w 2751427"/>
              <a:gd name="connsiteY13" fmla="*/ 1638300 h 1638300"/>
              <a:gd name="connsiteX14" fmla="*/ 1743141 w 2751427"/>
              <a:gd name="connsiteY14" fmla="*/ 1638300 h 1638300"/>
              <a:gd name="connsiteX15" fmla="*/ 1160833 w 2751427"/>
              <a:gd name="connsiteY15" fmla="*/ 1638300 h 1638300"/>
              <a:gd name="connsiteX16" fmla="*/ 582307 w 2751427"/>
              <a:gd name="connsiteY16" fmla="*/ 1638300 h 1638300"/>
              <a:gd name="connsiteX17" fmla="*/ 0 w 2751427"/>
              <a:gd name="connsiteY17" fmla="*/ 1638300 h 1638300"/>
              <a:gd name="connsiteX18" fmla="*/ 0 w 2751427"/>
              <a:gd name="connsiteY18" fmla="*/ 1312157 h 1638300"/>
              <a:gd name="connsiteX19" fmla="*/ 0 w 2751427"/>
              <a:gd name="connsiteY19" fmla="*/ 982222 h 1638300"/>
              <a:gd name="connsiteX20" fmla="*/ 0 w 2751427"/>
              <a:gd name="connsiteY20" fmla="*/ 656079 h 1638300"/>
              <a:gd name="connsiteX21" fmla="*/ 0 w 2751427"/>
              <a:gd name="connsiteY21" fmla="*/ 326143 h 1638300"/>
              <a:gd name="connsiteX22" fmla="*/ 0 w 2751427"/>
              <a:gd name="connsiteY22" fmla="*/ 0 h 1638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2751427" h="1638300">
                <a:moveTo>
                  <a:pt x="0" y="0"/>
                </a:moveTo>
                <a:cubicBezTo>
                  <a:pt x="0" y="0"/>
                  <a:pt x="0" y="0"/>
                  <a:pt x="582307" y="0"/>
                </a:cubicBezTo>
                <a:cubicBezTo>
                  <a:pt x="582307" y="0"/>
                  <a:pt x="582307" y="0"/>
                  <a:pt x="1160833" y="0"/>
                </a:cubicBezTo>
                <a:cubicBezTo>
                  <a:pt x="1160833" y="0"/>
                  <a:pt x="1160833" y="0"/>
                  <a:pt x="1743141" y="0"/>
                </a:cubicBezTo>
                <a:cubicBezTo>
                  <a:pt x="1743141" y="0"/>
                  <a:pt x="1743141" y="0"/>
                  <a:pt x="2321667" y="0"/>
                </a:cubicBezTo>
                <a:cubicBezTo>
                  <a:pt x="2321667" y="0"/>
                  <a:pt x="2321667" y="0"/>
                  <a:pt x="2495602" y="0"/>
                </a:cubicBezTo>
                <a:cubicBezTo>
                  <a:pt x="2427541" y="98602"/>
                  <a:pt x="2378385" y="216165"/>
                  <a:pt x="2355697" y="333728"/>
                </a:cubicBezTo>
                <a:cubicBezTo>
                  <a:pt x="2336791" y="439914"/>
                  <a:pt x="2336791" y="553685"/>
                  <a:pt x="2355697" y="656079"/>
                </a:cubicBezTo>
                <a:cubicBezTo>
                  <a:pt x="2378385" y="773642"/>
                  <a:pt x="2427541" y="883620"/>
                  <a:pt x="2495602" y="982222"/>
                </a:cubicBezTo>
                <a:cubicBezTo>
                  <a:pt x="2537196" y="1046692"/>
                  <a:pt x="2590133" y="1103577"/>
                  <a:pt x="2650632" y="1152878"/>
                </a:cubicBezTo>
                <a:cubicBezTo>
                  <a:pt x="2699788" y="1194594"/>
                  <a:pt x="2730038" y="1247687"/>
                  <a:pt x="2745163" y="1312157"/>
                </a:cubicBezTo>
                <a:cubicBezTo>
                  <a:pt x="2752725" y="1346288"/>
                  <a:pt x="2752725" y="1384212"/>
                  <a:pt x="2748944" y="1422136"/>
                </a:cubicBezTo>
                <a:cubicBezTo>
                  <a:pt x="2730038" y="1520737"/>
                  <a:pt x="2665757" y="1600377"/>
                  <a:pt x="2571227" y="1638300"/>
                </a:cubicBezTo>
                <a:cubicBezTo>
                  <a:pt x="2571227" y="1638300"/>
                  <a:pt x="2571227" y="1638300"/>
                  <a:pt x="2321667" y="1638300"/>
                </a:cubicBezTo>
                <a:cubicBezTo>
                  <a:pt x="2321667" y="1638300"/>
                  <a:pt x="2321667" y="1638300"/>
                  <a:pt x="1743141" y="1638300"/>
                </a:cubicBezTo>
                <a:cubicBezTo>
                  <a:pt x="1743141" y="1638300"/>
                  <a:pt x="1743141" y="1638300"/>
                  <a:pt x="1160833" y="1638300"/>
                </a:cubicBezTo>
                <a:cubicBezTo>
                  <a:pt x="1160833" y="1638300"/>
                  <a:pt x="1160833" y="1638300"/>
                  <a:pt x="582307" y="1638300"/>
                </a:cubicBezTo>
                <a:cubicBezTo>
                  <a:pt x="582307" y="1638300"/>
                  <a:pt x="582307" y="1638300"/>
                  <a:pt x="0" y="1638300"/>
                </a:cubicBezTo>
                <a:cubicBezTo>
                  <a:pt x="0" y="1638300"/>
                  <a:pt x="0" y="1638300"/>
                  <a:pt x="0" y="1312157"/>
                </a:cubicBezTo>
                <a:cubicBezTo>
                  <a:pt x="0" y="1312157"/>
                  <a:pt x="0" y="1312157"/>
                  <a:pt x="0" y="982222"/>
                </a:cubicBezTo>
                <a:cubicBezTo>
                  <a:pt x="0" y="982222"/>
                  <a:pt x="0" y="982222"/>
                  <a:pt x="0" y="656079"/>
                </a:cubicBezTo>
                <a:cubicBezTo>
                  <a:pt x="0" y="656079"/>
                  <a:pt x="0" y="656079"/>
                  <a:pt x="0" y="326143"/>
                </a:cubicBezTo>
                <a:cubicBezTo>
                  <a:pt x="0" y="326143"/>
                  <a:pt x="0" y="326143"/>
                  <a:pt x="0" y="0"/>
                </a:cubicBezTo>
                <a:close/>
              </a:path>
            </a:pathLst>
          </a:custGeom>
        </p:spPr>
        <p:txBody>
          <a:bodyPr wrap="square" tIns="360000">
            <a:noAutofit/>
          </a:bodyPr>
          <a:lstStyle>
            <a:lvl1pPr algn="ctr">
              <a:defRPr sz="14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pic>
        <p:nvPicPr>
          <p:cNvPr id="8" name="Picture 7" descr="A colorful circle with black background&#10;&#10;Description automatically generated with medium confidence">
            <a:extLst>
              <a:ext uri="{FF2B5EF4-FFF2-40B4-BE49-F238E27FC236}">
                <a16:creationId xmlns:a16="http://schemas.microsoft.com/office/drawing/2014/main" id="{FF6A30E8-B7D4-ED0A-B735-3EFA8195962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26601" y="0"/>
            <a:ext cx="2565399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8BF5FAE-D19B-68EB-DD60-A7A23884BAF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31200" y="5644800"/>
            <a:ext cx="5004000" cy="93421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6C9918D-BA13-C7B2-DD69-2DC8F3E605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4838" y="1376363"/>
            <a:ext cx="5465762" cy="2276399"/>
          </a:xfrm>
        </p:spPr>
        <p:txBody>
          <a:bodyPr anchor="b" anchorCtr="0"/>
          <a:lstStyle>
            <a:lvl1pPr algn="l">
              <a:lnSpc>
                <a:spcPct val="90000"/>
              </a:lnSpc>
              <a:defRPr sz="4000" spc="-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126F13-0AE9-3175-DE16-03EC60AEA7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4838" y="3990974"/>
            <a:ext cx="4510395" cy="1047751"/>
          </a:xfrm>
        </p:spPr>
        <p:txBody>
          <a:bodyPr anchor="t" anchorCtr="0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3A8108-6468-F37B-B08D-4576298F5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Insert menu &gt; Header &amp; Footer button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9EE5C0-CA83-92F8-E574-92C5F4ED2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B0E19-F4C8-4F98-96D2-CE1ECDE59975}" type="slidenum">
              <a:rPr lang="en-GB" smtClean="0"/>
              <a:t>‹#›</a:t>
            </a:fld>
            <a:endParaRPr lang="en-GB"/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B92AF615-B0B4-115B-E41F-28D77FF01C1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3613" y="6853238"/>
            <a:ext cx="133350" cy="4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1" name="Picture 13">
            <a:extLst>
              <a:ext uri="{FF2B5EF4-FFF2-40B4-BE49-F238E27FC236}">
                <a16:creationId xmlns:a16="http://schemas.microsoft.com/office/drawing/2014/main" id="{11323A8E-58B2-5227-B848-7987730AF7E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7863" y="6853238"/>
            <a:ext cx="133350" cy="4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1784176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On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yellow and orange gradient&#10;&#10;Description automatically generated">
            <a:extLst>
              <a:ext uri="{FF2B5EF4-FFF2-40B4-BE49-F238E27FC236}">
                <a16:creationId xmlns:a16="http://schemas.microsoft.com/office/drawing/2014/main" id="{B5EA0191-64B2-37EE-1EB3-A2B96BACF19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35365" y="3952078"/>
            <a:ext cx="3189242" cy="213648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8D45A4A-BEAF-8F80-8835-0907262ED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838" y="311086"/>
            <a:ext cx="7364412" cy="106527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68F2A-23FD-5801-ACBB-432CB93397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839" y="1573620"/>
            <a:ext cx="5465762" cy="3557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5E74A7-6AA6-6A4A-386F-857155357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Insert menu &gt; Header &amp; Footer button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D2575B-FB3C-51E6-D7BC-6C7FF452E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B0E19-F4C8-4F98-96D2-CE1ECDE59975}" type="slidenum">
              <a:rPr lang="en-GB" smtClean="0"/>
              <a:t>‹#›</a:t>
            </a:fld>
            <a:endParaRPr lang="en-GB"/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255C1757-8828-AD56-B8D3-6885A848EDF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872663" y="4848225"/>
            <a:ext cx="1760013" cy="798195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1000">
                <a:solidFill>
                  <a:srgbClr val="002068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000">
                <a:solidFill>
                  <a:srgbClr val="002068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D5F72E-9CFA-4DC4-D9DD-072AFE58471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385" y="6132510"/>
            <a:ext cx="3438000" cy="640936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961102B7-5897-6D37-B5F8-20800A75B7A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6096" y="1996924"/>
            <a:ext cx="11174232" cy="4054626"/>
          </a:xfrm>
          <a:custGeom>
            <a:avLst/>
            <a:gdLst>
              <a:gd name="connsiteX0" fmla="*/ 0 w 7893376"/>
              <a:gd name="connsiteY0" fmla="*/ 0 h 2864151"/>
              <a:gd name="connsiteX1" fmla="*/ 717120 w 7893376"/>
              <a:gd name="connsiteY1" fmla="*/ 0 h 2864151"/>
              <a:gd name="connsiteX2" fmla="*/ 1389435 w 7893376"/>
              <a:gd name="connsiteY2" fmla="*/ 0 h 2864151"/>
              <a:gd name="connsiteX3" fmla="*/ 2018390 w 7893376"/>
              <a:gd name="connsiteY3" fmla="*/ 0 h 2864151"/>
              <a:gd name="connsiteX4" fmla="*/ 2605431 w 7893376"/>
              <a:gd name="connsiteY4" fmla="*/ 0 h 2864151"/>
              <a:gd name="connsiteX5" fmla="*/ 3152004 w 7893376"/>
              <a:gd name="connsiteY5" fmla="*/ 0 h 2864151"/>
              <a:gd name="connsiteX6" fmla="*/ 3659552 w 7893376"/>
              <a:gd name="connsiteY6" fmla="*/ 0 h 2864151"/>
              <a:gd name="connsiteX7" fmla="*/ 4129522 w 7893376"/>
              <a:gd name="connsiteY7" fmla="*/ 0 h 2864151"/>
              <a:gd name="connsiteX8" fmla="*/ 4563359 w 7893376"/>
              <a:gd name="connsiteY8" fmla="*/ 0 h 2864151"/>
              <a:gd name="connsiteX9" fmla="*/ 4962508 w 7893376"/>
              <a:gd name="connsiteY9" fmla="*/ 0 h 2864151"/>
              <a:gd name="connsiteX10" fmla="*/ 5328415 w 7893376"/>
              <a:gd name="connsiteY10" fmla="*/ 0 h 2864151"/>
              <a:gd name="connsiteX11" fmla="*/ 5662525 w 7893376"/>
              <a:gd name="connsiteY11" fmla="*/ 0 h 2864151"/>
              <a:gd name="connsiteX12" fmla="*/ 5966283 w 7893376"/>
              <a:gd name="connsiteY12" fmla="*/ 0 h 2864151"/>
              <a:gd name="connsiteX13" fmla="*/ 6241135 w 7893376"/>
              <a:gd name="connsiteY13" fmla="*/ 0 h 2864151"/>
              <a:gd name="connsiteX14" fmla="*/ 6488526 w 7893376"/>
              <a:gd name="connsiteY14" fmla="*/ 0 h 2864151"/>
              <a:gd name="connsiteX15" fmla="*/ 6709900 w 7893376"/>
              <a:gd name="connsiteY15" fmla="*/ 0 h 2864151"/>
              <a:gd name="connsiteX16" fmla="*/ 6906705 w 7893376"/>
              <a:gd name="connsiteY16" fmla="*/ 0 h 2864151"/>
              <a:gd name="connsiteX17" fmla="*/ 7080384 w 7893376"/>
              <a:gd name="connsiteY17" fmla="*/ 0 h 2864151"/>
              <a:gd name="connsiteX18" fmla="*/ 7232384 w 7893376"/>
              <a:gd name="connsiteY18" fmla="*/ 0 h 2864151"/>
              <a:gd name="connsiteX19" fmla="*/ 7477125 w 7893376"/>
              <a:gd name="connsiteY19" fmla="*/ 0 h 2864151"/>
              <a:gd name="connsiteX20" fmla="*/ 7652490 w 7893376"/>
              <a:gd name="connsiteY20" fmla="*/ 0 h 2864151"/>
              <a:gd name="connsiteX21" fmla="*/ 7770043 w 7893376"/>
              <a:gd name="connsiteY21" fmla="*/ 0 h 2864151"/>
              <a:gd name="connsiteX22" fmla="*/ 7841345 w 7893376"/>
              <a:gd name="connsiteY22" fmla="*/ 0 h 2864151"/>
              <a:gd name="connsiteX23" fmla="*/ 7877960 w 7893376"/>
              <a:gd name="connsiteY23" fmla="*/ 0 h 2864151"/>
              <a:gd name="connsiteX24" fmla="*/ 7891450 w 7893376"/>
              <a:gd name="connsiteY24" fmla="*/ 0 h 2864151"/>
              <a:gd name="connsiteX25" fmla="*/ 7893376 w 7893376"/>
              <a:gd name="connsiteY25" fmla="*/ 0 h 2864151"/>
              <a:gd name="connsiteX26" fmla="*/ 7893376 w 7893376"/>
              <a:gd name="connsiteY26" fmla="*/ 1424213 h 2864151"/>
              <a:gd name="connsiteX27" fmla="*/ 7343668 w 7893376"/>
              <a:gd name="connsiteY27" fmla="*/ 1424213 h 2864151"/>
              <a:gd name="connsiteX28" fmla="*/ 6951018 w 7893376"/>
              <a:gd name="connsiteY28" fmla="*/ 1424213 h 2864151"/>
              <a:gd name="connsiteX29" fmla="*/ 6735622 w 7893376"/>
              <a:gd name="connsiteY29" fmla="*/ 1426460 h 2864151"/>
              <a:gd name="connsiteX30" fmla="*/ 6567344 w 7893376"/>
              <a:gd name="connsiteY30" fmla="*/ 1469141 h 2864151"/>
              <a:gd name="connsiteX31" fmla="*/ 6307073 w 7893376"/>
              <a:gd name="connsiteY31" fmla="*/ 1709505 h 2864151"/>
              <a:gd name="connsiteX32" fmla="*/ 5782045 w 7893376"/>
              <a:gd name="connsiteY32" fmla="*/ 2646251 h 2864151"/>
              <a:gd name="connsiteX33" fmla="*/ 5708002 w 7893376"/>
              <a:gd name="connsiteY33" fmla="*/ 2864151 h 2864151"/>
              <a:gd name="connsiteX34" fmla="*/ 5189426 w 7893376"/>
              <a:gd name="connsiteY34" fmla="*/ 2864151 h 2864151"/>
              <a:gd name="connsiteX35" fmla="*/ 4703249 w 7893376"/>
              <a:gd name="connsiteY35" fmla="*/ 2864151 h 2864151"/>
              <a:gd name="connsiteX36" fmla="*/ 4248427 w 7893376"/>
              <a:gd name="connsiteY36" fmla="*/ 2864151 h 2864151"/>
              <a:gd name="connsiteX37" fmla="*/ 3823916 w 7893376"/>
              <a:gd name="connsiteY37" fmla="*/ 2864151 h 2864151"/>
              <a:gd name="connsiteX38" fmla="*/ 3428669 w 7893376"/>
              <a:gd name="connsiteY38" fmla="*/ 2864151 h 2864151"/>
              <a:gd name="connsiteX39" fmla="*/ 3061641 w 7893376"/>
              <a:gd name="connsiteY39" fmla="*/ 2864151 h 2864151"/>
              <a:gd name="connsiteX40" fmla="*/ 2721788 w 7893376"/>
              <a:gd name="connsiteY40" fmla="*/ 2864151 h 2864151"/>
              <a:gd name="connsiteX41" fmla="*/ 2408064 w 7893376"/>
              <a:gd name="connsiteY41" fmla="*/ 2864151 h 2864151"/>
              <a:gd name="connsiteX42" fmla="*/ 2119424 w 7893376"/>
              <a:gd name="connsiteY42" fmla="*/ 2864151 h 2864151"/>
              <a:gd name="connsiteX43" fmla="*/ 1854822 w 7893376"/>
              <a:gd name="connsiteY43" fmla="*/ 2864151 h 2864151"/>
              <a:gd name="connsiteX44" fmla="*/ 1613215 w 7893376"/>
              <a:gd name="connsiteY44" fmla="*/ 2864151 h 2864151"/>
              <a:gd name="connsiteX45" fmla="*/ 1393555 w 7893376"/>
              <a:gd name="connsiteY45" fmla="*/ 2864151 h 2864151"/>
              <a:gd name="connsiteX46" fmla="*/ 1194800 w 7893376"/>
              <a:gd name="connsiteY46" fmla="*/ 2864151 h 2864151"/>
              <a:gd name="connsiteX47" fmla="*/ 1015902 w 7893376"/>
              <a:gd name="connsiteY47" fmla="*/ 2864151 h 2864151"/>
              <a:gd name="connsiteX48" fmla="*/ 713501 w 7893376"/>
              <a:gd name="connsiteY48" fmla="*/ 2864151 h 2864151"/>
              <a:gd name="connsiteX49" fmla="*/ 477990 w 7893376"/>
              <a:gd name="connsiteY49" fmla="*/ 2864151 h 2864151"/>
              <a:gd name="connsiteX50" fmla="*/ 301008 w 7893376"/>
              <a:gd name="connsiteY50" fmla="*/ 2864151 h 2864151"/>
              <a:gd name="connsiteX51" fmla="*/ 174195 w 7893376"/>
              <a:gd name="connsiteY51" fmla="*/ 2864151 h 2864151"/>
              <a:gd name="connsiteX52" fmla="*/ 89188 w 7893376"/>
              <a:gd name="connsiteY52" fmla="*/ 2864151 h 2864151"/>
              <a:gd name="connsiteX53" fmla="*/ 37626 w 7893376"/>
              <a:gd name="connsiteY53" fmla="*/ 2864151 h 2864151"/>
              <a:gd name="connsiteX54" fmla="*/ 11149 w 7893376"/>
              <a:gd name="connsiteY54" fmla="*/ 2864151 h 2864151"/>
              <a:gd name="connsiteX55" fmla="*/ 0 w 7893376"/>
              <a:gd name="connsiteY55" fmla="*/ 2864151 h 2864151"/>
              <a:gd name="connsiteX56" fmla="*/ 0 w 7893376"/>
              <a:gd name="connsiteY56" fmla="*/ 0 h 2864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</a:cxnLst>
            <a:rect l="l" t="t" r="r" b="b"/>
            <a:pathLst>
              <a:path w="7893376" h="2864151">
                <a:moveTo>
                  <a:pt x="0" y="0"/>
                </a:moveTo>
                <a:lnTo>
                  <a:pt x="717120" y="0"/>
                </a:lnTo>
                <a:lnTo>
                  <a:pt x="1389435" y="0"/>
                </a:lnTo>
                <a:lnTo>
                  <a:pt x="2018390" y="0"/>
                </a:lnTo>
                <a:lnTo>
                  <a:pt x="2605431" y="0"/>
                </a:lnTo>
                <a:lnTo>
                  <a:pt x="3152004" y="0"/>
                </a:lnTo>
                <a:lnTo>
                  <a:pt x="3659552" y="0"/>
                </a:lnTo>
                <a:lnTo>
                  <a:pt x="4129522" y="0"/>
                </a:lnTo>
                <a:lnTo>
                  <a:pt x="4563359" y="0"/>
                </a:lnTo>
                <a:lnTo>
                  <a:pt x="4962508" y="0"/>
                </a:lnTo>
                <a:lnTo>
                  <a:pt x="5328415" y="0"/>
                </a:lnTo>
                <a:lnTo>
                  <a:pt x="5662525" y="0"/>
                </a:lnTo>
                <a:lnTo>
                  <a:pt x="5966283" y="0"/>
                </a:lnTo>
                <a:lnTo>
                  <a:pt x="6241135" y="0"/>
                </a:lnTo>
                <a:lnTo>
                  <a:pt x="6488526" y="0"/>
                </a:lnTo>
                <a:lnTo>
                  <a:pt x="6709900" y="0"/>
                </a:lnTo>
                <a:lnTo>
                  <a:pt x="6906705" y="0"/>
                </a:lnTo>
                <a:lnTo>
                  <a:pt x="7080384" y="0"/>
                </a:lnTo>
                <a:lnTo>
                  <a:pt x="7232384" y="0"/>
                </a:lnTo>
                <a:lnTo>
                  <a:pt x="7477125" y="0"/>
                </a:lnTo>
                <a:lnTo>
                  <a:pt x="7652490" y="0"/>
                </a:lnTo>
                <a:lnTo>
                  <a:pt x="7770043" y="0"/>
                </a:lnTo>
                <a:lnTo>
                  <a:pt x="7841345" y="0"/>
                </a:lnTo>
                <a:lnTo>
                  <a:pt x="7877960" y="0"/>
                </a:lnTo>
                <a:lnTo>
                  <a:pt x="7891450" y="0"/>
                </a:lnTo>
                <a:lnTo>
                  <a:pt x="7893376" y="0"/>
                </a:lnTo>
                <a:lnTo>
                  <a:pt x="7893376" y="1424213"/>
                </a:lnTo>
                <a:lnTo>
                  <a:pt x="7343668" y="1424213"/>
                </a:lnTo>
                <a:cubicBezTo>
                  <a:pt x="7213532" y="1424213"/>
                  <a:pt x="7083397" y="1424213"/>
                  <a:pt x="6951018" y="1424213"/>
                </a:cubicBezTo>
                <a:cubicBezTo>
                  <a:pt x="6879220" y="1424213"/>
                  <a:pt x="6807420" y="1421967"/>
                  <a:pt x="6735622" y="1426460"/>
                </a:cubicBezTo>
                <a:cubicBezTo>
                  <a:pt x="6679529" y="1433199"/>
                  <a:pt x="6621192" y="1444431"/>
                  <a:pt x="6567344" y="1469141"/>
                </a:cubicBezTo>
                <a:cubicBezTo>
                  <a:pt x="6455158" y="1518562"/>
                  <a:pt x="6367653" y="1603925"/>
                  <a:pt x="6307073" y="1709505"/>
                </a:cubicBezTo>
                <a:cubicBezTo>
                  <a:pt x="6044558" y="2174508"/>
                  <a:pt x="6042315" y="2181248"/>
                  <a:pt x="5782045" y="2646251"/>
                </a:cubicBezTo>
                <a:cubicBezTo>
                  <a:pt x="5741658" y="2713643"/>
                  <a:pt x="5716977" y="2787774"/>
                  <a:pt x="5708002" y="2864151"/>
                </a:cubicBezTo>
                <a:lnTo>
                  <a:pt x="5189426" y="2864151"/>
                </a:lnTo>
                <a:lnTo>
                  <a:pt x="4703249" y="2864151"/>
                </a:lnTo>
                <a:lnTo>
                  <a:pt x="4248427" y="2864151"/>
                </a:lnTo>
                <a:lnTo>
                  <a:pt x="3823916" y="2864151"/>
                </a:lnTo>
                <a:lnTo>
                  <a:pt x="3428669" y="2864151"/>
                </a:lnTo>
                <a:lnTo>
                  <a:pt x="3061641" y="2864151"/>
                </a:lnTo>
                <a:lnTo>
                  <a:pt x="2721788" y="2864151"/>
                </a:lnTo>
                <a:lnTo>
                  <a:pt x="2408064" y="2864151"/>
                </a:lnTo>
                <a:lnTo>
                  <a:pt x="2119424" y="2864151"/>
                </a:lnTo>
                <a:lnTo>
                  <a:pt x="1854822" y="2864151"/>
                </a:lnTo>
                <a:lnTo>
                  <a:pt x="1613215" y="2864151"/>
                </a:lnTo>
                <a:lnTo>
                  <a:pt x="1393555" y="2864151"/>
                </a:lnTo>
                <a:lnTo>
                  <a:pt x="1194800" y="2864151"/>
                </a:lnTo>
                <a:lnTo>
                  <a:pt x="1015902" y="2864151"/>
                </a:lnTo>
                <a:lnTo>
                  <a:pt x="713501" y="2864151"/>
                </a:lnTo>
                <a:lnTo>
                  <a:pt x="477990" y="2864151"/>
                </a:lnTo>
                <a:lnTo>
                  <a:pt x="301008" y="2864151"/>
                </a:lnTo>
                <a:lnTo>
                  <a:pt x="174195" y="2864151"/>
                </a:lnTo>
                <a:lnTo>
                  <a:pt x="89188" y="2864151"/>
                </a:lnTo>
                <a:lnTo>
                  <a:pt x="37626" y="2864151"/>
                </a:lnTo>
                <a:lnTo>
                  <a:pt x="11149" y="2864151"/>
                </a:lnTo>
                <a:lnTo>
                  <a:pt x="0" y="2864151"/>
                </a:ln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</p:spPr>
        <p:txBody>
          <a:bodyPr wrap="square" tIns="828000">
            <a:noAutofit/>
          </a:bodyPr>
          <a:lstStyle>
            <a:lvl1pPr algn="ctr">
              <a:defRPr sz="1400" b="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470528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45A4A-BEAF-8F80-8835-0907262ED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838" y="311086"/>
            <a:ext cx="7364412" cy="106527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68F2A-23FD-5801-ACBB-432CB93397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839" y="1573620"/>
            <a:ext cx="5465762" cy="3557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5E74A7-6AA6-6A4A-386F-857155357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Insert menu &gt; Header &amp; Footer button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D2575B-FB3C-51E6-D7BC-6C7FF452E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B0E19-F4C8-4F98-96D2-CE1ECDE59975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C3183D8-01C0-CEE2-0ACB-5C2FB5701040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10313" y="1573619"/>
            <a:ext cx="5465762" cy="3557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4900BD1E-106D-6745-BCC4-EA41A3289CE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310313" y="5359139"/>
            <a:ext cx="3582988" cy="692412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tx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0AA2C8FF-DAA1-2C51-F06E-EADF5643342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4838" y="2073275"/>
            <a:ext cx="5465762" cy="3190875"/>
          </a:xfrm>
        </p:spPr>
        <p:txBody>
          <a:bodyPr lIns="90000" tIns="90000"/>
          <a:lstStyle>
            <a:lvl1pPr>
              <a:defRPr sz="1400" b="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0C074D9A-3ED8-DCC3-7AE2-07A9E42A504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10313" y="2073275"/>
            <a:ext cx="5465762" cy="3190875"/>
          </a:xfrm>
        </p:spPr>
        <p:txBody>
          <a:bodyPr lIns="90000" tIns="90000"/>
          <a:lstStyle>
            <a:lvl1pPr>
              <a:defRPr sz="1400" b="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255C1757-8828-AD56-B8D3-6885A848EDF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04838" y="5359139"/>
            <a:ext cx="3582988" cy="692412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tx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37E8A8-F9EE-A285-FF1E-7C725071658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385" y="6132510"/>
            <a:ext cx="3438000" cy="6409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0581335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hre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45A4A-BEAF-8F80-8835-0907262ED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838" y="311086"/>
            <a:ext cx="7364412" cy="106527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68F2A-23FD-5801-ACBB-432CB93397C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4839" y="1573620"/>
            <a:ext cx="3562349" cy="355738"/>
          </a:xfrm>
        </p:spPr>
        <p:txBody>
          <a:bodyPr/>
          <a:lstStyle/>
          <a:p>
            <a:pPr lvl="0"/>
            <a:r>
              <a:rPr lang="en-US"/>
              <a:t>Click to edit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5E74A7-6AA6-6A4A-386F-857155357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Insert menu &gt; Header &amp; Footer button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D2575B-FB3C-51E6-D7BC-6C7FF452E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B0E19-F4C8-4F98-96D2-CE1ECDE59975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0AA2C8FF-DAA1-2C51-F06E-EADF5643342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4838" y="2073275"/>
            <a:ext cx="3562349" cy="3190875"/>
          </a:xfrm>
        </p:spPr>
        <p:txBody>
          <a:bodyPr lIns="90000" tIns="90000"/>
          <a:lstStyle>
            <a:lvl1pPr>
              <a:defRPr sz="1400" b="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255C1757-8828-AD56-B8D3-6885A848EDF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04838" y="5359139"/>
            <a:ext cx="3562349" cy="692412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tx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6930683-2C07-515F-6B98-21313F587FC0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4406901" y="1573620"/>
            <a:ext cx="3562349" cy="355738"/>
          </a:xfrm>
        </p:spPr>
        <p:txBody>
          <a:bodyPr/>
          <a:lstStyle/>
          <a:p>
            <a:pPr lvl="0"/>
            <a:r>
              <a:rPr lang="en-US"/>
              <a:t>Click to edit text styles</a:t>
            </a:r>
          </a:p>
        </p:txBody>
      </p:sp>
      <p:sp>
        <p:nvSpPr>
          <p:cNvPr id="8" name="Picture Placeholder 13">
            <a:extLst>
              <a:ext uri="{FF2B5EF4-FFF2-40B4-BE49-F238E27FC236}">
                <a16:creationId xmlns:a16="http://schemas.microsoft.com/office/drawing/2014/main" id="{5A4C5A24-7447-AF6B-CB8A-1CA59B1247E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406900" y="2073275"/>
            <a:ext cx="3562349" cy="3190875"/>
          </a:xfrm>
        </p:spPr>
        <p:txBody>
          <a:bodyPr lIns="90000" tIns="90000"/>
          <a:lstStyle>
            <a:lvl1pPr>
              <a:defRPr sz="1400" b="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5A5FB49C-AB6F-0460-96FD-E8379B6900E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06900" y="5359139"/>
            <a:ext cx="3562349" cy="692412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tx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5DEC9EC0-0A9C-AD30-D8B4-BDAFC16D9D6A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8210552" y="1573620"/>
            <a:ext cx="3562349" cy="355738"/>
          </a:xfrm>
        </p:spPr>
        <p:txBody>
          <a:bodyPr/>
          <a:lstStyle/>
          <a:p>
            <a:pPr lvl="0"/>
            <a:r>
              <a:rPr lang="en-US"/>
              <a:t>Click to edit text styles</a:t>
            </a:r>
          </a:p>
        </p:txBody>
      </p:sp>
      <p:sp>
        <p:nvSpPr>
          <p:cNvPr id="17" name="Picture Placeholder 13">
            <a:extLst>
              <a:ext uri="{FF2B5EF4-FFF2-40B4-BE49-F238E27FC236}">
                <a16:creationId xmlns:a16="http://schemas.microsoft.com/office/drawing/2014/main" id="{6CFA9FC5-F07D-1CC2-DC50-3EB8E61D9119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210551" y="2073275"/>
            <a:ext cx="3562349" cy="3190875"/>
          </a:xfrm>
        </p:spPr>
        <p:txBody>
          <a:bodyPr lIns="90000" tIns="90000"/>
          <a:lstStyle>
            <a:lvl1pPr>
              <a:defRPr sz="1400" b="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ACC3CE1F-FC53-0F86-9C92-D632E6EFFFF0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210551" y="5359139"/>
            <a:ext cx="3562349" cy="692412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tx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CA0151-005B-24C8-CF3E-521AC30F0AF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385" y="6132510"/>
            <a:ext cx="3438000" cy="6409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552452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image [Light] + Gradi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yellow and orange gradient&#10;&#10;Description automatically generated">
            <a:extLst>
              <a:ext uri="{FF2B5EF4-FFF2-40B4-BE49-F238E27FC236}">
                <a16:creationId xmlns:a16="http://schemas.microsoft.com/office/drawing/2014/main" id="{816D6385-18A1-6221-5006-883352883F8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06715" y="4075977"/>
            <a:ext cx="4333396" cy="292332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F338A58-465D-29BC-3745-035187C7C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838" y="311086"/>
            <a:ext cx="7364412" cy="106527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AF2D71-F647-C342-B16D-56C6AF9BC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9856" y="6449644"/>
            <a:ext cx="2687994" cy="180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Insert menu &gt; Header &amp; Footer button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64B384-59B0-AF00-1B1B-6C83719C6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3CB0E19-F4C8-4F98-96D2-CE1ECDE5997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Text Placeholder 11">
            <a:extLst>
              <a:ext uri="{FF2B5EF4-FFF2-40B4-BE49-F238E27FC236}">
                <a16:creationId xmlns:a16="http://schemas.microsoft.com/office/drawing/2014/main" id="{A92187FE-E661-7028-83F4-C00A7BBC9C0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250680" y="5242706"/>
            <a:ext cx="1900238" cy="807574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1000">
                <a:solidFill>
                  <a:srgbClr val="002068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000">
                <a:solidFill>
                  <a:srgbClr val="002068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DCD79BA-CAF7-9026-0080-6F10C42F5DD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385" y="6132510"/>
            <a:ext cx="3438000" cy="6409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52889224"/>
      </p:ext>
    </p:extLst>
  </p:cSld>
  <p:clrMapOvr>
    <a:masterClrMapping/>
  </p:clrMapOvr>
  <p:hf sldNum="0"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image + Shap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6900CA3A-D5C6-6306-F264-B33E7114A57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" y="5276289"/>
            <a:ext cx="4892510" cy="159113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F338A58-465D-29BC-3745-035187C7C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838" y="311086"/>
            <a:ext cx="7364412" cy="106527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AF2D71-F647-C342-B16D-56C6AF9BC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Insert menu &gt; Header &amp; Footer button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64B384-59B0-AF00-1B1B-6C83719C6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3CB0E19-F4C8-4F98-96D2-CE1ECDE59975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42DB7D-E407-5F5A-966C-150D9FA07A5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385" y="6132510"/>
            <a:ext cx="3438000" cy="6409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16519742"/>
      </p:ext>
    </p:extLst>
  </p:cSld>
  <p:clrMapOvr>
    <a:masterClrMapping/>
  </p:clrMapOvr>
  <p:hf hd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/Caption + Large Copy [Light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F84EBD29-A2BA-219B-6568-CD365506F9B0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0" y="0"/>
            <a:ext cx="6070600" cy="6858000"/>
          </a:xfrm>
        </p:spPr>
        <p:txBody>
          <a:bodyPr lIns="90000" tIns="90000"/>
          <a:lstStyle>
            <a:lvl1pPr>
              <a:defRPr sz="1400" b="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68F2A-23FD-5801-ACBB-432CB93397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1628" y="278092"/>
            <a:ext cx="5221272" cy="5773458"/>
          </a:xfrm>
        </p:spPr>
        <p:txBody>
          <a:bodyPr/>
          <a:lstStyle>
            <a:lvl1pPr>
              <a:defRPr sz="4000" b="0" spc="-70" baseline="0">
                <a:solidFill>
                  <a:srgbClr val="002068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5E74A7-6AA6-6A4A-386F-857155357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Insert menu &gt; Header &amp; Footer button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D2575B-FB3C-51E6-D7BC-6C7FF452E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B0E19-F4C8-4F98-96D2-CE1ECDE59975}" type="slidenum">
              <a:rPr lang="en-GB" smtClean="0"/>
              <a:t>‹#›</a:t>
            </a:fld>
            <a:endParaRPr lang="en-GB"/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255C1757-8828-AD56-B8D3-6885A848EDF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04838" y="5233035"/>
            <a:ext cx="3562390" cy="818515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tx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2A464A1-EE84-A23B-881D-10670F2C8A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385" y="6132510"/>
            <a:ext cx="3438000" cy="6409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3375930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/Caption + Large Copy [Shape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A5B02303-1EE2-81CD-39CF-6C01FF93C20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3811" y="0"/>
            <a:ext cx="6092517" cy="6858000"/>
          </a:xfrm>
          <a:custGeom>
            <a:avLst/>
            <a:gdLst>
              <a:gd name="connsiteX0" fmla="*/ 0 w 3702050"/>
              <a:gd name="connsiteY0" fmla="*/ 0 h 4167187"/>
              <a:gd name="connsiteX1" fmla="*/ 3702050 w 3702050"/>
              <a:gd name="connsiteY1" fmla="*/ 0 h 4167187"/>
              <a:gd name="connsiteX2" fmla="*/ 3702050 w 3702050"/>
              <a:gd name="connsiteY2" fmla="*/ 4167187 h 4167187"/>
              <a:gd name="connsiteX3" fmla="*/ 2952573 w 3702050"/>
              <a:gd name="connsiteY3" fmla="*/ 4167187 h 4167187"/>
              <a:gd name="connsiteX4" fmla="*/ 1403461 w 3702050"/>
              <a:gd name="connsiteY4" fmla="*/ 3267190 h 4167187"/>
              <a:gd name="connsiteX5" fmla="*/ 746584 w 3702050"/>
              <a:gd name="connsiteY5" fmla="*/ 3443717 h 4167187"/>
              <a:gd name="connsiteX6" fmla="*/ 333744 w 3702050"/>
              <a:gd name="connsiteY6" fmla="*/ 3685838 h 4167187"/>
              <a:gd name="connsiteX7" fmla="*/ 323134 w 3702050"/>
              <a:gd name="connsiteY7" fmla="*/ 3685838 h 4167187"/>
              <a:gd name="connsiteX8" fmla="*/ 0 w 3702050"/>
              <a:gd name="connsiteY8" fmla="*/ 3817992 h 4167187"/>
              <a:gd name="connsiteX9" fmla="*/ 0 w 3702050"/>
              <a:gd name="connsiteY9" fmla="*/ 3737980 h 4167187"/>
              <a:gd name="connsiteX10" fmla="*/ 0 w 3702050"/>
              <a:gd name="connsiteY10" fmla="*/ 0 h 4167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702050" h="4167187">
                <a:moveTo>
                  <a:pt x="0" y="0"/>
                </a:moveTo>
                <a:lnTo>
                  <a:pt x="3702050" y="0"/>
                </a:lnTo>
                <a:cubicBezTo>
                  <a:pt x="3702050" y="0"/>
                  <a:pt x="3702050" y="0"/>
                  <a:pt x="3702050" y="4167187"/>
                </a:cubicBezTo>
                <a:cubicBezTo>
                  <a:pt x="3702050" y="4167187"/>
                  <a:pt x="3702050" y="4167187"/>
                  <a:pt x="2952573" y="4167187"/>
                </a:cubicBezTo>
                <a:cubicBezTo>
                  <a:pt x="2952573" y="4167187"/>
                  <a:pt x="2952573" y="4167187"/>
                  <a:pt x="1403461" y="3267190"/>
                </a:cubicBezTo>
                <a:cubicBezTo>
                  <a:pt x="1172927" y="3134072"/>
                  <a:pt x="879695" y="3213171"/>
                  <a:pt x="746584" y="3443717"/>
                </a:cubicBezTo>
                <a:cubicBezTo>
                  <a:pt x="658807" y="3597093"/>
                  <a:pt x="498687" y="3683909"/>
                  <a:pt x="333744" y="3685838"/>
                </a:cubicBezTo>
                <a:cubicBezTo>
                  <a:pt x="333744" y="3685838"/>
                  <a:pt x="333744" y="3685838"/>
                  <a:pt x="323134" y="3685838"/>
                </a:cubicBezTo>
                <a:cubicBezTo>
                  <a:pt x="197739" y="3687768"/>
                  <a:pt x="83919" y="3737928"/>
                  <a:pt x="0" y="3817992"/>
                </a:cubicBezTo>
                <a:lnTo>
                  <a:pt x="0" y="3737980"/>
                </a:lnTo>
                <a:cubicBezTo>
                  <a:pt x="0" y="3251545"/>
                  <a:pt x="0" y="2213818"/>
                  <a:pt x="0" y="0"/>
                </a:cubicBezTo>
                <a:close/>
              </a:path>
            </a:pathLst>
          </a:custGeom>
        </p:spPr>
        <p:txBody>
          <a:bodyPr wrap="square" lIns="90000" tIns="90000">
            <a:noAutofit/>
          </a:bodyPr>
          <a:lstStyle>
            <a:lvl1pPr>
              <a:defRPr sz="1400" b="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68F2A-23FD-5801-ACBB-432CB93397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1628" y="278092"/>
            <a:ext cx="5221272" cy="5773458"/>
          </a:xfrm>
        </p:spPr>
        <p:txBody>
          <a:bodyPr/>
          <a:lstStyle>
            <a:lvl1pPr>
              <a:defRPr sz="4000" b="0" spc="-70" baseline="0">
                <a:solidFill>
                  <a:srgbClr val="002068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5E74A7-6AA6-6A4A-386F-857155357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Insert menu &gt; Header &amp; Footer button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D2575B-FB3C-51E6-D7BC-6C7FF452E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B0E19-F4C8-4F98-96D2-CE1ECDE59975}" type="slidenum">
              <a:rPr lang="en-GB" smtClean="0"/>
              <a:t>‹#›</a:t>
            </a:fld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1FBC89-74CA-0EA5-E00A-CE9A96E9D7D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385" y="6132510"/>
            <a:ext cx="3438000" cy="6409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0387401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/Caption + Large Copy [Dark]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F84EBD29-A2BA-219B-6568-CD365506F9B0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0" y="0"/>
            <a:ext cx="6070600" cy="6858000"/>
          </a:xfrm>
          <a:solidFill>
            <a:schemeClr val="tx1"/>
          </a:solidFill>
        </p:spPr>
        <p:txBody>
          <a:bodyPr lIns="90000" tIns="90000"/>
          <a:lstStyle>
            <a:lvl1pPr>
              <a:defRPr sz="14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68F2A-23FD-5801-ACBB-432CB93397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1628" y="278092"/>
            <a:ext cx="5221272" cy="5773458"/>
          </a:xfrm>
        </p:spPr>
        <p:txBody>
          <a:bodyPr/>
          <a:lstStyle>
            <a:lvl1pPr>
              <a:defRPr sz="4000" b="0" spc="-70" baseline="0">
                <a:solidFill>
                  <a:srgbClr val="002068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5E74A7-6AA6-6A4A-386F-857155357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Insert menu &gt; Header &amp; Footer button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D2575B-FB3C-51E6-D7BC-6C7FF452E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B0E19-F4C8-4F98-96D2-CE1ECDE59975}" type="slidenum">
              <a:rPr lang="en-GB" smtClean="0"/>
              <a:t>‹#›</a:t>
            </a:fld>
            <a:endParaRPr lang="en-GB"/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255C1757-8828-AD56-B8D3-6885A848EDF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04838" y="5233035"/>
            <a:ext cx="3562390" cy="818515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E4799D-5266-2C4B-5856-EB8982C6876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14000" y="6134400"/>
            <a:ext cx="3438000" cy="641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56706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Image, Sha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black and orange gradient&#10;&#10;Description automatically generated">
            <a:extLst>
              <a:ext uri="{FF2B5EF4-FFF2-40B4-BE49-F238E27FC236}">
                <a16:creationId xmlns:a16="http://schemas.microsoft.com/office/drawing/2014/main" id="{D2F55EE1-7460-5919-DC57-5004602FC1A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66535" y="5010151"/>
            <a:ext cx="3449872" cy="1851438"/>
          </a:xfrm>
          <a:prstGeom prst="rect">
            <a:avLst/>
          </a:prstGeom>
        </p:spPr>
      </p:pic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5DA7FDAF-9EA2-3D56-E09E-312DA2459881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>
          <a:xfrm>
            <a:off x="5397535" y="0"/>
            <a:ext cx="6794466" cy="6858000"/>
          </a:xfrm>
          <a:custGeom>
            <a:avLst/>
            <a:gdLst>
              <a:gd name="connsiteX0" fmla="*/ 0 w 2716213"/>
              <a:gd name="connsiteY0" fmla="*/ 0 h 2741612"/>
              <a:gd name="connsiteX1" fmla="*/ 2716213 w 2716213"/>
              <a:gd name="connsiteY1" fmla="*/ 0 h 2741612"/>
              <a:gd name="connsiteX2" fmla="*/ 2716213 w 2716213"/>
              <a:gd name="connsiteY2" fmla="*/ 2741612 h 2741612"/>
              <a:gd name="connsiteX3" fmla="*/ 1821386 w 2716213"/>
              <a:gd name="connsiteY3" fmla="*/ 2741612 h 2741612"/>
              <a:gd name="connsiteX4" fmla="*/ 1808693 w 2716213"/>
              <a:gd name="connsiteY4" fmla="*/ 2468720 h 2741612"/>
              <a:gd name="connsiteX5" fmla="*/ 1707153 w 2716213"/>
              <a:gd name="connsiteY5" fmla="*/ 2221214 h 2741612"/>
              <a:gd name="connsiteX6" fmla="*/ 1497725 w 2716213"/>
              <a:gd name="connsiteY6" fmla="*/ 2062556 h 2741612"/>
              <a:gd name="connsiteX7" fmla="*/ 1237527 w 2716213"/>
              <a:gd name="connsiteY7" fmla="*/ 2030824 h 2741612"/>
              <a:gd name="connsiteX8" fmla="*/ 1104255 w 2716213"/>
              <a:gd name="connsiteY8" fmla="*/ 2062556 h 2741612"/>
              <a:gd name="connsiteX9" fmla="*/ 990022 w 2716213"/>
              <a:gd name="connsiteY9" fmla="*/ 2132365 h 2741612"/>
              <a:gd name="connsiteX10" fmla="*/ 742516 w 2716213"/>
              <a:gd name="connsiteY10" fmla="*/ 2233906 h 2741612"/>
              <a:gd name="connsiteX11" fmla="*/ 482318 w 2716213"/>
              <a:gd name="connsiteY11" fmla="*/ 2195828 h 2741612"/>
              <a:gd name="connsiteX12" fmla="*/ 272891 w 2716213"/>
              <a:gd name="connsiteY12" fmla="*/ 2037170 h 2741612"/>
              <a:gd name="connsiteX13" fmla="*/ 171350 w 2716213"/>
              <a:gd name="connsiteY13" fmla="*/ 1789664 h 2741612"/>
              <a:gd name="connsiteX14" fmla="*/ 203082 w 2716213"/>
              <a:gd name="connsiteY14" fmla="*/ 1529464 h 2741612"/>
              <a:gd name="connsiteX15" fmla="*/ 368085 w 2716213"/>
              <a:gd name="connsiteY15" fmla="*/ 1320036 h 2741612"/>
              <a:gd name="connsiteX16" fmla="*/ 526742 w 2716213"/>
              <a:gd name="connsiteY16" fmla="*/ 1104261 h 2741612"/>
              <a:gd name="connsiteX17" fmla="*/ 558474 w 2716213"/>
              <a:gd name="connsiteY17" fmla="*/ 844061 h 2741612"/>
              <a:gd name="connsiteX18" fmla="*/ 456933 w 2716213"/>
              <a:gd name="connsiteY18" fmla="*/ 596555 h 2741612"/>
              <a:gd name="connsiteX19" fmla="*/ 0 w 2716213"/>
              <a:gd name="connsiteY19" fmla="*/ 0 h 2741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716213" h="2741612">
                <a:moveTo>
                  <a:pt x="0" y="0"/>
                </a:moveTo>
                <a:lnTo>
                  <a:pt x="2716213" y="0"/>
                </a:lnTo>
                <a:cubicBezTo>
                  <a:pt x="2716213" y="2741612"/>
                  <a:pt x="2716213" y="2741612"/>
                  <a:pt x="2716213" y="2741612"/>
                </a:cubicBezTo>
                <a:cubicBezTo>
                  <a:pt x="1821386" y="2741612"/>
                  <a:pt x="1821386" y="2741612"/>
                  <a:pt x="1821386" y="2741612"/>
                </a:cubicBezTo>
                <a:cubicBezTo>
                  <a:pt x="1827732" y="2652764"/>
                  <a:pt x="1821386" y="2557569"/>
                  <a:pt x="1808693" y="2468720"/>
                </a:cubicBezTo>
                <a:cubicBezTo>
                  <a:pt x="1796001" y="2373525"/>
                  <a:pt x="1764269" y="2291023"/>
                  <a:pt x="1707153" y="2221214"/>
                </a:cubicBezTo>
                <a:cubicBezTo>
                  <a:pt x="1656382" y="2151404"/>
                  <a:pt x="1580227" y="2094287"/>
                  <a:pt x="1497725" y="2062556"/>
                </a:cubicBezTo>
                <a:cubicBezTo>
                  <a:pt x="1415223" y="2030824"/>
                  <a:pt x="1326375" y="2018131"/>
                  <a:pt x="1237527" y="2030824"/>
                </a:cubicBezTo>
                <a:cubicBezTo>
                  <a:pt x="1186757" y="2037170"/>
                  <a:pt x="1142333" y="2043517"/>
                  <a:pt x="1104255" y="2062556"/>
                </a:cubicBezTo>
                <a:cubicBezTo>
                  <a:pt x="1059831" y="2081594"/>
                  <a:pt x="1021753" y="2100633"/>
                  <a:pt x="990022" y="2132365"/>
                </a:cubicBezTo>
                <a:cubicBezTo>
                  <a:pt x="920213" y="2183136"/>
                  <a:pt x="837711" y="2221214"/>
                  <a:pt x="742516" y="2233906"/>
                </a:cubicBezTo>
                <a:cubicBezTo>
                  <a:pt x="653668" y="2246599"/>
                  <a:pt x="564820" y="2227560"/>
                  <a:pt x="482318" y="2195828"/>
                </a:cubicBezTo>
                <a:cubicBezTo>
                  <a:pt x="399817" y="2164097"/>
                  <a:pt x="323661" y="2106980"/>
                  <a:pt x="272891" y="2037170"/>
                </a:cubicBezTo>
                <a:cubicBezTo>
                  <a:pt x="215774" y="1967361"/>
                  <a:pt x="184043" y="1884858"/>
                  <a:pt x="171350" y="1789664"/>
                </a:cubicBezTo>
                <a:cubicBezTo>
                  <a:pt x="158658" y="1700815"/>
                  <a:pt x="171350" y="1605620"/>
                  <a:pt x="203082" y="1529464"/>
                </a:cubicBezTo>
                <a:cubicBezTo>
                  <a:pt x="241159" y="1446962"/>
                  <a:pt x="291930" y="1370806"/>
                  <a:pt x="368085" y="1320036"/>
                </a:cubicBezTo>
                <a:cubicBezTo>
                  <a:pt x="437894" y="1262919"/>
                  <a:pt x="495011" y="1193109"/>
                  <a:pt x="526742" y="1104261"/>
                </a:cubicBezTo>
                <a:cubicBezTo>
                  <a:pt x="558474" y="1028105"/>
                  <a:pt x="571167" y="939256"/>
                  <a:pt x="558474" y="844061"/>
                </a:cubicBezTo>
                <a:cubicBezTo>
                  <a:pt x="552128" y="748866"/>
                  <a:pt x="514050" y="666364"/>
                  <a:pt x="456933" y="596555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</p:spPr>
        <p:txBody>
          <a:bodyPr wrap="square" tIns="360000">
            <a:noAutofit/>
          </a:bodyPr>
          <a:lstStyle>
            <a:lvl1pPr algn="ctr">
              <a:defRPr sz="1400" b="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CA893B-12FC-BEFE-9665-A9C624A56CB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385" y="6132510"/>
            <a:ext cx="3438000" cy="64093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8D45A4A-BEAF-8F80-8835-0907262ED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838" y="311086"/>
            <a:ext cx="5465762" cy="106527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68F2A-23FD-5801-ACBB-432CB93397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839" y="1573619"/>
            <a:ext cx="5020628" cy="36905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5E74A7-6AA6-6A4A-386F-857155357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Insert menu &gt; Header &amp; Footer button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D2575B-FB3C-51E6-D7BC-6C7FF452E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B0E19-F4C8-4F98-96D2-CE1ECDE59975}" type="slidenum">
              <a:rPr lang="en-GB" smtClean="0"/>
              <a:t>‹#›</a:t>
            </a:fld>
            <a:endParaRPr lang="en-GB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0230BA0-2D1F-683C-E805-0BB253A2997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4839" y="5464175"/>
            <a:ext cx="5465762" cy="587375"/>
          </a:xfrm>
        </p:spPr>
        <p:txBody>
          <a:bodyPr anchor="b" anchorCtr="0"/>
          <a:lstStyle>
            <a:lvl1pPr>
              <a:lnSpc>
                <a:spcPct val="100000"/>
              </a:lnSpc>
              <a:spcBef>
                <a:spcPts val="0"/>
              </a:spcBef>
              <a:buFontTx/>
              <a:buNone/>
              <a:defRPr sz="900" b="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buFontTx/>
              <a:buNone/>
              <a:defRPr sz="900" b="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900" b="0">
                <a:solidFill>
                  <a:schemeClr val="tx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900" b="0">
                <a:solidFill>
                  <a:schemeClr val="tx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900"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add footnote or delete text box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909574744"/>
      </p:ext>
    </p:extLst>
  </p:cSld>
  <p:clrMapOvr>
    <a:masterClrMapping/>
  </p:clrMapOvr>
  <p:hf sldNum="0"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Shape (Full Colou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colorful circle and black background&#10;&#10;Description automatically generated">
            <a:extLst>
              <a:ext uri="{FF2B5EF4-FFF2-40B4-BE49-F238E27FC236}">
                <a16:creationId xmlns:a16="http://schemas.microsoft.com/office/drawing/2014/main" id="{CCD54DE9-51DB-FB3B-B34D-8A2AF19C9CD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50100" y="0"/>
            <a:ext cx="5041900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CCA893B-12FC-BEFE-9665-A9C624A56CB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385" y="6132510"/>
            <a:ext cx="3438000" cy="64093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8D45A4A-BEAF-8F80-8835-0907262ED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838" y="311086"/>
            <a:ext cx="7364412" cy="106527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68F2A-23FD-5801-ACBB-432CB93397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838" y="1573619"/>
            <a:ext cx="5491161" cy="36905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5E74A7-6AA6-6A4A-386F-857155357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Insert menu &gt; Header &amp; Footer button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D2575B-FB3C-51E6-D7BC-6C7FF452E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B0E19-F4C8-4F98-96D2-CE1ECDE59975}" type="slidenum">
              <a:rPr lang="en-GB" smtClean="0"/>
              <a:t>‹#›</a:t>
            </a:fld>
            <a:endParaRPr lang="en-GB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0230BA0-2D1F-683C-E805-0BB253A2997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4839" y="5464175"/>
            <a:ext cx="5465762" cy="587375"/>
          </a:xfrm>
        </p:spPr>
        <p:txBody>
          <a:bodyPr anchor="b" anchorCtr="0"/>
          <a:lstStyle>
            <a:lvl1pPr>
              <a:lnSpc>
                <a:spcPct val="100000"/>
              </a:lnSpc>
              <a:spcBef>
                <a:spcPts val="0"/>
              </a:spcBef>
              <a:buFontTx/>
              <a:buNone/>
              <a:defRPr sz="900" b="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buFontTx/>
              <a:buNone/>
              <a:defRPr sz="900" b="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900" b="0">
                <a:solidFill>
                  <a:schemeClr val="tx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900" b="0">
                <a:solidFill>
                  <a:schemeClr val="tx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900"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add footnote or delete text box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814560370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 (Full Colou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blue and pink circle with black background&#10;&#10;Description automatically generated">
            <a:extLst>
              <a:ext uri="{FF2B5EF4-FFF2-40B4-BE49-F238E27FC236}">
                <a16:creationId xmlns:a16="http://schemas.microsoft.com/office/drawing/2014/main" id="{5C3534BA-B612-8BE4-57E8-98FF2A63A77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74001" y="0"/>
            <a:ext cx="4317999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6C9918D-BA13-C7B2-DD69-2DC8F3E605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4838" y="1376363"/>
            <a:ext cx="5465762" cy="2276399"/>
          </a:xfrm>
        </p:spPr>
        <p:txBody>
          <a:bodyPr anchor="b" anchorCtr="0"/>
          <a:lstStyle>
            <a:lvl1pPr algn="l">
              <a:lnSpc>
                <a:spcPct val="90000"/>
              </a:lnSpc>
              <a:defRPr sz="4000" spc="-100" baseline="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126F13-0AE9-3175-DE16-03EC60AEA7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4838" y="3990974"/>
            <a:ext cx="4510395" cy="1047751"/>
          </a:xfrm>
        </p:spPr>
        <p:txBody>
          <a:bodyPr anchor="t" anchorCtr="0"/>
          <a:lstStyle>
            <a:lvl1pPr marL="0" indent="0" algn="l">
              <a:spcBef>
                <a:spcPts val="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3A8108-6468-F37B-B08D-4576298F5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Insert menu &gt; Header &amp; Footer button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9EE5C0-CA83-92F8-E574-92C5F4ED2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B0E19-F4C8-4F98-96D2-CE1ECDE59975}" type="slidenum">
              <a:rPr lang="en-GB" smtClean="0"/>
              <a:t>‹#›</a:t>
            </a:fld>
            <a:endParaRPr lang="en-GB"/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B92AF615-B0B4-115B-E41F-28D77FF01C1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3613" y="6853238"/>
            <a:ext cx="133350" cy="4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1" name="Picture 13">
            <a:extLst>
              <a:ext uri="{FF2B5EF4-FFF2-40B4-BE49-F238E27FC236}">
                <a16:creationId xmlns:a16="http://schemas.microsoft.com/office/drawing/2014/main" id="{11323A8E-58B2-5227-B848-7987730AF7E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7863" y="6853238"/>
            <a:ext cx="133350" cy="4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03EBC5E-BE86-E879-A12E-9A2174CA6DC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350" y="5643501"/>
            <a:ext cx="5004000" cy="93287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4004383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olorful shapes on a black background&#10;&#10;Description automatically generated">
            <a:extLst>
              <a:ext uri="{FF2B5EF4-FFF2-40B4-BE49-F238E27FC236}">
                <a16:creationId xmlns:a16="http://schemas.microsoft.com/office/drawing/2014/main" id="{F1B3F858-4202-3ECC-4CF1-014AFCF8CE0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3901" y="931963"/>
            <a:ext cx="4579843" cy="4702076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5E74A7-6AA6-6A4A-386F-857155357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Insert menu &gt; Header &amp; Footer button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D2575B-FB3C-51E6-D7BC-6C7FF452E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B0E19-F4C8-4F98-96D2-CE1ECDE59975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05F3641-954F-D237-0298-DCF806C3057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43625" y="300038"/>
            <a:ext cx="5614985" cy="5751512"/>
          </a:xfrm>
        </p:spPr>
        <p:txBody>
          <a:bodyPr/>
          <a:lstStyle>
            <a:lvl1pPr marL="142875" indent="-142875">
              <a:spcAft>
                <a:spcPts val="2400"/>
              </a:spcAft>
              <a:defRPr sz="4000" b="0" spc="-70" baseline="0">
                <a:solidFill>
                  <a:srgbClr val="002068"/>
                </a:solidFill>
              </a:defRPr>
            </a:lvl1pPr>
            <a:lvl2pPr marL="166688" indent="-14288">
              <a:spcBef>
                <a:spcPts val="0"/>
              </a:spcBef>
              <a:buFontTx/>
              <a:buNone/>
              <a:defRPr sz="1800" b="1">
                <a:solidFill>
                  <a:srgbClr val="0460A9"/>
                </a:solidFill>
              </a:defRPr>
            </a:lvl2pPr>
            <a:lvl3pPr marL="166688" indent="-14288">
              <a:spcBef>
                <a:spcPts val="0"/>
              </a:spcBef>
              <a:buFontTx/>
              <a:buNone/>
              <a:defRPr sz="1800" b="1">
                <a:solidFill>
                  <a:srgbClr val="0460A9"/>
                </a:solidFill>
              </a:defRPr>
            </a:lvl3pPr>
            <a:lvl4pPr marL="166688" indent="-14288">
              <a:spcBef>
                <a:spcPts val="0"/>
              </a:spcBef>
              <a:buFontTx/>
              <a:buNone/>
              <a:defRPr sz="1800" b="1">
                <a:solidFill>
                  <a:srgbClr val="0460A9"/>
                </a:solidFill>
              </a:defRPr>
            </a:lvl4pPr>
            <a:lvl5pPr marL="166688" indent="-14288">
              <a:spcBef>
                <a:spcPts val="0"/>
              </a:spcBef>
              <a:buFontTx/>
              <a:buNone/>
              <a:defRPr sz="1800" b="1">
                <a:solidFill>
                  <a:srgbClr val="0460A9"/>
                </a:solidFill>
              </a:defRPr>
            </a:lvl5pPr>
          </a:lstStyle>
          <a:p>
            <a:pPr lvl="0"/>
            <a:r>
              <a:rPr lang="en-US"/>
              <a:t>“Click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013477F-ACAC-7B41-B204-AC139F13B70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385" y="6132510"/>
            <a:ext cx="3438000" cy="640936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Picture Placeholder 51">
            <a:extLst>
              <a:ext uri="{FF2B5EF4-FFF2-40B4-BE49-F238E27FC236}">
                <a16:creationId xmlns:a16="http://schemas.microsoft.com/office/drawing/2014/main" id="{A5A8B1AB-659B-E21E-7B3A-8E36BF137D4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93633" y="1008462"/>
            <a:ext cx="4240340" cy="4417235"/>
          </a:xfrm>
          <a:custGeom>
            <a:avLst/>
            <a:gdLst>
              <a:gd name="connsiteX0" fmla="*/ 2096858 w 3868865"/>
              <a:gd name="connsiteY0" fmla="*/ 3 h 4030263"/>
              <a:gd name="connsiteX1" fmla="*/ 2819851 w 3868865"/>
              <a:gd name="connsiteY1" fmla="*/ 95046 h 4030263"/>
              <a:gd name="connsiteX2" fmla="*/ 3868865 w 3868865"/>
              <a:gd name="connsiteY2" fmla="*/ 1144367 h 4030263"/>
              <a:gd name="connsiteX3" fmla="*/ 3716746 w 3868865"/>
              <a:gd name="connsiteY3" fmla="*/ 1689723 h 4030263"/>
              <a:gd name="connsiteX4" fmla="*/ 3728915 w 3868865"/>
              <a:gd name="connsiteY4" fmla="*/ 2192472 h 4030263"/>
              <a:gd name="connsiteX5" fmla="*/ 3786112 w 3868865"/>
              <a:gd name="connsiteY5" fmla="*/ 2571056 h 4030263"/>
              <a:gd name="connsiteX6" fmla="*/ 3536637 w 3868865"/>
              <a:gd name="connsiteY6" fmla="*/ 2909468 h 4030263"/>
              <a:gd name="connsiteX7" fmla="*/ 2627573 w 3868865"/>
              <a:gd name="connsiteY7" fmla="*/ 3435346 h 4030263"/>
              <a:gd name="connsiteX8" fmla="*/ 2616620 w 3868865"/>
              <a:gd name="connsiteY8" fmla="*/ 3440215 h 4030263"/>
              <a:gd name="connsiteX9" fmla="*/ 2606885 w 3868865"/>
              <a:gd name="connsiteY9" fmla="*/ 3446302 h 4030263"/>
              <a:gd name="connsiteX10" fmla="*/ 1718509 w 3868865"/>
              <a:gd name="connsiteY10" fmla="*/ 3960007 h 4030263"/>
              <a:gd name="connsiteX11" fmla="*/ 1001723 w 3868865"/>
              <a:gd name="connsiteY11" fmla="*/ 3767672 h 4030263"/>
              <a:gd name="connsiteX12" fmla="*/ 808228 w 3868865"/>
              <a:gd name="connsiteY12" fmla="*/ 3352569 h 4030263"/>
              <a:gd name="connsiteX13" fmla="*/ 196100 w 3868865"/>
              <a:gd name="connsiteY13" fmla="*/ 2746348 h 4030263"/>
              <a:gd name="connsiteX14" fmla="*/ 23293 w 3868865"/>
              <a:gd name="connsiteY14" fmla="*/ 1929533 h 4030263"/>
              <a:gd name="connsiteX15" fmla="*/ 20859 w 3868865"/>
              <a:gd name="connsiteY15" fmla="*/ 878994 h 4030263"/>
              <a:gd name="connsiteX16" fmla="*/ 91442 w 3868865"/>
              <a:gd name="connsiteY16" fmla="*/ 617272 h 4030263"/>
              <a:gd name="connsiteX17" fmla="*/ 808228 w 3868865"/>
              <a:gd name="connsiteY17" fmla="*/ 424937 h 4030263"/>
              <a:gd name="connsiteX18" fmla="*/ 1322999 w 3868865"/>
              <a:gd name="connsiteY18" fmla="*/ 311727 h 4030263"/>
              <a:gd name="connsiteX19" fmla="*/ 1787875 w 3868865"/>
              <a:gd name="connsiteY19" fmla="*/ 146173 h 4030263"/>
              <a:gd name="connsiteX20" fmla="*/ 2096858 w 3868865"/>
              <a:gd name="connsiteY20" fmla="*/ 3 h 4030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868865" h="4030263">
                <a:moveTo>
                  <a:pt x="2096858" y="3"/>
                </a:moveTo>
                <a:cubicBezTo>
                  <a:pt x="2313295" y="-532"/>
                  <a:pt x="2585588" y="95046"/>
                  <a:pt x="2819851" y="95046"/>
                </a:cubicBezTo>
                <a:cubicBezTo>
                  <a:pt x="3399121" y="95046"/>
                  <a:pt x="3868865" y="564927"/>
                  <a:pt x="3868865" y="1144367"/>
                </a:cubicBezTo>
                <a:cubicBezTo>
                  <a:pt x="3868865" y="1344006"/>
                  <a:pt x="3812885" y="1531472"/>
                  <a:pt x="3716746" y="1689723"/>
                </a:cubicBezTo>
                <a:cubicBezTo>
                  <a:pt x="3638861" y="1843104"/>
                  <a:pt x="3636427" y="2031787"/>
                  <a:pt x="3728915" y="2192472"/>
                </a:cubicBezTo>
                <a:cubicBezTo>
                  <a:pt x="3792197" y="2302030"/>
                  <a:pt x="3816536" y="2435934"/>
                  <a:pt x="3786112" y="2571056"/>
                </a:cubicBezTo>
                <a:cubicBezTo>
                  <a:pt x="3753254" y="2719568"/>
                  <a:pt x="3659549" y="2838864"/>
                  <a:pt x="3536637" y="2909468"/>
                </a:cubicBezTo>
                <a:cubicBezTo>
                  <a:pt x="3536637" y="2909468"/>
                  <a:pt x="3536637" y="2909468"/>
                  <a:pt x="2627573" y="3435346"/>
                </a:cubicBezTo>
                <a:cubicBezTo>
                  <a:pt x="2623922" y="3436564"/>
                  <a:pt x="2620271" y="3438998"/>
                  <a:pt x="2616620" y="3440215"/>
                </a:cubicBezTo>
                <a:cubicBezTo>
                  <a:pt x="2616620" y="3440215"/>
                  <a:pt x="2616620" y="3440215"/>
                  <a:pt x="2606885" y="3446302"/>
                </a:cubicBezTo>
                <a:cubicBezTo>
                  <a:pt x="2606885" y="3446302"/>
                  <a:pt x="2606885" y="3446302"/>
                  <a:pt x="1718509" y="3960007"/>
                </a:cubicBezTo>
                <a:cubicBezTo>
                  <a:pt x="1467816" y="4104867"/>
                  <a:pt x="1146541" y="4018438"/>
                  <a:pt x="1001723" y="3767672"/>
                </a:cubicBezTo>
                <a:cubicBezTo>
                  <a:pt x="904367" y="3598466"/>
                  <a:pt x="716956" y="3509602"/>
                  <a:pt x="808228" y="3352569"/>
                </a:cubicBezTo>
                <a:cubicBezTo>
                  <a:pt x="953045" y="3101803"/>
                  <a:pt x="197317" y="2746348"/>
                  <a:pt x="196100" y="2746348"/>
                </a:cubicBezTo>
                <a:cubicBezTo>
                  <a:pt x="-93535" y="2746348"/>
                  <a:pt x="23293" y="2219253"/>
                  <a:pt x="23293" y="1929533"/>
                </a:cubicBezTo>
                <a:cubicBezTo>
                  <a:pt x="23293" y="1929533"/>
                  <a:pt x="23293" y="1929533"/>
                  <a:pt x="20859" y="878994"/>
                </a:cubicBezTo>
                <a:cubicBezTo>
                  <a:pt x="20859" y="790130"/>
                  <a:pt x="43981" y="700049"/>
                  <a:pt x="91442" y="617272"/>
                </a:cubicBezTo>
                <a:cubicBezTo>
                  <a:pt x="236260" y="365289"/>
                  <a:pt x="557535" y="280077"/>
                  <a:pt x="808228" y="424937"/>
                </a:cubicBezTo>
                <a:cubicBezTo>
                  <a:pt x="808228" y="424937"/>
                  <a:pt x="808228" y="424937"/>
                  <a:pt x="1322999" y="311727"/>
                </a:cubicBezTo>
                <a:cubicBezTo>
                  <a:pt x="1460515" y="281294"/>
                  <a:pt x="1780573" y="155911"/>
                  <a:pt x="1787875" y="146173"/>
                </a:cubicBezTo>
                <a:cubicBezTo>
                  <a:pt x="1857242" y="35245"/>
                  <a:pt x="1966996" y="324"/>
                  <a:pt x="2096858" y="3"/>
                </a:cubicBezTo>
                <a:close/>
              </a:path>
            </a:pathLst>
          </a:custGeom>
        </p:spPr>
        <p:txBody>
          <a:bodyPr wrap="square" tIns="1800000">
            <a:noAutofit/>
          </a:bodyPr>
          <a:lstStyle>
            <a:lvl1pPr algn="ctr">
              <a:defRPr sz="1400" b="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1006595"/>
      </p:ext>
    </p:extLst>
  </p:cSld>
  <p:clrMapOvr>
    <a:masterClrMapping/>
  </p:clrMapOvr>
  <p:hf hd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yellow and orange curved object&#10;&#10;Description automatically generated">
            <a:extLst>
              <a:ext uri="{FF2B5EF4-FFF2-40B4-BE49-F238E27FC236}">
                <a16:creationId xmlns:a16="http://schemas.microsoft.com/office/drawing/2014/main" id="{57483916-EB2E-87DB-98E8-A966CED58C5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48842" y="4776791"/>
            <a:ext cx="3348165" cy="2081210"/>
          </a:xfrm>
          <a:prstGeom prst="rect">
            <a:avLst/>
          </a:prstGeom>
        </p:spPr>
      </p:pic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66138527-5471-FB55-B600-1CDB5D0A4267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>
          <a:xfrm>
            <a:off x="5428529" y="0"/>
            <a:ext cx="6763471" cy="6858000"/>
          </a:xfrm>
          <a:custGeom>
            <a:avLst/>
            <a:gdLst>
              <a:gd name="connsiteX0" fmla="*/ 377459 w 3359817"/>
              <a:gd name="connsiteY0" fmla="*/ 0 h 3406775"/>
              <a:gd name="connsiteX1" fmla="*/ 3359817 w 3359817"/>
              <a:gd name="connsiteY1" fmla="*/ 0 h 3406775"/>
              <a:gd name="connsiteX2" fmla="*/ 3359817 w 3359817"/>
              <a:gd name="connsiteY2" fmla="*/ 3406775 h 3406775"/>
              <a:gd name="connsiteX3" fmla="*/ 2223681 w 3359817"/>
              <a:gd name="connsiteY3" fmla="*/ 3406775 h 3406775"/>
              <a:gd name="connsiteX4" fmla="*/ 740392 w 3359817"/>
              <a:gd name="connsiteY4" fmla="*/ 2562967 h 3406775"/>
              <a:gd name="connsiteX5" fmla="*/ 46086 w 3359817"/>
              <a:gd name="connsiteY5" fmla="*/ 1939969 h 3406775"/>
              <a:gd name="connsiteX6" fmla="*/ 235442 w 3359817"/>
              <a:gd name="connsiteY6" fmla="*/ 1033073 h 3406775"/>
              <a:gd name="connsiteX7" fmla="*/ 424798 w 3359817"/>
              <a:gd name="connsiteY7" fmla="*/ 126177 h 3406775"/>
              <a:gd name="connsiteX8" fmla="*/ 377459 w 3359817"/>
              <a:gd name="connsiteY8" fmla="*/ 0 h 340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359817" h="3406775">
                <a:moveTo>
                  <a:pt x="377459" y="0"/>
                </a:moveTo>
                <a:lnTo>
                  <a:pt x="3359817" y="0"/>
                </a:lnTo>
                <a:cubicBezTo>
                  <a:pt x="3359817" y="3406775"/>
                  <a:pt x="3359817" y="3406775"/>
                  <a:pt x="3359817" y="3406775"/>
                </a:cubicBezTo>
                <a:cubicBezTo>
                  <a:pt x="2223681" y="3406775"/>
                  <a:pt x="2223681" y="3406775"/>
                  <a:pt x="2223681" y="3406775"/>
                </a:cubicBezTo>
                <a:cubicBezTo>
                  <a:pt x="1837079" y="2980928"/>
                  <a:pt x="1324239" y="2681258"/>
                  <a:pt x="740392" y="2562967"/>
                </a:cubicBezTo>
                <a:cubicBezTo>
                  <a:pt x="416908" y="2491993"/>
                  <a:pt x="148654" y="2255411"/>
                  <a:pt x="46086" y="1939969"/>
                </a:cubicBezTo>
                <a:cubicBezTo>
                  <a:pt x="-56482" y="1624527"/>
                  <a:pt x="14527" y="1277541"/>
                  <a:pt x="235442" y="1033073"/>
                </a:cubicBezTo>
                <a:cubicBezTo>
                  <a:pt x="456358" y="788605"/>
                  <a:pt x="535256" y="441619"/>
                  <a:pt x="424798" y="126177"/>
                </a:cubicBezTo>
                <a:cubicBezTo>
                  <a:pt x="416908" y="78861"/>
                  <a:pt x="393239" y="39430"/>
                  <a:pt x="377459" y="0"/>
                </a:cubicBezTo>
                <a:close/>
              </a:path>
            </a:pathLst>
          </a:custGeom>
        </p:spPr>
        <p:txBody>
          <a:bodyPr wrap="square" tIns="360000">
            <a:noAutofit/>
          </a:bodyPr>
          <a:lstStyle>
            <a:lvl1pPr algn="ctr">
              <a:defRPr sz="1400" b="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5E74A7-6AA6-6A4A-386F-857155357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Insert menu &gt; Header &amp; Footer button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D2575B-FB3C-51E6-D7BC-6C7FF452E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B0E19-F4C8-4F98-96D2-CE1ECDE59975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05F3641-954F-D237-0298-DCF806C3057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9836" y="698400"/>
            <a:ext cx="5614985" cy="5004000"/>
          </a:xfrm>
        </p:spPr>
        <p:txBody>
          <a:bodyPr/>
          <a:lstStyle>
            <a:lvl1pPr marL="142875" indent="-142875">
              <a:spcAft>
                <a:spcPts val="2400"/>
              </a:spcAft>
              <a:defRPr sz="4000" b="0" spc="-70" baseline="0">
                <a:solidFill>
                  <a:srgbClr val="002068"/>
                </a:solidFill>
              </a:defRPr>
            </a:lvl1pPr>
            <a:lvl2pPr marL="166688" indent="-14288">
              <a:spcBef>
                <a:spcPts val="0"/>
              </a:spcBef>
              <a:buFontTx/>
              <a:buNone/>
              <a:defRPr sz="1800" b="1">
                <a:solidFill>
                  <a:srgbClr val="002068"/>
                </a:solidFill>
              </a:defRPr>
            </a:lvl2pPr>
            <a:lvl3pPr marL="166688" indent="-14288">
              <a:spcBef>
                <a:spcPts val="0"/>
              </a:spcBef>
              <a:buFontTx/>
              <a:buNone/>
              <a:defRPr sz="1800" b="1">
                <a:solidFill>
                  <a:srgbClr val="002068"/>
                </a:solidFill>
              </a:defRPr>
            </a:lvl3pPr>
            <a:lvl4pPr marL="166688" indent="-14288">
              <a:spcBef>
                <a:spcPts val="0"/>
              </a:spcBef>
              <a:buFontTx/>
              <a:buNone/>
              <a:defRPr sz="1800" b="1">
                <a:solidFill>
                  <a:srgbClr val="002068"/>
                </a:solidFill>
              </a:defRPr>
            </a:lvl4pPr>
            <a:lvl5pPr marL="166688" indent="-14288">
              <a:spcBef>
                <a:spcPts val="0"/>
              </a:spcBef>
              <a:buFontTx/>
              <a:buNone/>
              <a:defRPr sz="1800" b="1">
                <a:solidFill>
                  <a:srgbClr val="002068"/>
                </a:solidFill>
              </a:defRPr>
            </a:lvl5pPr>
          </a:lstStyle>
          <a:p>
            <a:pPr lvl="0"/>
            <a:r>
              <a:rPr lang="en-US"/>
              <a:t>“Click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D93DC24-9723-62C8-F4D6-B9024A75AC9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385" y="6132510"/>
            <a:ext cx="3438000" cy="6409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0085689"/>
      </p:ext>
    </p:extLst>
  </p:cSld>
  <p:clrMapOvr>
    <a:masterClrMapping/>
  </p:clrMapOvr>
  <p:hf sldNum="0"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olorful circles on a black background&#10;&#10;Description automatically generated">
            <a:extLst>
              <a:ext uri="{FF2B5EF4-FFF2-40B4-BE49-F238E27FC236}">
                <a16:creationId xmlns:a16="http://schemas.microsoft.com/office/drawing/2014/main" id="{CCEFF532-0F9A-0488-86B3-7965977CFD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29500" y="0"/>
            <a:ext cx="4762500" cy="685800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5E74A7-6AA6-6A4A-386F-857155357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Insert menu &gt; Header &amp; Footer button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D2575B-FB3C-51E6-D7BC-6C7FF452E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3CB0E19-F4C8-4F98-96D2-CE1ECDE5997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05F3641-954F-D237-0298-DCF806C3057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49836" y="698400"/>
            <a:ext cx="5614985" cy="5004000"/>
          </a:xfrm>
        </p:spPr>
        <p:txBody>
          <a:bodyPr/>
          <a:lstStyle>
            <a:lvl1pPr marL="142875" indent="-142875">
              <a:spcAft>
                <a:spcPts val="2400"/>
              </a:spcAft>
              <a:defRPr sz="4000" b="0" spc="-70" baseline="0">
                <a:solidFill>
                  <a:srgbClr val="002068"/>
                </a:solidFill>
              </a:defRPr>
            </a:lvl1pPr>
            <a:lvl2pPr marL="166688" indent="-14288">
              <a:spcBef>
                <a:spcPts val="0"/>
              </a:spcBef>
              <a:buFontTx/>
              <a:buNone/>
              <a:defRPr sz="1800" b="1">
                <a:solidFill>
                  <a:srgbClr val="002068"/>
                </a:solidFill>
              </a:defRPr>
            </a:lvl2pPr>
            <a:lvl3pPr marL="166688" indent="-14288">
              <a:spcBef>
                <a:spcPts val="0"/>
              </a:spcBef>
              <a:buFontTx/>
              <a:buNone/>
              <a:defRPr sz="1800" b="1">
                <a:solidFill>
                  <a:srgbClr val="002068"/>
                </a:solidFill>
              </a:defRPr>
            </a:lvl3pPr>
            <a:lvl4pPr marL="166688" indent="-14288">
              <a:spcBef>
                <a:spcPts val="0"/>
              </a:spcBef>
              <a:buFontTx/>
              <a:buNone/>
              <a:defRPr sz="1800" b="1">
                <a:solidFill>
                  <a:srgbClr val="002068"/>
                </a:solidFill>
              </a:defRPr>
            </a:lvl4pPr>
            <a:lvl5pPr marL="166688" indent="-14288">
              <a:spcBef>
                <a:spcPts val="0"/>
              </a:spcBef>
              <a:buFontTx/>
              <a:buNone/>
              <a:defRPr sz="1800" b="1">
                <a:solidFill>
                  <a:srgbClr val="002068"/>
                </a:solidFill>
              </a:defRPr>
            </a:lvl5pPr>
          </a:lstStyle>
          <a:p>
            <a:pPr lvl="0"/>
            <a:r>
              <a:rPr lang="en-US"/>
              <a:t>“Click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D93DC24-9723-62C8-F4D6-B9024A75AC9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385" y="6132510"/>
            <a:ext cx="3438000" cy="6409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4835594"/>
      </p:ext>
    </p:extLst>
  </p:cSld>
  <p:clrMapOvr>
    <a:masterClrMapping/>
  </p:clrMapOvr>
  <p:hf sldNum="0"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45A4A-BEAF-8F80-8835-0907262ED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838" y="311086"/>
            <a:ext cx="7364412" cy="106527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5E74A7-6AA6-6A4A-386F-857155357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Insert menu &gt; Header &amp; Footer button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D2575B-FB3C-51E6-D7BC-6C7FF452E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B0E19-F4C8-4F98-96D2-CE1ECDE59975}" type="slidenum">
              <a:rPr lang="en-GB" smtClean="0"/>
              <a:t>‹#›</a:t>
            </a:fld>
            <a:endParaRPr lang="en-GB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6756BABC-2963-28E2-5B08-F41D44CABD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839" y="3026004"/>
            <a:ext cx="3562350" cy="3025546"/>
          </a:xfrm>
        </p:spPr>
        <p:txBody>
          <a:bodyPr/>
          <a:lstStyle>
            <a:lvl1pPr>
              <a:spcBef>
                <a:spcPts val="800"/>
              </a:spcBef>
              <a:defRPr sz="1800"/>
            </a:lvl1pPr>
            <a:lvl2pPr>
              <a:spcBef>
                <a:spcPts val="600"/>
              </a:spcBef>
              <a:defRPr sz="1800"/>
            </a:lvl2pPr>
            <a:lvl3pPr marL="184150" indent="-184150">
              <a:spcBef>
                <a:spcPts val="500"/>
              </a:spcBef>
              <a:defRPr sz="1800"/>
            </a:lvl3pPr>
            <a:lvl4pPr marL="412750" indent="-222250">
              <a:spcBef>
                <a:spcPts val="500"/>
              </a:spcBef>
              <a:defRPr sz="1600"/>
            </a:lvl4pPr>
            <a:lvl5pPr marL="650875" indent="-222250">
              <a:spcBef>
                <a:spcPts val="500"/>
              </a:spcBef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E75F0A8D-0120-75B1-B12F-5E64C97F259D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406900" y="3026004"/>
            <a:ext cx="3562350" cy="3025546"/>
          </a:xfrm>
        </p:spPr>
        <p:txBody>
          <a:bodyPr/>
          <a:lstStyle>
            <a:lvl1pPr>
              <a:spcBef>
                <a:spcPts val="800"/>
              </a:spcBef>
              <a:defRPr sz="1800"/>
            </a:lvl1pPr>
            <a:lvl2pPr>
              <a:spcBef>
                <a:spcPts val="600"/>
              </a:spcBef>
              <a:defRPr sz="1800"/>
            </a:lvl2pPr>
            <a:lvl3pPr marL="184150" indent="-184150">
              <a:spcBef>
                <a:spcPts val="500"/>
              </a:spcBef>
              <a:defRPr sz="1800"/>
            </a:lvl3pPr>
            <a:lvl4pPr marL="412750" indent="-222250">
              <a:spcBef>
                <a:spcPts val="500"/>
              </a:spcBef>
              <a:defRPr sz="1600"/>
            </a:lvl4pPr>
            <a:lvl5pPr marL="650875" indent="-222250">
              <a:spcBef>
                <a:spcPts val="500"/>
              </a:spcBef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041B38E8-6A7F-0F95-D2F5-B11125650522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4626" y="3026004"/>
            <a:ext cx="3562350" cy="3025546"/>
          </a:xfrm>
        </p:spPr>
        <p:txBody>
          <a:bodyPr/>
          <a:lstStyle>
            <a:lvl1pPr>
              <a:spcBef>
                <a:spcPts val="800"/>
              </a:spcBef>
              <a:defRPr sz="1800"/>
            </a:lvl1pPr>
            <a:lvl2pPr>
              <a:spcBef>
                <a:spcPts val="600"/>
              </a:spcBef>
              <a:defRPr sz="1800"/>
            </a:lvl2pPr>
            <a:lvl3pPr marL="184150" indent="-184150">
              <a:spcBef>
                <a:spcPts val="500"/>
              </a:spcBef>
              <a:defRPr sz="1800"/>
            </a:lvl3pPr>
            <a:lvl4pPr marL="412750" indent="-222250">
              <a:spcBef>
                <a:spcPts val="500"/>
              </a:spcBef>
              <a:defRPr sz="1600"/>
            </a:lvl4pPr>
            <a:lvl5pPr marL="650875" indent="-222250">
              <a:spcBef>
                <a:spcPts val="500"/>
              </a:spcBef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6D4AF94E-695F-27BB-AE3B-C84EADC28897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532800" y="1497600"/>
            <a:ext cx="1173600" cy="1173600"/>
          </a:xfrm>
        </p:spPr>
        <p:txBody>
          <a:bodyPr/>
          <a:lstStyle>
            <a:lvl1pPr>
              <a:defRPr sz="8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3" name="Picture Placeholder 11">
            <a:extLst>
              <a:ext uri="{FF2B5EF4-FFF2-40B4-BE49-F238E27FC236}">
                <a16:creationId xmlns:a16="http://schemas.microsoft.com/office/drawing/2014/main" id="{54402087-7467-27FD-561D-E2965002769E}"/>
              </a:ext>
            </a:extLst>
          </p:cNvPr>
          <p:cNvSpPr>
            <a:spLocks noGrp="1" noChangeAspect="1"/>
          </p:cNvSpPr>
          <p:nvPr>
            <p:ph type="pic" sz="quarter" idx="16"/>
          </p:nvPr>
        </p:nvSpPr>
        <p:spPr>
          <a:xfrm>
            <a:off x="4326163" y="1497600"/>
            <a:ext cx="1173600" cy="1173600"/>
          </a:xfrm>
        </p:spPr>
        <p:txBody>
          <a:bodyPr/>
          <a:lstStyle>
            <a:lvl1pPr>
              <a:defRPr sz="8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4" name="Picture Placeholder 11">
            <a:extLst>
              <a:ext uri="{FF2B5EF4-FFF2-40B4-BE49-F238E27FC236}">
                <a16:creationId xmlns:a16="http://schemas.microsoft.com/office/drawing/2014/main" id="{29385420-6F31-EC68-9C2D-7259D954F02B}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8119526" y="1497600"/>
            <a:ext cx="1173600" cy="1173600"/>
          </a:xfrm>
        </p:spPr>
        <p:txBody>
          <a:bodyPr/>
          <a:lstStyle>
            <a:lvl1pPr>
              <a:defRPr sz="8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2E6770A-1D4D-AD1F-F2F7-085CEBCF79F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385" y="6132510"/>
            <a:ext cx="3438000" cy="6409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2456134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45A4A-BEAF-8F80-8835-0907262ED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838" y="311086"/>
            <a:ext cx="7364412" cy="106527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5E74A7-6AA6-6A4A-386F-857155357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Insert menu &gt; Header &amp; Footer button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D2575B-FB3C-51E6-D7BC-6C7FF452E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B0E19-F4C8-4F98-96D2-CE1ECDE59975}" type="slidenum">
              <a:rPr lang="en-GB" smtClean="0"/>
              <a:t>‹#›</a:t>
            </a:fld>
            <a:endParaRPr lang="en-GB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6756BABC-2963-28E2-5B08-F41D44CABD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30324" y="1564849"/>
            <a:ext cx="3562350" cy="1262489"/>
          </a:xfrm>
        </p:spPr>
        <p:txBody>
          <a:bodyPr/>
          <a:lstStyle>
            <a:lvl1pPr>
              <a:spcBef>
                <a:spcPts val="800"/>
              </a:spcBef>
              <a:defRPr sz="1800"/>
            </a:lvl1pPr>
            <a:lvl2pPr>
              <a:spcBef>
                <a:spcPts val="600"/>
              </a:spcBef>
              <a:defRPr sz="1800"/>
            </a:lvl2pPr>
            <a:lvl3pPr marL="184150" indent="-184150">
              <a:spcBef>
                <a:spcPts val="500"/>
              </a:spcBef>
              <a:defRPr sz="1800"/>
            </a:lvl3pPr>
            <a:lvl4pPr marL="412750" indent="-222250">
              <a:spcBef>
                <a:spcPts val="500"/>
              </a:spcBef>
              <a:defRPr sz="1600"/>
            </a:lvl4pPr>
            <a:lvl5pPr marL="650875" indent="-222250">
              <a:spcBef>
                <a:spcPts val="500"/>
              </a:spcBef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2B7FAE0-3A20-3BA3-BBC0-9EF931A4140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1830324" y="3040144"/>
            <a:ext cx="3562350" cy="1262489"/>
          </a:xfrm>
        </p:spPr>
        <p:txBody>
          <a:bodyPr/>
          <a:lstStyle>
            <a:lvl1pPr>
              <a:spcBef>
                <a:spcPts val="800"/>
              </a:spcBef>
              <a:defRPr sz="1800"/>
            </a:lvl1pPr>
            <a:lvl2pPr>
              <a:spcBef>
                <a:spcPts val="600"/>
              </a:spcBef>
              <a:defRPr sz="1800"/>
            </a:lvl2pPr>
            <a:lvl3pPr marL="184150" indent="-184150">
              <a:spcBef>
                <a:spcPts val="500"/>
              </a:spcBef>
              <a:defRPr sz="1800"/>
            </a:lvl3pPr>
            <a:lvl4pPr marL="412750" indent="-222250">
              <a:spcBef>
                <a:spcPts val="500"/>
              </a:spcBef>
              <a:defRPr sz="1600"/>
            </a:lvl4pPr>
            <a:lvl5pPr marL="650875" indent="-222250">
              <a:spcBef>
                <a:spcPts val="500"/>
              </a:spcBef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BE7DE02-9488-C606-02DD-66DBAE64E2D7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1830324" y="4688498"/>
            <a:ext cx="3562350" cy="1262489"/>
          </a:xfrm>
        </p:spPr>
        <p:txBody>
          <a:bodyPr/>
          <a:lstStyle>
            <a:lvl1pPr>
              <a:spcBef>
                <a:spcPts val="800"/>
              </a:spcBef>
              <a:defRPr sz="1800"/>
            </a:lvl1pPr>
            <a:lvl2pPr>
              <a:spcBef>
                <a:spcPts val="600"/>
              </a:spcBef>
              <a:defRPr sz="1800"/>
            </a:lvl2pPr>
            <a:lvl3pPr marL="184150" indent="-184150">
              <a:spcBef>
                <a:spcPts val="500"/>
              </a:spcBef>
              <a:defRPr sz="1800"/>
            </a:lvl3pPr>
            <a:lvl4pPr marL="412750" indent="-222250">
              <a:spcBef>
                <a:spcPts val="500"/>
              </a:spcBef>
              <a:defRPr sz="1600"/>
            </a:lvl4pPr>
            <a:lvl5pPr marL="650875" indent="-222250">
              <a:spcBef>
                <a:spcPts val="500"/>
              </a:spcBef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1D61909-44A1-96C5-24EC-29733C083C5B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7542968" y="1564849"/>
            <a:ext cx="3562350" cy="1262489"/>
          </a:xfrm>
        </p:spPr>
        <p:txBody>
          <a:bodyPr/>
          <a:lstStyle>
            <a:lvl1pPr>
              <a:spcBef>
                <a:spcPts val="800"/>
              </a:spcBef>
              <a:defRPr sz="1800"/>
            </a:lvl1pPr>
            <a:lvl2pPr>
              <a:spcBef>
                <a:spcPts val="600"/>
              </a:spcBef>
              <a:defRPr sz="1800"/>
            </a:lvl2pPr>
            <a:lvl3pPr marL="184150" indent="-184150">
              <a:spcBef>
                <a:spcPts val="500"/>
              </a:spcBef>
              <a:defRPr sz="1800"/>
            </a:lvl3pPr>
            <a:lvl4pPr marL="412750" indent="-222250">
              <a:spcBef>
                <a:spcPts val="500"/>
              </a:spcBef>
              <a:defRPr sz="1600"/>
            </a:lvl4pPr>
            <a:lvl5pPr marL="650875" indent="-222250">
              <a:spcBef>
                <a:spcPts val="500"/>
              </a:spcBef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8F03D7E-D948-AE8B-6268-D0445FA4845C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7542968" y="3040144"/>
            <a:ext cx="3562350" cy="1262489"/>
          </a:xfrm>
        </p:spPr>
        <p:txBody>
          <a:bodyPr/>
          <a:lstStyle>
            <a:lvl1pPr>
              <a:spcBef>
                <a:spcPts val="800"/>
              </a:spcBef>
              <a:defRPr sz="1800"/>
            </a:lvl1pPr>
            <a:lvl2pPr>
              <a:spcBef>
                <a:spcPts val="600"/>
              </a:spcBef>
              <a:defRPr sz="1800"/>
            </a:lvl2pPr>
            <a:lvl3pPr marL="184150" indent="-184150">
              <a:spcBef>
                <a:spcPts val="500"/>
              </a:spcBef>
              <a:defRPr sz="1800"/>
            </a:lvl3pPr>
            <a:lvl4pPr marL="412750" indent="-222250">
              <a:spcBef>
                <a:spcPts val="500"/>
              </a:spcBef>
              <a:defRPr sz="1600"/>
            </a:lvl4pPr>
            <a:lvl5pPr marL="650875" indent="-222250">
              <a:spcBef>
                <a:spcPts val="500"/>
              </a:spcBef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54A89A1F-F10B-C531-B279-7F71EB330ED8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7542968" y="4688498"/>
            <a:ext cx="3562350" cy="1262489"/>
          </a:xfrm>
        </p:spPr>
        <p:txBody>
          <a:bodyPr/>
          <a:lstStyle>
            <a:lvl1pPr>
              <a:spcBef>
                <a:spcPts val="800"/>
              </a:spcBef>
              <a:defRPr sz="1800"/>
            </a:lvl1pPr>
            <a:lvl2pPr>
              <a:spcBef>
                <a:spcPts val="600"/>
              </a:spcBef>
              <a:defRPr sz="1800"/>
            </a:lvl2pPr>
            <a:lvl3pPr marL="184150" indent="-184150">
              <a:spcBef>
                <a:spcPts val="500"/>
              </a:spcBef>
              <a:defRPr sz="1800"/>
            </a:lvl3pPr>
            <a:lvl4pPr marL="412750" indent="-222250">
              <a:spcBef>
                <a:spcPts val="500"/>
              </a:spcBef>
              <a:defRPr sz="1600"/>
            </a:lvl4pPr>
            <a:lvl5pPr marL="650875" indent="-222250">
              <a:spcBef>
                <a:spcPts val="500"/>
              </a:spcBef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Picture Placeholder 11">
            <a:extLst>
              <a:ext uri="{FF2B5EF4-FFF2-40B4-BE49-F238E27FC236}">
                <a16:creationId xmlns:a16="http://schemas.microsoft.com/office/drawing/2014/main" id="{F107629B-0875-A1BC-15AB-C67AC1624DC0}"/>
              </a:ext>
            </a:extLst>
          </p:cNvPr>
          <p:cNvSpPr>
            <a:spLocks noGrp="1" noChangeAspect="1"/>
          </p:cNvSpPr>
          <p:nvPr>
            <p:ph type="pic" sz="quarter" idx="18"/>
          </p:nvPr>
        </p:nvSpPr>
        <p:spPr>
          <a:xfrm>
            <a:off x="536400" y="1540800"/>
            <a:ext cx="1008000" cy="1008000"/>
          </a:xfrm>
        </p:spPr>
        <p:txBody>
          <a:bodyPr/>
          <a:lstStyle>
            <a:lvl1pPr>
              <a:defRPr sz="8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0" name="Picture Placeholder 11">
            <a:extLst>
              <a:ext uri="{FF2B5EF4-FFF2-40B4-BE49-F238E27FC236}">
                <a16:creationId xmlns:a16="http://schemas.microsoft.com/office/drawing/2014/main" id="{49B4C2D4-3903-C213-FD24-64CE96C1979D}"/>
              </a:ext>
            </a:extLst>
          </p:cNvPr>
          <p:cNvSpPr>
            <a:spLocks noGrp="1" noChangeAspect="1"/>
          </p:cNvSpPr>
          <p:nvPr>
            <p:ph type="pic" sz="quarter" idx="19"/>
          </p:nvPr>
        </p:nvSpPr>
        <p:spPr>
          <a:xfrm>
            <a:off x="536400" y="3016800"/>
            <a:ext cx="1008000" cy="1008000"/>
          </a:xfrm>
        </p:spPr>
        <p:txBody>
          <a:bodyPr/>
          <a:lstStyle>
            <a:lvl1pPr>
              <a:defRPr sz="8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1" name="Picture Placeholder 11">
            <a:extLst>
              <a:ext uri="{FF2B5EF4-FFF2-40B4-BE49-F238E27FC236}">
                <a16:creationId xmlns:a16="http://schemas.microsoft.com/office/drawing/2014/main" id="{678E3C09-3971-E762-E888-4774BB750A4A}"/>
              </a:ext>
            </a:extLst>
          </p:cNvPr>
          <p:cNvSpPr>
            <a:spLocks noGrp="1" noChangeAspect="1"/>
          </p:cNvSpPr>
          <p:nvPr>
            <p:ph type="pic" sz="quarter" idx="20"/>
          </p:nvPr>
        </p:nvSpPr>
        <p:spPr>
          <a:xfrm>
            <a:off x="536400" y="4662000"/>
            <a:ext cx="1008000" cy="1008000"/>
          </a:xfrm>
        </p:spPr>
        <p:txBody>
          <a:bodyPr/>
          <a:lstStyle>
            <a:lvl1pPr>
              <a:defRPr sz="8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2" name="Picture Placeholder 11">
            <a:extLst>
              <a:ext uri="{FF2B5EF4-FFF2-40B4-BE49-F238E27FC236}">
                <a16:creationId xmlns:a16="http://schemas.microsoft.com/office/drawing/2014/main" id="{FD5D5F0F-3A8C-9DD5-15CE-6B7C3E9DB5BB}"/>
              </a:ext>
            </a:extLst>
          </p:cNvPr>
          <p:cNvSpPr>
            <a:spLocks noGrp="1" noChangeAspect="1"/>
          </p:cNvSpPr>
          <p:nvPr>
            <p:ph type="pic" sz="quarter" idx="21"/>
          </p:nvPr>
        </p:nvSpPr>
        <p:spPr>
          <a:xfrm>
            <a:off x="6238800" y="1540800"/>
            <a:ext cx="1008000" cy="1008000"/>
          </a:xfrm>
        </p:spPr>
        <p:txBody>
          <a:bodyPr/>
          <a:lstStyle>
            <a:lvl1pPr>
              <a:defRPr sz="8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3" name="Picture Placeholder 11">
            <a:extLst>
              <a:ext uri="{FF2B5EF4-FFF2-40B4-BE49-F238E27FC236}">
                <a16:creationId xmlns:a16="http://schemas.microsoft.com/office/drawing/2014/main" id="{780CB698-AA0E-BBD2-304B-B4C34811DE8E}"/>
              </a:ext>
            </a:extLst>
          </p:cNvPr>
          <p:cNvSpPr>
            <a:spLocks noGrp="1" noChangeAspect="1"/>
          </p:cNvSpPr>
          <p:nvPr>
            <p:ph type="pic" sz="quarter" idx="22"/>
          </p:nvPr>
        </p:nvSpPr>
        <p:spPr>
          <a:xfrm>
            <a:off x="6238800" y="3016800"/>
            <a:ext cx="1008000" cy="1008000"/>
          </a:xfrm>
        </p:spPr>
        <p:txBody>
          <a:bodyPr/>
          <a:lstStyle>
            <a:lvl1pPr>
              <a:defRPr sz="8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4" name="Picture Placeholder 11">
            <a:extLst>
              <a:ext uri="{FF2B5EF4-FFF2-40B4-BE49-F238E27FC236}">
                <a16:creationId xmlns:a16="http://schemas.microsoft.com/office/drawing/2014/main" id="{C2BCE056-E4A2-EC44-5C8D-36D0C79AB593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6238800" y="4662000"/>
            <a:ext cx="1008000" cy="1008000"/>
          </a:xfrm>
        </p:spPr>
        <p:txBody>
          <a:bodyPr/>
          <a:lstStyle>
            <a:lvl1pPr>
              <a:defRPr sz="8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A31338B-0823-6532-C45C-F95060AF7B2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385" y="6132510"/>
            <a:ext cx="3438000" cy="6409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4509554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&amp;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45A4A-BEAF-8F80-8835-0907262ED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838" y="311086"/>
            <a:ext cx="4770000" cy="106527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68F2A-23FD-5801-ACBB-432CB93397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839" y="1573619"/>
            <a:ext cx="4770000" cy="44779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5E74A7-6AA6-6A4A-386F-857155357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Insert menu &gt; Header &amp; Footer button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D2575B-FB3C-51E6-D7BC-6C7FF452E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B0E19-F4C8-4F98-96D2-CE1ECDE59975}" type="slidenum">
              <a:rPr lang="en-GB" smtClean="0"/>
              <a:t>‹#›</a:t>
            </a:fld>
            <a:endParaRPr lang="en-GB"/>
          </a:p>
        </p:txBody>
      </p:sp>
      <p:sp>
        <p:nvSpPr>
          <p:cNvPr id="8" name="Chart Placeholder 7">
            <a:extLst>
              <a:ext uri="{FF2B5EF4-FFF2-40B4-BE49-F238E27FC236}">
                <a16:creationId xmlns:a16="http://schemas.microsoft.com/office/drawing/2014/main" id="{E5924D82-B442-36B8-3020-4B80CF88B468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6310313" y="385763"/>
            <a:ext cx="5462587" cy="5665787"/>
          </a:xfrm>
        </p:spPr>
        <p:txBody>
          <a:bodyPr/>
          <a:lstStyle>
            <a:lvl1pPr>
              <a:defRPr sz="1400" b="0"/>
            </a:lvl1pPr>
          </a:lstStyle>
          <a:p>
            <a:r>
              <a:rPr lang="en-US"/>
              <a:t>Click icon to add chart</a:t>
            </a:r>
            <a:endParaRPr lang="en-GB"/>
          </a:p>
        </p:txBody>
      </p:sp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E06E48C0-76C8-28BD-C1B7-163ED41712A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4839" y="5464175"/>
            <a:ext cx="4770000" cy="587375"/>
          </a:xfrm>
        </p:spPr>
        <p:txBody>
          <a:bodyPr anchor="b" anchorCtr="0"/>
          <a:lstStyle>
            <a:lvl1pPr>
              <a:lnSpc>
                <a:spcPct val="100000"/>
              </a:lnSpc>
              <a:spcBef>
                <a:spcPts val="0"/>
              </a:spcBef>
              <a:buFontTx/>
              <a:buNone/>
              <a:defRPr sz="900" b="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buFontTx/>
              <a:buNone/>
              <a:defRPr sz="900" b="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900" b="0">
                <a:solidFill>
                  <a:schemeClr val="tx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900" b="0">
                <a:solidFill>
                  <a:schemeClr val="tx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900"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add footnote or delete text box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8B935A-2F64-9B30-B028-533AFFCD81F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385" y="6132510"/>
            <a:ext cx="3438000" cy="6409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55466171"/>
      </p:ext>
    </p:extLst>
  </p:cSld>
  <p:clrMapOvr>
    <a:masterClrMapping/>
  </p:clrMapOvr>
  <p:hf hd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&amp;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45A4A-BEAF-8F80-8835-0907262ED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838" y="311086"/>
            <a:ext cx="4770000" cy="106527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68F2A-23FD-5801-ACBB-432CB93397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839" y="1573619"/>
            <a:ext cx="4770000" cy="44779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5E74A7-6AA6-6A4A-386F-857155357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Insert menu &gt; Header &amp; Footer button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D2575B-FB3C-51E6-D7BC-6C7FF452E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B0E19-F4C8-4F98-96D2-CE1ECDE59975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Table Placeholder 9">
            <a:extLst>
              <a:ext uri="{FF2B5EF4-FFF2-40B4-BE49-F238E27FC236}">
                <a16:creationId xmlns:a16="http://schemas.microsoft.com/office/drawing/2014/main" id="{23A5ABD4-0980-C4E1-2D35-C1A5E7B7C5AF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6310313" y="1947863"/>
            <a:ext cx="5462587" cy="4103687"/>
          </a:xfrm>
        </p:spPr>
        <p:txBody>
          <a:bodyPr/>
          <a:lstStyle>
            <a:lvl1pPr>
              <a:defRPr sz="1400" b="0"/>
            </a:lvl1pPr>
          </a:lstStyle>
          <a:p>
            <a:r>
              <a:rPr lang="en-US"/>
              <a:t>Click icon to add table</a:t>
            </a:r>
            <a:endParaRPr lang="en-GB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10D3C37-C70E-A0DC-24F2-9973C328C5EF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6313051" y="1573620"/>
            <a:ext cx="4770000" cy="3361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6CA4EA38-F567-390A-BFCA-BAFFDD3657F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04839" y="5464175"/>
            <a:ext cx="4770000" cy="587375"/>
          </a:xfrm>
        </p:spPr>
        <p:txBody>
          <a:bodyPr anchor="b" anchorCtr="0"/>
          <a:lstStyle>
            <a:lvl1pPr>
              <a:lnSpc>
                <a:spcPct val="100000"/>
              </a:lnSpc>
              <a:spcBef>
                <a:spcPts val="0"/>
              </a:spcBef>
              <a:buFontTx/>
              <a:buNone/>
              <a:defRPr sz="900" b="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buFontTx/>
              <a:buNone/>
              <a:defRPr sz="900" b="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900" b="0">
                <a:solidFill>
                  <a:schemeClr val="tx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900" b="0">
                <a:solidFill>
                  <a:schemeClr val="tx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900"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add footnote or delete text box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10CA66-7402-A280-D0B7-C8DFD634EAA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385" y="6132510"/>
            <a:ext cx="3438000" cy="6409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34895045"/>
      </p:ext>
    </p:extLst>
  </p:cSld>
  <p:clrMapOvr>
    <a:masterClrMapping/>
  </p:clrMapOvr>
  <p:hf hd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&amp;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45A4A-BEAF-8F80-8835-0907262ED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838" y="311086"/>
            <a:ext cx="4770000" cy="106527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68F2A-23FD-5801-ACBB-432CB93397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839" y="1573619"/>
            <a:ext cx="4770000" cy="44779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5E74A7-6AA6-6A4A-386F-857155357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Insert menu &gt; Header &amp; Footer button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D2575B-FB3C-51E6-D7BC-6C7FF452E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B0E19-F4C8-4F98-96D2-CE1ECDE59975}" type="slidenum">
              <a:rPr lang="en-GB" smtClean="0"/>
              <a:t>‹#›</a:t>
            </a:fld>
            <a:endParaRPr lang="en-GB"/>
          </a:p>
        </p:txBody>
      </p:sp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5489E1D8-D4B0-C77A-AB21-F17122178A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4839" y="5464175"/>
            <a:ext cx="4770000" cy="587375"/>
          </a:xfrm>
        </p:spPr>
        <p:txBody>
          <a:bodyPr anchor="b" anchorCtr="0"/>
          <a:lstStyle>
            <a:lvl1pPr>
              <a:lnSpc>
                <a:spcPct val="100000"/>
              </a:lnSpc>
              <a:spcBef>
                <a:spcPts val="0"/>
              </a:spcBef>
              <a:buFontTx/>
              <a:buNone/>
              <a:defRPr sz="900" b="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buFontTx/>
              <a:buNone/>
              <a:defRPr sz="900" b="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900" b="0">
                <a:solidFill>
                  <a:schemeClr val="tx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900" b="0">
                <a:solidFill>
                  <a:schemeClr val="tx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900"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add footnote or delete text box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73A851-41FB-11CE-7794-1E1CC5D0D8A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385" y="6132510"/>
            <a:ext cx="3438000" cy="6409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40210906"/>
      </p:ext>
    </p:extLst>
  </p:cSld>
  <p:clrMapOvr>
    <a:masterClrMapping/>
  </p:clrMapOvr>
  <p:hf hd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38A58-465D-29BC-3745-035187C7C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838" y="311086"/>
            <a:ext cx="7364412" cy="106527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AF2D71-F647-C342-B16D-56C6AF9BC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Insert menu &gt; Header &amp; Footer button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64B384-59B0-AF00-1B1B-6C83719C6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B0E19-F4C8-4F98-96D2-CE1ECDE59975}" type="slidenum">
              <a:rPr lang="en-GB" smtClean="0"/>
              <a:t>‹#›</a:t>
            </a:fld>
            <a:endParaRPr lang="en-GB"/>
          </a:p>
        </p:txBody>
      </p:sp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C29F56FE-6896-93B5-300C-73E8064C8DE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4838" y="5464175"/>
            <a:ext cx="9267825" cy="587375"/>
          </a:xfrm>
        </p:spPr>
        <p:txBody>
          <a:bodyPr anchor="b" anchorCtr="0"/>
          <a:lstStyle>
            <a:lvl1pPr>
              <a:lnSpc>
                <a:spcPct val="100000"/>
              </a:lnSpc>
              <a:spcBef>
                <a:spcPts val="0"/>
              </a:spcBef>
              <a:buFontTx/>
              <a:buNone/>
              <a:defRPr sz="900" b="0">
                <a:solidFill>
                  <a:schemeClr val="tx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buFontTx/>
              <a:buNone/>
              <a:defRPr sz="900" b="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900" b="0">
                <a:solidFill>
                  <a:schemeClr val="tx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900" b="0">
                <a:solidFill>
                  <a:schemeClr val="tx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900"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add footnote or delete text box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B95F338-020C-AD1A-58C0-1E2252F80F3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385" y="6132510"/>
            <a:ext cx="3438000" cy="6409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2991434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761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 (Full Colour) L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5BEA9E99-0C18-0E13-D81E-E2F2149CBA47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2901950"/>
              <a:gd name="connsiteY0" fmla="*/ 0 h 1638300"/>
              <a:gd name="connsiteX1" fmla="*/ 581902 w 2901950"/>
              <a:gd name="connsiteY1" fmla="*/ 0 h 1638300"/>
              <a:gd name="connsiteX2" fmla="*/ 1160024 w 2901950"/>
              <a:gd name="connsiteY2" fmla="*/ 0 h 1638300"/>
              <a:gd name="connsiteX3" fmla="*/ 1741926 w 2901950"/>
              <a:gd name="connsiteY3" fmla="*/ 0 h 1638300"/>
              <a:gd name="connsiteX4" fmla="*/ 2320049 w 2901950"/>
              <a:gd name="connsiteY4" fmla="*/ 0 h 1638300"/>
              <a:gd name="connsiteX5" fmla="*/ 2901950 w 2901950"/>
              <a:gd name="connsiteY5" fmla="*/ 0 h 1638300"/>
              <a:gd name="connsiteX6" fmla="*/ 2901950 w 2901950"/>
              <a:gd name="connsiteY6" fmla="*/ 326143 h 1638300"/>
              <a:gd name="connsiteX7" fmla="*/ 2901950 w 2901950"/>
              <a:gd name="connsiteY7" fmla="*/ 356482 h 1638300"/>
              <a:gd name="connsiteX8" fmla="*/ 2467413 w 2901950"/>
              <a:gd name="connsiteY8" fmla="*/ 656079 h 1638300"/>
              <a:gd name="connsiteX9" fmla="*/ 2463635 w 2901950"/>
              <a:gd name="connsiteY9" fmla="*/ 663663 h 1638300"/>
              <a:gd name="connsiteX10" fmla="*/ 2350277 w 2901950"/>
              <a:gd name="connsiteY10" fmla="*/ 982222 h 1638300"/>
              <a:gd name="connsiteX11" fmla="*/ 2350277 w 2901950"/>
              <a:gd name="connsiteY11" fmla="*/ 1312157 h 1638300"/>
              <a:gd name="connsiteX12" fmla="*/ 2350277 w 2901950"/>
              <a:gd name="connsiteY12" fmla="*/ 1315949 h 1638300"/>
              <a:gd name="connsiteX13" fmla="*/ 2320049 w 2901950"/>
              <a:gd name="connsiteY13" fmla="*/ 1331119 h 1638300"/>
              <a:gd name="connsiteX14" fmla="*/ 2029098 w 2901950"/>
              <a:gd name="connsiteY14" fmla="*/ 1501775 h 1638300"/>
              <a:gd name="connsiteX15" fmla="*/ 1915741 w 2901950"/>
              <a:gd name="connsiteY15" fmla="*/ 1615546 h 1638300"/>
              <a:gd name="connsiteX16" fmla="*/ 1904405 w 2901950"/>
              <a:gd name="connsiteY16" fmla="*/ 1638300 h 1638300"/>
              <a:gd name="connsiteX17" fmla="*/ 1741926 w 2901950"/>
              <a:gd name="connsiteY17" fmla="*/ 1638300 h 1638300"/>
              <a:gd name="connsiteX18" fmla="*/ 1160024 w 2901950"/>
              <a:gd name="connsiteY18" fmla="*/ 1638300 h 1638300"/>
              <a:gd name="connsiteX19" fmla="*/ 581902 w 2901950"/>
              <a:gd name="connsiteY19" fmla="*/ 1638300 h 1638300"/>
              <a:gd name="connsiteX20" fmla="*/ 0 w 2901950"/>
              <a:gd name="connsiteY20" fmla="*/ 1638300 h 1638300"/>
              <a:gd name="connsiteX21" fmla="*/ 0 w 2901950"/>
              <a:gd name="connsiteY21" fmla="*/ 1312157 h 1638300"/>
              <a:gd name="connsiteX22" fmla="*/ 0 w 2901950"/>
              <a:gd name="connsiteY22" fmla="*/ 982222 h 1638300"/>
              <a:gd name="connsiteX23" fmla="*/ 0 w 2901950"/>
              <a:gd name="connsiteY23" fmla="*/ 656079 h 1638300"/>
              <a:gd name="connsiteX24" fmla="*/ 0 w 2901950"/>
              <a:gd name="connsiteY24" fmla="*/ 326143 h 1638300"/>
              <a:gd name="connsiteX25" fmla="*/ 0 w 2901950"/>
              <a:gd name="connsiteY25" fmla="*/ 0 h 1638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2901950" h="1638300">
                <a:moveTo>
                  <a:pt x="0" y="0"/>
                </a:moveTo>
                <a:cubicBezTo>
                  <a:pt x="0" y="0"/>
                  <a:pt x="0" y="0"/>
                  <a:pt x="581902" y="0"/>
                </a:cubicBezTo>
                <a:cubicBezTo>
                  <a:pt x="581902" y="0"/>
                  <a:pt x="581902" y="0"/>
                  <a:pt x="1160024" y="0"/>
                </a:cubicBezTo>
                <a:cubicBezTo>
                  <a:pt x="1160024" y="0"/>
                  <a:pt x="1160024" y="0"/>
                  <a:pt x="1741926" y="0"/>
                </a:cubicBezTo>
                <a:cubicBezTo>
                  <a:pt x="1741926" y="0"/>
                  <a:pt x="1741926" y="0"/>
                  <a:pt x="2320049" y="0"/>
                </a:cubicBezTo>
                <a:lnTo>
                  <a:pt x="2901950" y="0"/>
                </a:lnTo>
                <a:cubicBezTo>
                  <a:pt x="2901950" y="0"/>
                  <a:pt x="2901950" y="0"/>
                  <a:pt x="2901950" y="326143"/>
                </a:cubicBezTo>
                <a:cubicBezTo>
                  <a:pt x="2901950" y="326143"/>
                  <a:pt x="2901950" y="326143"/>
                  <a:pt x="2901950" y="356482"/>
                </a:cubicBezTo>
                <a:cubicBezTo>
                  <a:pt x="2720578" y="386821"/>
                  <a:pt x="2561878" y="496799"/>
                  <a:pt x="2467413" y="656079"/>
                </a:cubicBezTo>
                <a:cubicBezTo>
                  <a:pt x="2467413" y="659871"/>
                  <a:pt x="2463635" y="659871"/>
                  <a:pt x="2463635" y="663663"/>
                </a:cubicBezTo>
                <a:cubicBezTo>
                  <a:pt x="2406956" y="762265"/>
                  <a:pt x="2365392" y="872243"/>
                  <a:pt x="2350277" y="982222"/>
                </a:cubicBezTo>
                <a:cubicBezTo>
                  <a:pt x="2331384" y="1092200"/>
                  <a:pt x="2331384" y="1202179"/>
                  <a:pt x="2350277" y="1312157"/>
                </a:cubicBezTo>
                <a:cubicBezTo>
                  <a:pt x="2350277" y="1312157"/>
                  <a:pt x="2350277" y="1312157"/>
                  <a:pt x="2350277" y="1315949"/>
                </a:cubicBezTo>
                <a:cubicBezTo>
                  <a:pt x="2350277" y="1315949"/>
                  <a:pt x="2350277" y="1315949"/>
                  <a:pt x="2320049" y="1331119"/>
                </a:cubicBezTo>
                <a:cubicBezTo>
                  <a:pt x="2320049" y="1331119"/>
                  <a:pt x="2320049" y="1331119"/>
                  <a:pt x="2029098" y="1501775"/>
                </a:cubicBezTo>
                <a:cubicBezTo>
                  <a:pt x="1983755" y="1528322"/>
                  <a:pt x="1942191" y="1566245"/>
                  <a:pt x="1915741" y="1615546"/>
                </a:cubicBezTo>
                <a:cubicBezTo>
                  <a:pt x="1911962" y="1623131"/>
                  <a:pt x="1908183" y="1630715"/>
                  <a:pt x="1904405" y="1638300"/>
                </a:cubicBezTo>
                <a:cubicBezTo>
                  <a:pt x="1904405" y="1638300"/>
                  <a:pt x="1904405" y="1638300"/>
                  <a:pt x="1741926" y="1638300"/>
                </a:cubicBezTo>
                <a:cubicBezTo>
                  <a:pt x="1741926" y="1638300"/>
                  <a:pt x="1741926" y="1638300"/>
                  <a:pt x="1160024" y="1638300"/>
                </a:cubicBezTo>
                <a:cubicBezTo>
                  <a:pt x="1160024" y="1638300"/>
                  <a:pt x="1160024" y="1638300"/>
                  <a:pt x="581902" y="1638300"/>
                </a:cubicBezTo>
                <a:cubicBezTo>
                  <a:pt x="581902" y="1638300"/>
                  <a:pt x="581902" y="1638300"/>
                  <a:pt x="0" y="1638300"/>
                </a:cubicBezTo>
                <a:cubicBezTo>
                  <a:pt x="0" y="1638300"/>
                  <a:pt x="0" y="1638300"/>
                  <a:pt x="0" y="1312157"/>
                </a:cubicBezTo>
                <a:cubicBezTo>
                  <a:pt x="0" y="1312157"/>
                  <a:pt x="0" y="1312157"/>
                  <a:pt x="0" y="982222"/>
                </a:cubicBezTo>
                <a:cubicBezTo>
                  <a:pt x="0" y="982222"/>
                  <a:pt x="0" y="982222"/>
                  <a:pt x="0" y="656079"/>
                </a:cubicBezTo>
                <a:cubicBezTo>
                  <a:pt x="0" y="656079"/>
                  <a:pt x="0" y="656079"/>
                  <a:pt x="0" y="326143"/>
                </a:cubicBezTo>
                <a:cubicBezTo>
                  <a:pt x="0" y="326143"/>
                  <a:pt x="0" y="326143"/>
                  <a:pt x="0" y="0"/>
                </a:cubicBezTo>
                <a:close/>
              </a:path>
            </a:pathLst>
          </a:custGeom>
          <a:noFill/>
        </p:spPr>
        <p:txBody>
          <a:bodyPr wrap="square" tIns="360000">
            <a:noAutofit/>
          </a:bodyPr>
          <a:lstStyle>
            <a:lvl1pPr algn="ctr">
              <a:defRPr sz="1400" b="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pic>
        <p:nvPicPr>
          <p:cNvPr id="7" name="Picture 6" descr="A blue and pink circle with black background&#10;&#10;Description automatically generated">
            <a:extLst>
              <a:ext uri="{FF2B5EF4-FFF2-40B4-BE49-F238E27FC236}">
                <a16:creationId xmlns:a16="http://schemas.microsoft.com/office/drawing/2014/main" id="{EE80A020-17A0-9A32-B7DF-F8F78FB38BF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74001" y="0"/>
            <a:ext cx="4317999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6C9918D-BA13-C7B2-DD69-2DC8F3E605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4838" y="1376363"/>
            <a:ext cx="5465762" cy="2276399"/>
          </a:xfrm>
        </p:spPr>
        <p:txBody>
          <a:bodyPr anchor="b" anchorCtr="0"/>
          <a:lstStyle>
            <a:lvl1pPr algn="l">
              <a:lnSpc>
                <a:spcPct val="90000"/>
              </a:lnSpc>
              <a:defRPr sz="4000" spc="-100" baseline="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126F13-0AE9-3175-DE16-03EC60AEA7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4838" y="3990974"/>
            <a:ext cx="4510395" cy="1047751"/>
          </a:xfrm>
        </p:spPr>
        <p:txBody>
          <a:bodyPr anchor="t" anchorCtr="0"/>
          <a:lstStyle>
            <a:lvl1pPr marL="0" indent="0" algn="l">
              <a:spcBef>
                <a:spcPts val="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3A8108-6468-F37B-B08D-4576298F5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Insert menu &gt; Header &amp; Footer button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9EE5C0-CA83-92F8-E574-92C5F4ED2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B0E19-F4C8-4F98-96D2-CE1ECDE59975}" type="slidenum">
              <a:rPr lang="en-GB" smtClean="0"/>
              <a:t>‹#›</a:t>
            </a:fld>
            <a:endParaRPr lang="en-GB"/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B92AF615-B0B4-115B-E41F-28D77FF01C1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3613" y="6853238"/>
            <a:ext cx="133350" cy="4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1" name="Picture 13">
            <a:extLst>
              <a:ext uri="{FF2B5EF4-FFF2-40B4-BE49-F238E27FC236}">
                <a16:creationId xmlns:a16="http://schemas.microsoft.com/office/drawing/2014/main" id="{11323A8E-58B2-5227-B848-7987730AF7E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7863" y="6853238"/>
            <a:ext cx="133350" cy="4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03EBC5E-BE86-E879-A12E-9A2174CA6DC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350" y="5643501"/>
            <a:ext cx="5004000" cy="93287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28272327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olorful circle and black background&#10;&#10;Description automatically generated">
            <a:extLst>
              <a:ext uri="{FF2B5EF4-FFF2-40B4-BE49-F238E27FC236}">
                <a16:creationId xmlns:a16="http://schemas.microsoft.com/office/drawing/2014/main" id="{A0CB5D0A-51F7-B26F-7F31-F6DE5646883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48600" y="0"/>
            <a:ext cx="4343400" cy="685800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3A8108-6468-F37B-B08D-4576298F5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Insert menu &gt; Header &amp; Footer button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9EE5C0-CA83-92F8-E574-92C5F4ED2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3CB0E19-F4C8-4F98-96D2-CE1ECDE5997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143DEFF-7B37-AEB7-BAB3-BA96DA8780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4838" y="2758439"/>
            <a:ext cx="5465762" cy="2280285"/>
          </a:xfrm>
        </p:spPr>
        <p:txBody>
          <a:bodyPr anchor="b" anchorCtr="0"/>
          <a:lstStyle>
            <a:lvl1pPr algn="l">
              <a:lnSpc>
                <a:spcPct val="90000"/>
              </a:lnSpc>
              <a:defRPr sz="4000" spc="-100" baseline="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7" name="Text Placeholder 12">
            <a:extLst>
              <a:ext uri="{FF2B5EF4-FFF2-40B4-BE49-F238E27FC236}">
                <a16:creationId xmlns:a16="http://schemas.microsoft.com/office/drawing/2014/main" id="{57D66186-3CF2-1211-7819-DF6B04FF027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4838" y="338018"/>
            <a:ext cx="3802062" cy="1253173"/>
          </a:xfrm>
        </p:spPr>
        <p:txBody>
          <a:bodyPr/>
          <a:lstStyle>
            <a:lvl1pPr>
              <a:defRPr sz="2000"/>
            </a:lvl1pPr>
            <a:lvl2pPr>
              <a:spcBef>
                <a:spcPts val="0"/>
              </a:spcBef>
              <a:defRPr sz="2000">
                <a:solidFill>
                  <a:srgbClr val="0460A9"/>
                </a:solidFill>
              </a:defRPr>
            </a:lvl2pPr>
            <a:lvl3pPr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8E686FA-8940-A88B-138F-B4BB47A6D04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350" y="5643501"/>
            <a:ext cx="5004000" cy="93287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28465097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ue and red circle&#10;&#10;Description automatically generated">
            <a:extLst>
              <a:ext uri="{FF2B5EF4-FFF2-40B4-BE49-F238E27FC236}">
                <a16:creationId xmlns:a16="http://schemas.microsoft.com/office/drawing/2014/main" id="{5410D678-9687-A042-D775-92BC6ABD947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52100" y="0"/>
            <a:ext cx="1739900" cy="685800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3A8108-6468-F37B-B08D-4576298F5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Insert menu &gt; Header &amp; Footer button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9EE5C0-CA83-92F8-E574-92C5F4ED2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B0E19-F4C8-4F98-96D2-CE1ECDE59975}" type="slidenum">
              <a:rPr lang="en-GB" smtClean="0"/>
              <a:t>‹#›</a:t>
            </a:fld>
            <a:endParaRPr lang="en-GB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143DEFF-7B37-AEB7-BAB3-BA96DA8780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4838" y="2758439"/>
            <a:ext cx="5465762" cy="2280285"/>
          </a:xfrm>
        </p:spPr>
        <p:txBody>
          <a:bodyPr anchor="b" anchorCtr="0"/>
          <a:lstStyle>
            <a:lvl1pPr algn="l">
              <a:lnSpc>
                <a:spcPct val="90000"/>
              </a:lnSpc>
              <a:defRPr sz="4000" spc="-100" baseline="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7" name="Text Placeholder 12">
            <a:extLst>
              <a:ext uri="{FF2B5EF4-FFF2-40B4-BE49-F238E27FC236}">
                <a16:creationId xmlns:a16="http://schemas.microsoft.com/office/drawing/2014/main" id="{57D66186-3CF2-1211-7819-DF6B04FF027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4838" y="338018"/>
            <a:ext cx="3802062" cy="1253173"/>
          </a:xfrm>
        </p:spPr>
        <p:txBody>
          <a:bodyPr/>
          <a:lstStyle>
            <a:lvl1pPr>
              <a:defRPr sz="2000"/>
            </a:lvl1pPr>
            <a:lvl2pPr>
              <a:spcBef>
                <a:spcPts val="0"/>
              </a:spcBef>
              <a:defRPr sz="2000">
                <a:solidFill>
                  <a:srgbClr val="0460A9"/>
                </a:solidFill>
              </a:defRPr>
            </a:lvl2pPr>
            <a:lvl3pPr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8E686FA-8940-A88B-138F-B4BB47A6D04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350" y="5643501"/>
            <a:ext cx="5004000" cy="93287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36766241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yellow and orange curved object&#10;&#10;Description automatically generated">
            <a:extLst>
              <a:ext uri="{FF2B5EF4-FFF2-40B4-BE49-F238E27FC236}">
                <a16:creationId xmlns:a16="http://schemas.microsoft.com/office/drawing/2014/main" id="{DC0324F7-D5A3-B683-26D9-09630AC751E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48842" y="4776791"/>
            <a:ext cx="3348165" cy="2081210"/>
          </a:xfrm>
          <a:prstGeom prst="rect">
            <a:avLst/>
          </a:prstGeom>
        </p:spPr>
      </p:pic>
      <p:sp>
        <p:nvSpPr>
          <p:cNvPr id="3" name="Picture Placeholder 6">
            <a:extLst>
              <a:ext uri="{FF2B5EF4-FFF2-40B4-BE49-F238E27FC236}">
                <a16:creationId xmlns:a16="http://schemas.microsoft.com/office/drawing/2014/main" id="{E425BEBA-A534-F7E4-3ACD-720101319137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>
          <a:xfrm>
            <a:off x="5428529" y="0"/>
            <a:ext cx="6763471" cy="6858000"/>
          </a:xfrm>
          <a:custGeom>
            <a:avLst/>
            <a:gdLst>
              <a:gd name="connsiteX0" fmla="*/ 377459 w 3359817"/>
              <a:gd name="connsiteY0" fmla="*/ 0 h 3406775"/>
              <a:gd name="connsiteX1" fmla="*/ 3359817 w 3359817"/>
              <a:gd name="connsiteY1" fmla="*/ 0 h 3406775"/>
              <a:gd name="connsiteX2" fmla="*/ 3359817 w 3359817"/>
              <a:gd name="connsiteY2" fmla="*/ 3406775 h 3406775"/>
              <a:gd name="connsiteX3" fmla="*/ 2223681 w 3359817"/>
              <a:gd name="connsiteY3" fmla="*/ 3406775 h 3406775"/>
              <a:gd name="connsiteX4" fmla="*/ 740392 w 3359817"/>
              <a:gd name="connsiteY4" fmla="*/ 2562967 h 3406775"/>
              <a:gd name="connsiteX5" fmla="*/ 46086 w 3359817"/>
              <a:gd name="connsiteY5" fmla="*/ 1939969 h 3406775"/>
              <a:gd name="connsiteX6" fmla="*/ 235442 w 3359817"/>
              <a:gd name="connsiteY6" fmla="*/ 1033073 h 3406775"/>
              <a:gd name="connsiteX7" fmla="*/ 424798 w 3359817"/>
              <a:gd name="connsiteY7" fmla="*/ 126177 h 3406775"/>
              <a:gd name="connsiteX8" fmla="*/ 377459 w 3359817"/>
              <a:gd name="connsiteY8" fmla="*/ 0 h 340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359817" h="3406775">
                <a:moveTo>
                  <a:pt x="377459" y="0"/>
                </a:moveTo>
                <a:lnTo>
                  <a:pt x="3359817" y="0"/>
                </a:lnTo>
                <a:cubicBezTo>
                  <a:pt x="3359817" y="3406775"/>
                  <a:pt x="3359817" y="3406775"/>
                  <a:pt x="3359817" y="3406775"/>
                </a:cubicBezTo>
                <a:cubicBezTo>
                  <a:pt x="2223681" y="3406775"/>
                  <a:pt x="2223681" y="3406775"/>
                  <a:pt x="2223681" y="3406775"/>
                </a:cubicBezTo>
                <a:cubicBezTo>
                  <a:pt x="1837079" y="2980928"/>
                  <a:pt x="1324239" y="2681258"/>
                  <a:pt x="740392" y="2562967"/>
                </a:cubicBezTo>
                <a:cubicBezTo>
                  <a:pt x="416908" y="2491993"/>
                  <a:pt x="148654" y="2255411"/>
                  <a:pt x="46086" y="1939969"/>
                </a:cubicBezTo>
                <a:cubicBezTo>
                  <a:pt x="-56482" y="1624527"/>
                  <a:pt x="14527" y="1277541"/>
                  <a:pt x="235442" y="1033073"/>
                </a:cubicBezTo>
                <a:cubicBezTo>
                  <a:pt x="456358" y="788605"/>
                  <a:pt x="535256" y="441619"/>
                  <a:pt x="424798" y="126177"/>
                </a:cubicBezTo>
                <a:cubicBezTo>
                  <a:pt x="416908" y="78861"/>
                  <a:pt x="393239" y="39430"/>
                  <a:pt x="377459" y="0"/>
                </a:cubicBezTo>
                <a:close/>
              </a:path>
            </a:pathLst>
          </a:custGeom>
        </p:spPr>
        <p:txBody>
          <a:bodyPr wrap="square" tIns="360000">
            <a:noAutofit/>
          </a:bodyPr>
          <a:lstStyle>
            <a:lvl1pPr algn="ctr">
              <a:defRPr sz="1400" b="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3A8108-6468-F37B-B08D-4576298F5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Insert menu &gt; Header &amp; Footer button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9EE5C0-CA83-92F8-E574-92C5F4ED2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B0E19-F4C8-4F98-96D2-CE1ECDE59975}" type="slidenum">
              <a:rPr lang="en-GB" smtClean="0"/>
              <a:t>‹#›</a:t>
            </a:fld>
            <a:endParaRPr lang="en-GB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143DEFF-7B37-AEB7-BAB3-BA96DA8780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4838" y="2758439"/>
            <a:ext cx="5465762" cy="2280285"/>
          </a:xfrm>
        </p:spPr>
        <p:txBody>
          <a:bodyPr anchor="b" anchorCtr="0"/>
          <a:lstStyle>
            <a:lvl1pPr algn="l">
              <a:lnSpc>
                <a:spcPct val="90000"/>
              </a:lnSpc>
              <a:defRPr sz="4000" spc="-100" baseline="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7" name="Text Placeholder 12">
            <a:extLst>
              <a:ext uri="{FF2B5EF4-FFF2-40B4-BE49-F238E27FC236}">
                <a16:creationId xmlns:a16="http://schemas.microsoft.com/office/drawing/2014/main" id="{57D66186-3CF2-1211-7819-DF6B04FF027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4838" y="338018"/>
            <a:ext cx="3802062" cy="1253173"/>
          </a:xfrm>
        </p:spPr>
        <p:txBody>
          <a:bodyPr/>
          <a:lstStyle>
            <a:lvl1pPr>
              <a:defRPr sz="2000"/>
            </a:lvl1pPr>
            <a:lvl2pPr>
              <a:spcBef>
                <a:spcPts val="0"/>
              </a:spcBef>
              <a:defRPr sz="2000">
                <a:solidFill>
                  <a:srgbClr val="0460A9"/>
                </a:solidFill>
              </a:defRPr>
            </a:lvl2pPr>
            <a:lvl3pPr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8E686FA-8940-A88B-138F-B4BB47A6D04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350" y="5643501"/>
            <a:ext cx="5004000" cy="93287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19217866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 (Full Colour) Dark Image">
    <p:bg>
      <p:bgPr>
        <a:solidFill>
          <a:srgbClr val="A7A8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F7EFE5F9-8B04-8D8D-09D3-53C33529D293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2901950"/>
              <a:gd name="connsiteY0" fmla="*/ 0 h 1638300"/>
              <a:gd name="connsiteX1" fmla="*/ 581902 w 2901950"/>
              <a:gd name="connsiteY1" fmla="*/ 0 h 1638300"/>
              <a:gd name="connsiteX2" fmla="*/ 1160024 w 2901950"/>
              <a:gd name="connsiteY2" fmla="*/ 0 h 1638300"/>
              <a:gd name="connsiteX3" fmla="*/ 1741926 w 2901950"/>
              <a:gd name="connsiteY3" fmla="*/ 0 h 1638300"/>
              <a:gd name="connsiteX4" fmla="*/ 2320049 w 2901950"/>
              <a:gd name="connsiteY4" fmla="*/ 0 h 1638300"/>
              <a:gd name="connsiteX5" fmla="*/ 2901950 w 2901950"/>
              <a:gd name="connsiteY5" fmla="*/ 0 h 1638300"/>
              <a:gd name="connsiteX6" fmla="*/ 2901950 w 2901950"/>
              <a:gd name="connsiteY6" fmla="*/ 326143 h 1638300"/>
              <a:gd name="connsiteX7" fmla="*/ 2901950 w 2901950"/>
              <a:gd name="connsiteY7" fmla="*/ 356482 h 1638300"/>
              <a:gd name="connsiteX8" fmla="*/ 2467413 w 2901950"/>
              <a:gd name="connsiteY8" fmla="*/ 656079 h 1638300"/>
              <a:gd name="connsiteX9" fmla="*/ 2463635 w 2901950"/>
              <a:gd name="connsiteY9" fmla="*/ 663663 h 1638300"/>
              <a:gd name="connsiteX10" fmla="*/ 2350277 w 2901950"/>
              <a:gd name="connsiteY10" fmla="*/ 982222 h 1638300"/>
              <a:gd name="connsiteX11" fmla="*/ 2350277 w 2901950"/>
              <a:gd name="connsiteY11" fmla="*/ 1312157 h 1638300"/>
              <a:gd name="connsiteX12" fmla="*/ 2350277 w 2901950"/>
              <a:gd name="connsiteY12" fmla="*/ 1315949 h 1638300"/>
              <a:gd name="connsiteX13" fmla="*/ 2320049 w 2901950"/>
              <a:gd name="connsiteY13" fmla="*/ 1331119 h 1638300"/>
              <a:gd name="connsiteX14" fmla="*/ 2029098 w 2901950"/>
              <a:gd name="connsiteY14" fmla="*/ 1501775 h 1638300"/>
              <a:gd name="connsiteX15" fmla="*/ 1915741 w 2901950"/>
              <a:gd name="connsiteY15" fmla="*/ 1615546 h 1638300"/>
              <a:gd name="connsiteX16" fmla="*/ 1904405 w 2901950"/>
              <a:gd name="connsiteY16" fmla="*/ 1638300 h 1638300"/>
              <a:gd name="connsiteX17" fmla="*/ 1741926 w 2901950"/>
              <a:gd name="connsiteY17" fmla="*/ 1638300 h 1638300"/>
              <a:gd name="connsiteX18" fmla="*/ 1160024 w 2901950"/>
              <a:gd name="connsiteY18" fmla="*/ 1638300 h 1638300"/>
              <a:gd name="connsiteX19" fmla="*/ 581902 w 2901950"/>
              <a:gd name="connsiteY19" fmla="*/ 1638300 h 1638300"/>
              <a:gd name="connsiteX20" fmla="*/ 0 w 2901950"/>
              <a:gd name="connsiteY20" fmla="*/ 1638300 h 1638300"/>
              <a:gd name="connsiteX21" fmla="*/ 0 w 2901950"/>
              <a:gd name="connsiteY21" fmla="*/ 1312157 h 1638300"/>
              <a:gd name="connsiteX22" fmla="*/ 0 w 2901950"/>
              <a:gd name="connsiteY22" fmla="*/ 982222 h 1638300"/>
              <a:gd name="connsiteX23" fmla="*/ 0 w 2901950"/>
              <a:gd name="connsiteY23" fmla="*/ 656079 h 1638300"/>
              <a:gd name="connsiteX24" fmla="*/ 0 w 2901950"/>
              <a:gd name="connsiteY24" fmla="*/ 326143 h 1638300"/>
              <a:gd name="connsiteX25" fmla="*/ 0 w 2901950"/>
              <a:gd name="connsiteY25" fmla="*/ 0 h 1638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2901950" h="1638300">
                <a:moveTo>
                  <a:pt x="0" y="0"/>
                </a:moveTo>
                <a:cubicBezTo>
                  <a:pt x="0" y="0"/>
                  <a:pt x="0" y="0"/>
                  <a:pt x="581902" y="0"/>
                </a:cubicBezTo>
                <a:cubicBezTo>
                  <a:pt x="581902" y="0"/>
                  <a:pt x="581902" y="0"/>
                  <a:pt x="1160024" y="0"/>
                </a:cubicBezTo>
                <a:cubicBezTo>
                  <a:pt x="1160024" y="0"/>
                  <a:pt x="1160024" y="0"/>
                  <a:pt x="1741926" y="0"/>
                </a:cubicBezTo>
                <a:cubicBezTo>
                  <a:pt x="1741926" y="0"/>
                  <a:pt x="1741926" y="0"/>
                  <a:pt x="2320049" y="0"/>
                </a:cubicBezTo>
                <a:lnTo>
                  <a:pt x="2901950" y="0"/>
                </a:lnTo>
                <a:cubicBezTo>
                  <a:pt x="2901950" y="0"/>
                  <a:pt x="2901950" y="0"/>
                  <a:pt x="2901950" y="326143"/>
                </a:cubicBezTo>
                <a:cubicBezTo>
                  <a:pt x="2901950" y="326143"/>
                  <a:pt x="2901950" y="326143"/>
                  <a:pt x="2901950" y="356482"/>
                </a:cubicBezTo>
                <a:cubicBezTo>
                  <a:pt x="2720578" y="386821"/>
                  <a:pt x="2561878" y="496799"/>
                  <a:pt x="2467413" y="656079"/>
                </a:cubicBezTo>
                <a:cubicBezTo>
                  <a:pt x="2467413" y="659871"/>
                  <a:pt x="2463635" y="659871"/>
                  <a:pt x="2463635" y="663663"/>
                </a:cubicBezTo>
                <a:cubicBezTo>
                  <a:pt x="2406956" y="762265"/>
                  <a:pt x="2365392" y="872243"/>
                  <a:pt x="2350277" y="982222"/>
                </a:cubicBezTo>
                <a:cubicBezTo>
                  <a:pt x="2331384" y="1092200"/>
                  <a:pt x="2331384" y="1202179"/>
                  <a:pt x="2350277" y="1312157"/>
                </a:cubicBezTo>
                <a:cubicBezTo>
                  <a:pt x="2350277" y="1312157"/>
                  <a:pt x="2350277" y="1312157"/>
                  <a:pt x="2350277" y="1315949"/>
                </a:cubicBezTo>
                <a:cubicBezTo>
                  <a:pt x="2350277" y="1315949"/>
                  <a:pt x="2350277" y="1315949"/>
                  <a:pt x="2320049" y="1331119"/>
                </a:cubicBezTo>
                <a:cubicBezTo>
                  <a:pt x="2320049" y="1331119"/>
                  <a:pt x="2320049" y="1331119"/>
                  <a:pt x="2029098" y="1501775"/>
                </a:cubicBezTo>
                <a:cubicBezTo>
                  <a:pt x="1983755" y="1528322"/>
                  <a:pt x="1942191" y="1566245"/>
                  <a:pt x="1915741" y="1615546"/>
                </a:cubicBezTo>
                <a:cubicBezTo>
                  <a:pt x="1911962" y="1623131"/>
                  <a:pt x="1908183" y="1630715"/>
                  <a:pt x="1904405" y="1638300"/>
                </a:cubicBezTo>
                <a:cubicBezTo>
                  <a:pt x="1904405" y="1638300"/>
                  <a:pt x="1904405" y="1638300"/>
                  <a:pt x="1741926" y="1638300"/>
                </a:cubicBezTo>
                <a:cubicBezTo>
                  <a:pt x="1741926" y="1638300"/>
                  <a:pt x="1741926" y="1638300"/>
                  <a:pt x="1160024" y="1638300"/>
                </a:cubicBezTo>
                <a:cubicBezTo>
                  <a:pt x="1160024" y="1638300"/>
                  <a:pt x="1160024" y="1638300"/>
                  <a:pt x="581902" y="1638300"/>
                </a:cubicBezTo>
                <a:cubicBezTo>
                  <a:pt x="581902" y="1638300"/>
                  <a:pt x="581902" y="1638300"/>
                  <a:pt x="0" y="1638300"/>
                </a:cubicBezTo>
                <a:cubicBezTo>
                  <a:pt x="0" y="1638300"/>
                  <a:pt x="0" y="1638300"/>
                  <a:pt x="0" y="1312157"/>
                </a:cubicBezTo>
                <a:cubicBezTo>
                  <a:pt x="0" y="1312157"/>
                  <a:pt x="0" y="1312157"/>
                  <a:pt x="0" y="982222"/>
                </a:cubicBezTo>
                <a:cubicBezTo>
                  <a:pt x="0" y="982222"/>
                  <a:pt x="0" y="982222"/>
                  <a:pt x="0" y="656079"/>
                </a:cubicBezTo>
                <a:cubicBezTo>
                  <a:pt x="0" y="656079"/>
                  <a:pt x="0" y="656079"/>
                  <a:pt x="0" y="326143"/>
                </a:cubicBezTo>
                <a:cubicBezTo>
                  <a:pt x="0" y="326143"/>
                  <a:pt x="0" y="326143"/>
                  <a:pt x="0" y="0"/>
                </a:cubicBezTo>
                <a:close/>
              </a:path>
            </a:pathLst>
          </a:custGeom>
          <a:noFill/>
        </p:spPr>
        <p:txBody>
          <a:bodyPr wrap="square" tIns="360000">
            <a:noAutofit/>
          </a:bodyPr>
          <a:lstStyle>
            <a:lvl1pPr algn="ctr">
              <a:defRPr sz="14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pic>
        <p:nvPicPr>
          <p:cNvPr id="4" name="Picture 3" descr="A blue and pink circle with black background&#10;&#10;Description automatically generated">
            <a:extLst>
              <a:ext uri="{FF2B5EF4-FFF2-40B4-BE49-F238E27FC236}">
                <a16:creationId xmlns:a16="http://schemas.microsoft.com/office/drawing/2014/main" id="{31098AA9-5538-23A3-F13F-E112450ED1E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74001" y="0"/>
            <a:ext cx="4317999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8BF5FAE-D19B-68EB-DD60-A7A23884BAF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31200" y="5644800"/>
            <a:ext cx="5004000" cy="93421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6C9918D-BA13-C7B2-DD69-2DC8F3E605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4838" y="1376363"/>
            <a:ext cx="5465762" cy="2276399"/>
          </a:xfrm>
        </p:spPr>
        <p:txBody>
          <a:bodyPr anchor="b" anchorCtr="0"/>
          <a:lstStyle>
            <a:lvl1pPr algn="l">
              <a:lnSpc>
                <a:spcPct val="90000"/>
              </a:lnSpc>
              <a:defRPr sz="4000" spc="-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126F13-0AE9-3175-DE16-03EC60AEA7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4838" y="3990974"/>
            <a:ext cx="4510395" cy="1047751"/>
          </a:xfrm>
        </p:spPr>
        <p:txBody>
          <a:bodyPr anchor="t" anchorCtr="0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3A8108-6468-F37B-B08D-4576298F5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Insert menu &gt; Header &amp; Footer button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9EE5C0-CA83-92F8-E574-92C5F4ED2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B0E19-F4C8-4F98-96D2-CE1ECDE59975}" type="slidenum">
              <a:rPr lang="en-GB" smtClean="0"/>
              <a:t>‹#›</a:t>
            </a:fld>
            <a:endParaRPr lang="en-GB"/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B92AF615-B0B4-115B-E41F-28D77FF01C1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3613" y="6853238"/>
            <a:ext cx="133350" cy="4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1" name="Picture 13">
            <a:extLst>
              <a:ext uri="{FF2B5EF4-FFF2-40B4-BE49-F238E27FC236}">
                <a16:creationId xmlns:a16="http://schemas.microsoft.com/office/drawing/2014/main" id="{11323A8E-58B2-5227-B848-7987730AF7E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7863" y="6853238"/>
            <a:ext cx="133350" cy="4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121511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 (Full Colou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olorful background with a yellow circle&#10;&#10;Description automatically generated">
            <a:extLst>
              <a:ext uri="{FF2B5EF4-FFF2-40B4-BE49-F238E27FC236}">
                <a16:creationId xmlns:a16="http://schemas.microsoft.com/office/drawing/2014/main" id="{EC7C65FC-796A-79CD-E261-AD024090098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13901" y="0"/>
            <a:ext cx="2578099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6C9918D-BA13-C7B2-DD69-2DC8F3E605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4838" y="1376363"/>
            <a:ext cx="5465762" cy="2276399"/>
          </a:xfrm>
        </p:spPr>
        <p:txBody>
          <a:bodyPr anchor="b" anchorCtr="0"/>
          <a:lstStyle>
            <a:lvl1pPr algn="l">
              <a:lnSpc>
                <a:spcPct val="90000"/>
              </a:lnSpc>
              <a:defRPr sz="4000" spc="-100" baseline="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126F13-0AE9-3175-DE16-03EC60AEA7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4838" y="3990974"/>
            <a:ext cx="4510395" cy="1047751"/>
          </a:xfrm>
        </p:spPr>
        <p:txBody>
          <a:bodyPr anchor="t" anchorCtr="0"/>
          <a:lstStyle>
            <a:lvl1pPr marL="0" indent="0" algn="l">
              <a:spcBef>
                <a:spcPts val="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3A8108-6468-F37B-B08D-4576298F5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Insert menu &gt; Header &amp; Footer button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9EE5C0-CA83-92F8-E574-92C5F4ED2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B0E19-F4C8-4F98-96D2-CE1ECDE59975}" type="slidenum">
              <a:rPr lang="en-GB" smtClean="0"/>
              <a:t>‹#›</a:t>
            </a:fld>
            <a:endParaRPr lang="en-GB"/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B92AF615-B0B4-115B-E41F-28D77FF01C1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3613" y="6853238"/>
            <a:ext cx="133350" cy="4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1" name="Picture 13">
            <a:extLst>
              <a:ext uri="{FF2B5EF4-FFF2-40B4-BE49-F238E27FC236}">
                <a16:creationId xmlns:a16="http://schemas.microsoft.com/office/drawing/2014/main" id="{11323A8E-58B2-5227-B848-7987730AF7E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7863" y="6853238"/>
            <a:ext cx="133350" cy="4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03EBC5E-BE86-E879-A12E-9A2174CA6DC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350" y="5643501"/>
            <a:ext cx="5004000" cy="93287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62620868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 (Full Colour) L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84E532BC-FF12-A43F-E81B-E040BE32F4D2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>
          <a:xfrm>
            <a:off x="-2" y="0"/>
            <a:ext cx="11255605" cy="6858000"/>
          </a:xfrm>
          <a:custGeom>
            <a:avLst/>
            <a:gdLst>
              <a:gd name="connsiteX0" fmla="*/ 0 w 2678113"/>
              <a:gd name="connsiteY0" fmla="*/ 0 h 1638300"/>
              <a:gd name="connsiteX1" fmla="*/ 581706 w 2678113"/>
              <a:gd name="connsiteY1" fmla="*/ 0 h 1638300"/>
              <a:gd name="connsiteX2" fmla="*/ 1159634 w 2678113"/>
              <a:gd name="connsiteY2" fmla="*/ 0 h 1638300"/>
              <a:gd name="connsiteX3" fmla="*/ 1741340 w 2678113"/>
              <a:gd name="connsiteY3" fmla="*/ 0 h 1638300"/>
              <a:gd name="connsiteX4" fmla="*/ 2319269 w 2678113"/>
              <a:gd name="connsiteY4" fmla="*/ 0 h 1638300"/>
              <a:gd name="connsiteX5" fmla="*/ 2357042 w 2678113"/>
              <a:gd name="connsiteY5" fmla="*/ 0 h 1638300"/>
              <a:gd name="connsiteX6" fmla="*/ 2319269 w 2678113"/>
              <a:gd name="connsiteY6" fmla="*/ 140317 h 1638300"/>
              <a:gd name="connsiteX7" fmla="*/ 2357042 w 2678113"/>
              <a:gd name="connsiteY7" fmla="*/ 280635 h 1638300"/>
              <a:gd name="connsiteX8" fmla="*/ 2387260 w 2678113"/>
              <a:gd name="connsiteY8" fmla="*/ 326143 h 1638300"/>
              <a:gd name="connsiteX9" fmla="*/ 2576126 w 2678113"/>
              <a:gd name="connsiteY9" fmla="*/ 656079 h 1638300"/>
              <a:gd name="connsiteX10" fmla="*/ 2678113 w 2678113"/>
              <a:gd name="connsiteY10" fmla="*/ 834320 h 1638300"/>
              <a:gd name="connsiteX11" fmla="*/ 2459029 w 2678113"/>
              <a:gd name="connsiteY11" fmla="*/ 860866 h 1638300"/>
              <a:gd name="connsiteX12" fmla="*/ 2349487 w 2678113"/>
              <a:gd name="connsiteY12" fmla="*/ 982222 h 1638300"/>
              <a:gd name="connsiteX13" fmla="*/ 2323046 w 2678113"/>
              <a:gd name="connsiteY13" fmla="*/ 1099785 h 1638300"/>
              <a:gd name="connsiteX14" fmla="*/ 2349487 w 2678113"/>
              <a:gd name="connsiteY14" fmla="*/ 1312157 h 1638300"/>
              <a:gd name="connsiteX15" fmla="*/ 2519466 w 2678113"/>
              <a:gd name="connsiteY15" fmla="*/ 1638300 h 1638300"/>
              <a:gd name="connsiteX16" fmla="*/ 2319269 w 2678113"/>
              <a:gd name="connsiteY16" fmla="*/ 1638300 h 1638300"/>
              <a:gd name="connsiteX17" fmla="*/ 1741340 w 2678113"/>
              <a:gd name="connsiteY17" fmla="*/ 1638300 h 1638300"/>
              <a:gd name="connsiteX18" fmla="*/ 1159634 w 2678113"/>
              <a:gd name="connsiteY18" fmla="*/ 1638300 h 1638300"/>
              <a:gd name="connsiteX19" fmla="*/ 581706 w 2678113"/>
              <a:gd name="connsiteY19" fmla="*/ 1638300 h 1638300"/>
              <a:gd name="connsiteX20" fmla="*/ 0 w 2678113"/>
              <a:gd name="connsiteY20" fmla="*/ 1638300 h 1638300"/>
              <a:gd name="connsiteX21" fmla="*/ 0 w 2678113"/>
              <a:gd name="connsiteY21" fmla="*/ 1312157 h 1638300"/>
              <a:gd name="connsiteX22" fmla="*/ 0 w 2678113"/>
              <a:gd name="connsiteY22" fmla="*/ 982222 h 1638300"/>
              <a:gd name="connsiteX23" fmla="*/ 0 w 2678113"/>
              <a:gd name="connsiteY23" fmla="*/ 656079 h 1638300"/>
              <a:gd name="connsiteX24" fmla="*/ 0 w 2678113"/>
              <a:gd name="connsiteY24" fmla="*/ 326143 h 1638300"/>
              <a:gd name="connsiteX25" fmla="*/ 0 w 2678113"/>
              <a:gd name="connsiteY25" fmla="*/ 0 h 1638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2678113" h="1638300">
                <a:moveTo>
                  <a:pt x="0" y="0"/>
                </a:moveTo>
                <a:cubicBezTo>
                  <a:pt x="0" y="0"/>
                  <a:pt x="0" y="0"/>
                  <a:pt x="581706" y="0"/>
                </a:cubicBezTo>
                <a:cubicBezTo>
                  <a:pt x="581706" y="0"/>
                  <a:pt x="581706" y="0"/>
                  <a:pt x="1159634" y="0"/>
                </a:cubicBezTo>
                <a:cubicBezTo>
                  <a:pt x="1159634" y="0"/>
                  <a:pt x="1159634" y="0"/>
                  <a:pt x="1741340" y="0"/>
                </a:cubicBezTo>
                <a:cubicBezTo>
                  <a:pt x="1741340" y="0"/>
                  <a:pt x="1741340" y="0"/>
                  <a:pt x="2319269" y="0"/>
                </a:cubicBezTo>
                <a:cubicBezTo>
                  <a:pt x="2319269" y="0"/>
                  <a:pt x="2319269" y="0"/>
                  <a:pt x="2357042" y="0"/>
                </a:cubicBezTo>
                <a:cubicBezTo>
                  <a:pt x="2334378" y="41716"/>
                  <a:pt x="2319269" y="91017"/>
                  <a:pt x="2319269" y="140317"/>
                </a:cubicBezTo>
                <a:cubicBezTo>
                  <a:pt x="2319269" y="189618"/>
                  <a:pt x="2334378" y="238919"/>
                  <a:pt x="2357042" y="280635"/>
                </a:cubicBezTo>
                <a:cubicBezTo>
                  <a:pt x="2357042" y="280635"/>
                  <a:pt x="2357042" y="280635"/>
                  <a:pt x="2387260" y="326143"/>
                </a:cubicBezTo>
                <a:cubicBezTo>
                  <a:pt x="2387260" y="326143"/>
                  <a:pt x="2387260" y="326143"/>
                  <a:pt x="2576126" y="656079"/>
                </a:cubicBezTo>
                <a:cubicBezTo>
                  <a:pt x="2576126" y="656079"/>
                  <a:pt x="2576126" y="656079"/>
                  <a:pt x="2678113" y="834320"/>
                </a:cubicBezTo>
                <a:cubicBezTo>
                  <a:pt x="2606344" y="811565"/>
                  <a:pt x="2527021" y="822943"/>
                  <a:pt x="2459029" y="860866"/>
                </a:cubicBezTo>
                <a:cubicBezTo>
                  <a:pt x="2409924" y="887413"/>
                  <a:pt x="2372151" y="932921"/>
                  <a:pt x="2349487" y="982222"/>
                </a:cubicBezTo>
                <a:cubicBezTo>
                  <a:pt x="2330601" y="1020145"/>
                  <a:pt x="2323046" y="1058069"/>
                  <a:pt x="2323046" y="1099785"/>
                </a:cubicBezTo>
                <a:cubicBezTo>
                  <a:pt x="2323046" y="1171840"/>
                  <a:pt x="2334378" y="1243895"/>
                  <a:pt x="2349487" y="1312157"/>
                </a:cubicBezTo>
                <a:cubicBezTo>
                  <a:pt x="2383483" y="1429720"/>
                  <a:pt x="2440143" y="1543491"/>
                  <a:pt x="2519466" y="1638300"/>
                </a:cubicBezTo>
                <a:cubicBezTo>
                  <a:pt x="2519466" y="1638300"/>
                  <a:pt x="2519466" y="1638300"/>
                  <a:pt x="2319269" y="1638300"/>
                </a:cubicBezTo>
                <a:cubicBezTo>
                  <a:pt x="2319269" y="1638300"/>
                  <a:pt x="2319269" y="1638300"/>
                  <a:pt x="1741340" y="1638300"/>
                </a:cubicBezTo>
                <a:cubicBezTo>
                  <a:pt x="1741340" y="1638300"/>
                  <a:pt x="1741340" y="1638300"/>
                  <a:pt x="1159634" y="1638300"/>
                </a:cubicBezTo>
                <a:cubicBezTo>
                  <a:pt x="1159634" y="1638300"/>
                  <a:pt x="1159634" y="1638300"/>
                  <a:pt x="581706" y="1638300"/>
                </a:cubicBezTo>
                <a:cubicBezTo>
                  <a:pt x="581706" y="1638300"/>
                  <a:pt x="581706" y="1638300"/>
                  <a:pt x="0" y="1638300"/>
                </a:cubicBezTo>
                <a:cubicBezTo>
                  <a:pt x="0" y="1638300"/>
                  <a:pt x="0" y="1638300"/>
                  <a:pt x="0" y="1312157"/>
                </a:cubicBezTo>
                <a:cubicBezTo>
                  <a:pt x="0" y="1312157"/>
                  <a:pt x="0" y="1312157"/>
                  <a:pt x="0" y="982222"/>
                </a:cubicBezTo>
                <a:cubicBezTo>
                  <a:pt x="0" y="982222"/>
                  <a:pt x="0" y="982222"/>
                  <a:pt x="0" y="656079"/>
                </a:cubicBezTo>
                <a:cubicBezTo>
                  <a:pt x="0" y="656079"/>
                  <a:pt x="0" y="656079"/>
                  <a:pt x="0" y="326143"/>
                </a:cubicBezTo>
                <a:cubicBezTo>
                  <a:pt x="0" y="326143"/>
                  <a:pt x="0" y="326143"/>
                  <a:pt x="0" y="0"/>
                </a:cubicBezTo>
                <a:close/>
              </a:path>
            </a:pathLst>
          </a:custGeom>
        </p:spPr>
        <p:txBody>
          <a:bodyPr wrap="square" tIns="360000">
            <a:noAutofit/>
          </a:bodyPr>
          <a:lstStyle>
            <a:lvl1pPr algn="ctr">
              <a:defRPr sz="1400" b="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pic>
        <p:nvPicPr>
          <p:cNvPr id="7" name="Picture 6" descr="A colorful background with a yellow circle&#10;&#10;Description automatically generated">
            <a:extLst>
              <a:ext uri="{FF2B5EF4-FFF2-40B4-BE49-F238E27FC236}">
                <a16:creationId xmlns:a16="http://schemas.microsoft.com/office/drawing/2014/main" id="{1B1FA352-8795-6DB4-2152-036324FBACB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13901" y="0"/>
            <a:ext cx="2578099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6C9918D-BA13-C7B2-DD69-2DC8F3E605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4838" y="1376363"/>
            <a:ext cx="5465762" cy="2276399"/>
          </a:xfrm>
        </p:spPr>
        <p:txBody>
          <a:bodyPr anchor="b" anchorCtr="0"/>
          <a:lstStyle>
            <a:lvl1pPr algn="l">
              <a:lnSpc>
                <a:spcPct val="90000"/>
              </a:lnSpc>
              <a:defRPr sz="4000" spc="-100" baseline="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126F13-0AE9-3175-DE16-03EC60AEA7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4838" y="3990974"/>
            <a:ext cx="4510395" cy="1047751"/>
          </a:xfrm>
        </p:spPr>
        <p:txBody>
          <a:bodyPr anchor="t" anchorCtr="0"/>
          <a:lstStyle>
            <a:lvl1pPr marL="0" indent="0" algn="l">
              <a:spcBef>
                <a:spcPts val="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3A8108-6468-F37B-B08D-4576298F5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Insert menu &gt; Header &amp; Footer button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9EE5C0-CA83-92F8-E574-92C5F4ED2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B0E19-F4C8-4F98-96D2-CE1ECDE59975}" type="slidenum">
              <a:rPr lang="en-GB" smtClean="0"/>
              <a:t>‹#›</a:t>
            </a:fld>
            <a:endParaRPr lang="en-GB"/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B92AF615-B0B4-115B-E41F-28D77FF01C1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3613" y="6853238"/>
            <a:ext cx="133350" cy="4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1" name="Picture 13">
            <a:extLst>
              <a:ext uri="{FF2B5EF4-FFF2-40B4-BE49-F238E27FC236}">
                <a16:creationId xmlns:a16="http://schemas.microsoft.com/office/drawing/2014/main" id="{11323A8E-58B2-5227-B848-7987730AF7E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7863" y="6853238"/>
            <a:ext cx="133350" cy="4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03EBC5E-BE86-E879-A12E-9A2174CA6DC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350" y="5643501"/>
            <a:ext cx="5004000" cy="93287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07864125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 (Full Colour) Dark Image">
    <p:bg>
      <p:bgPr>
        <a:solidFill>
          <a:srgbClr val="A7A8A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F1C7857F-F7F1-5051-2D7C-555A2F260E0C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>
          <a:xfrm>
            <a:off x="-2" y="0"/>
            <a:ext cx="11255605" cy="6858000"/>
          </a:xfrm>
          <a:custGeom>
            <a:avLst/>
            <a:gdLst>
              <a:gd name="connsiteX0" fmla="*/ 0 w 2678113"/>
              <a:gd name="connsiteY0" fmla="*/ 0 h 1638300"/>
              <a:gd name="connsiteX1" fmla="*/ 581706 w 2678113"/>
              <a:gd name="connsiteY1" fmla="*/ 0 h 1638300"/>
              <a:gd name="connsiteX2" fmla="*/ 1159634 w 2678113"/>
              <a:gd name="connsiteY2" fmla="*/ 0 h 1638300"/>
              <a:gd name="connsiteX3" fmla="*/ 1741340 w 2678113"/>
              <a:gd name="connsiteY3" fmla="*/ 0 h 1638300"/>
              <a:gd name="connsiteX4" fmla="*/ 2319269 w 2678113"/>
              <a:gd name="connsiteY4" fmla="*/ 0 h 1638300"/>
              <a:gd name="connsiteX5" fmla="*/ 2357042 w 2678113"/>
              <a:gd name="connsiteY5" fmla="*/ 0 h 1638300"/>
              <a:gd name="connsiteX6" fmla="*/ 2319269 w 2678113"/>
              <a:gd name="connsiteY6" fmla="*/ 140317 h 1638300"/>
              <a:gd name="connsiteX7" fmla="*/ 2357042 w 2678113"/>
              <a:gd name="connsiteY7" fmla="*/ 280635 h 1638300"/>
              <a:gd name="connsiteX8" fmla="*/ 2387260 w 2678113"/>
              <a:gd name="connsiteY8" fmla="*/ 326143 h 1638300"/>
              <a:gd name="connsiteX9" fmla="*/ 2576126 w 2678113"/>
              <a:gd name="connsiteY9" fmla="*/ 656079 h 1638300"/>
              <a:gd name="connsiteX10" fmla="*/ 2678113 w 2678113"/>
              <a:gd name="connsiteY10" fmla="*/ 834320 h 1638300"/>
              <a:gd name="connsiteX11" fmla="*/ 2459029 w 2678113"/>
              <a:gd name="connsiteY11" fmla="*/ 860866 h 1638300"/>
              <a:gd name="connsiteX12" fmla="*/ 2349487 w 2678113"/>
              <a:gd name="connsiteY12" fmla="*/ 982222 h 1638300"/>
              <a:gd name="connsiteX13" fmla="*/ 2323046 w 2678113"/>
              <a:gd name="connsiteY13" fmla="*/ 1099785 h 1638300"/>
              <a:gd name="connsiteX14" fmla="*/ 2349487 w 2678113"/>
              <a:gd name="connsiteY14" fmla="*/ 1312157 h 1638300"/>
              <a:gd name="connsiteX15" fmla="*/ 2519466 w 2678113"/>
              <a:gd name="connsiteY15" fmla="*/ 1638300 h 1638300"/>
              <a:gd name="connsiteX16" fmla="*/ 2319269 w 2678113"/>
              <a:gd name="connsiteY16" fmla="*/ 1638300 h 1638300"/>
              <a:gd name="connsiteX17" fmla="*/ 1741340 w 2678113"/>
              <a:gd name="connsiteY17" fmla="*/ 1638300 h 1638300"/>
              <a:gd name="connsiteX18" fmla="*/ 1159634 w 2678113"/>
              <a:gd name="connsiteY18" fmla="*/ 1638300 h 1638300"/>
              <a:gd name="connsiteX19" fmla="*/ 581706 w 2678113"/>
              <a:gd name="connsiteY19" fmla="*/ 1638300 h 1638300"/>
              <a:gd name="connsiteX20" fmla="*/ 0 w 2678113"/>
              <a:gd name="connsiteY20" fmla="*/ 1638300 h 1638300"/>
              <a:gd name="connsiteX21" fmla="*/ 0 w 2678113"/>
              <a:gd name="connsiteY21" fmla="*/ 1312157 h 1638300"/>
              <a:gd name="connsiteX22" fmla="*/ 0 w 2678113"/>
              <a:gd name="connsiteY22" fmla="*/ 982222 h 1638300"/>
              <a:gd name="connsiteX23" fmla="*/ 0 w 2678113"/>
              <a:gd name="connsiteY23" fmla="*/ 656079 h 1638300"/>
              <a:gd name="connsiteX24" fmla="*/ 0 w 2678113"/>
              <a:gd name="connsiteY24" fmla="*/ 326143 h 1638300"/>
              <a:gd name="connsiteX25" fmla="*/ 0 w 2678113"/>
              <a:gd name="connsiteY25" fmla="*/ 0 h 1638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2678113" h="1638300">
                <a:moveTo>
                  <a:pt x="0" y="0"/>
                </a:moveTo>
                <a:cubicBezTo>
                  <a:pt x="0" y="0"/>
                  <a:pt x="0" y="0"/>
                  <a:pt x="581706" y="0"/>
                </a:cubicBezTo>
                <a:cubicBezTo>
                  <a:pt x="581706" y="0"/>
                  <a:pt x="581706" y="0"/>
                  <a:pt x="1159634" y="0"/>
                </a:cubicBezTo>
                <a:cubicBezTo>
                  <a:pt x="1159634" y="0"/>
                  <a:pt x="1159634" y="0"/>
                  <a:pt x="1741340" y="0"/>
                </a:cubicBezTo>
                <a:cubicBezTo>
                  <a:pt x="1741340" y="0"/>
                  <a:pt x="1741340" y="0"/>
                  <a:pt x="2319269" y="0"/>
                </a:cubicBezTo>
                <a:cubicBezTo>
                  <a:pt x="2319269" y="0"/>
                  <a:pt x="2319269" y="0"/>
                  <a:pt x="2357042" y="0"/>
                </a:cubicBezTo>
                <a:cubicBezTo>
                  <a:pt x="2334378" y="41716"/>
                  <a:pt x="2319269" y="91017"/>
                  <a:pt x="2319269" y="140317"/>
                </a:cubicBezTo>
                <a:cubicBezTo>
                  <a:pt x="2319269" y="189618"/>
                  <a:pt x="2334378" y="238919"/>
                  <a:pt x="2357042" y="280635"/>
                </a:cubicBezTo>
                <a:cubicBezTo>
                  <a:pt x="2357042" y="280635"/>
                  <a:pt x="2357042" y="280635"/>
                  <a:pt x="2387260" y="326143"/>
                </a:cubicBezTo>
                <a:cubicBezTo>
                  <a:pt x="2387260" y="326143"/>
                  <a:pt x="2387260" y="326143"/>
                  <a:pt x="2576126" y="656079"/>
                </a:cubicBezTo>
                <a:cubicBezTo>
                  <a:pt x="2576126" y="656079"/>
                  <a:pt x="2576126" y="656079"/>
                  <a:pt x="2678113" y="834320"/>
                </a:cubicBezTo>
                <a:cubicBezTo>
                  <a:pt x="2606344" y="811565"/>
                  <a:pt x="2527021" y="822943"/>
                  <a:pt x="2459029" y="860866"/>
                </a:cubicBezTo>
                <a:cubicBezTo>
                  <a:pt x="2409924" y="887413"/>
                  <a:pt x="2372151" y="932921"/>
                  <a:pt x="2349487" y="982222"/>
                </a:cubicBezTo>
                <a:cubicBezTo>
                  <a:pt x="2330601" y="1020145"/>
                  <a:pt x="2323046" y="1058069"/>
                  <a:pt x="2323046" y="1099785"/>
                </a:cubicBezTo>
                <a:cubicBezTo>
                  <a:pt x="2323046" y="1171840"/>
                  <a:pt x="2334378" y="1243895"/>
                  <a:pt x="2349487" y="1312157"/>
                </a:cubicBezTo>
                <a:cubicBezTo>
                  <a:pt x="2383483" y="1429720"/>
                  <a:pt x="2440143" y="1543491"/>
                  <a:pt x="2519466" y="1638300"/>
                </a:cubicBezTo>
                <a:cubicBezTo>
                  <a:pt x="2519466" y="1638300"/>
                  <a:pt x="2519466" y="1638300"/>
                  <a:pt x="2319269" y="1638300"/>
                </a:cubicBezTo>
                <a:cubicBezTo>
                  <a:pt x="2319269" y="1638300"/>
                  <a:pt x="2319269" y="1638300"/>
                  <a:pt x="1741340" y="1638300"/>
                </a:cubicBezTo>
                <a:cubicBezTo>
                  <a:pt x="1741340" y="1638300"/>
                  <a:pt x="1741340" y="1638300"/>
                  <a:pt x="1159634" y="1638300"/>
                </a:cubicBezTo>
                <a:cubicBezTo>
                  <a:pt x="1159634" y="1638300"/>
                  <a:pt x="1159634" y="1638300"/>
                  <a:pt x="581706" y="1638300"/>
                </a:cubicBezTo>
                <a:cubicBezTo>
                  <a:pt x="581706" y="1638300"/>
                  <a:pt x="581706" y="1638300"/>
                  <a:pt x="0" y="1638300"/>
                </a:cubicBezTo>
                <a:cubicBezTo>
                  <a:pt x="0" y="1638300"/>
                  <a:pt x="0" y="1638300"/>
                  <a:pt x="0" y="1312157"/>
                </a:cubicBezTo>
                <a:cubicBezTo>
                  <a:pt x="0" y="1312157"/>
                  <a:pt x="0" y="1312157"/>
                  <a:pt x="0" y="982222"/>
                </a:cubicBezTo>
                <a:cubicBezTo>
                  <a:pt x="0" y="982222"/>
                  <a:pt x="0" y="982222"/>
                  <a:pt x="0" y="656079"/>
                </a:cubicBezTo>
                <a:cubicBezTo>
                  <a:pt x="0" y="656079"/>
                  <a:pt x="0" y="656079"/>
                  <a:pt x="0" y="326143"/>
                </a:cubicBezTo>
                <a:cubicBezTo>
                  <a:pt x="0" y="326143"/>
                  <a:pt x="0" y="326143"/>
                  <a:pt x="0" y="0"/>
                </a:cubicBezTo>
                <a:close/>
              </a:path>
            </a:pathLst>
          </a:custGeom>
        </p:spPr>
        <p:txBody>
          <a:bodyPr wrap="square" tIns="360000">
            <a:noAutofit/>
          </a:bodyPr>
          <a:lstStyle>
            <a:lvl1pPr algn="ctr">
              <a:defRPr sz="14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pic>
        <p:nvPicPr>
          <p:cNvPr id="4" name="Picture 3" descr="A colorful background with a yellow circle&#10;&#10;Description automatically generated">
            <a:extLst>
              <a:ext uri="{FF2B5EF4-FFF2-40B4-BE49-F238E27FC236}">
                <a16:creationId xmlns:a16="http://schemas.microsoft.com/office/drawing/2014/main" id="{732627F9-F370-0591-C057-AF446D065CF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13901" y="0"/>
            <a:ext cx="2578099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8BF5FAE-D19B-68EB-DD60-A7A23884BAF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31200" y="5644800"/>
            <a:ext cx="5004000" cy="93421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6C9918D-BA13-C7B2-DD69-2DC8F3E605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4838" y="1376363"/>
            <a:ext cx="5465762" cy="2276399"/>
          </a:xfrm>
        </p:spPr>
        <p:txBody>
          <a:bodyPr anchor="b" anchorCtr="0"/>
          <a:lstStyle>
            <a:lvl1pPr algn="l">
              <a:lnSpc>
                <a:spcPct val="90000"/>
              </a:lnSpc>
              <a:defRPr sz="4000" spc="-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126F13-0AE9-3175-DE16-03EC60AEA7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4838" y="3990974"/>
            <a:ext cx="4510395" cy="1047751"/>
          </a:xfrm>
        </p:spPr>
        <p:txBody>
          <a:bodyPr anchor="t" anchorCtr="0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3A8108-6468-F37B-B08D-4576298F5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Insert menu &gt; Header &amp; Footer button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9EE5C0-CA83-92F8-E574-92C5F4ED2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B0E19-F4C8-4F98-96D2-CE1ECDE59975}" type="slidenum">
              <a:rPr lang="en-GB" smtClean="0"/>
              <a:t>‹#›</a:t>
            </a:fld>
            <a:endParaRPr lang="en-GB"/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B92AF615-B0B4-115B-E41F-28D77FF01C1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3613" y="6853238"/>
            <a:ext cx="133350" cy="4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1" name="Picture 13">
            <a:extLst>
              <a:ext uri="{FF2B5EF4-FFF2-40B4-BE49-F238E27FC236}">
                <a16:creationId xmlns:a16="http://schemas.microsoft.com/office/drawing/2014/main" id="{11323A8E-58B2-5227-B848-7987730AF7E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7863" y="6853238"/>
            <a:ext cx="133350" cy="4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951802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oleObject" Target="../embeddings/oleObject1.bin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image" Target="../media/image1.emf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tags" Target="../tags/tag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7AE5AA11-CA82-C177-1E94-A5DD8219C3E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54"/>
            </p:custDataLst>
            <p:extLst>
              <p:ext uri="{D42A27DB-BD31-4B8C-83A1-F6EECF244321}">
                <p14:modId xmlns:p14="http://schemas.microsoft.com/office/powerpoint/2010/main" val="171573492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5" imgW="426" imgH="428" progId="TCLayout.ActiveDocument.1">
                  <p:embed/>
                </p:oleObj>
              </mc:Choice>
              <mc:Fallback>
                <p:oleObj name="think-cell Slide" r:id="rId55" imgW="426" imgH="428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7AE5AA11-CA82-C177-1E94-A5DD8219C3E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7A96AB-8025-800A-2C24-7E888FEFF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838" y="311086"/>
            <a:ext cx="11168062" cy="106527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4E3102-B1BD-6F42-D23F-9839C4945A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4838" y="1573619"/>
            <a:ext cx="11168062" cy="447793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60478D-6D5E-92AA-A8E5-4B2E1DDB45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197850" y="6449644"/>
            <a:ext cx="2880000" cy="18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GB"/>
              <a:t>Insert menu &gt; Header &amp; Footer button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B61785-315A-7A76-7C7E-594293B975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07726" y="6449644"/>
            <a:ext cx="465174" cy="18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r">
              <a:defRPr sz="900" b="1">
                <a:solidFill>
                  <a:schemeClr val="tx1"/>
                </a:solidFill>
              </a:defRPr>
            </a:lvl1pPr>
          </a:lstStyle>
          <a:p>
            <a:fld id="{03CB0E19-F4C8-4F98-96D2-CE1ECDE5997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6477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12" r:id="rId2"/>
    <p:sldLayoutId id="2147483739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  <p:sldLayoutId id="2147483752" r:id="rId15"/>
    <p:sldLayoutId id="2147483650" r:id="rId16"/>
    <p:sldLayoutId id="2147483659" r:id="rId17"/>
    <p:sldLayoutId id="2147483660" r:id="rId18"/>
    <p:sldLayoutId id="2147483656" r:id="rId19"/>
    <p:sldLayoutId id="2147483687" r:id="rId20"/>
    <p:sldLayoutId id="2147483755" r:id="rId21"/>
    <p:sldLayoutId id="2147483756" r:id="rId22"/>
    <p:sldLayoutId id="2147483757" r:id="rId23"/>
    <p:sldLayoutId id="2147483758" r:id="rId24"/>
    <p:sldLayoutId id="2147483759" r:id="rId25"/>
    <p:sldLayoutId id="2147483760" r:id="rId26"/>
    <p:sldLayoutId id="2147483761" r:id="rId27"/>
    <p:sldLayoutId id="2147483762" r:id="rId28"/>
    <p:sldLayoutId id="2147483681" r:id="rId29"/>
    <p:sldLayoutId id="2147483668" r:id="rId30"/>
    <p:sldLayoutId id="2147483667" r:id="rId31"/>
    <p:sldLayoutId id="2147483669" r:id="rId32"/>
    <p:sldLayoutId id="2147483683" r:id="rId33"/>
    <p:sldLayoutId id="2147483684" r:id="rId34"/>
    <p:sldLayoutId id="2147483672" r:id="rId35"/>
    <p:sldLayoutId id="2147483695" r:id="rId36"/>
    <p:sldLayoutId id="2147483673" r:id="rId37"/>
    <p:sldLayoutId id="2147483753" r:id="rId38"/>
    <p:sldLayoutId id="2147483754" r:id="rId39"/>
    <p:sldLayoutId id="2147483690" r:id="rId40"/>
    <p:sldLayoutId id="2147483688" r:id="rId41"/>
    <p:sldLayoutId id="2147483738" r:id="rId42"/>
    <p:sldLayoutId id="2147483670" r:id="rId43"/>
    <p:sldLayoutId id="2147483671" r:id="rId44"/>
    <p:sldLayoutId id="2147483692" r:id="rId45"/>
    <p:sldLayoutId id="2147483693" r:id="rId46"/>
    <p:sldLayoutId id="2147483694" r:id="rId47"/>
    <p:sldLayoutId id="2147483654" r:id="rId48"/>
    <p:sldLayoutId id="2147483655" r:id="rId49"/>
    <p:sldLayoutId id="2147483736" r:id="rId50"/>
    <p:sldLayoutId id="2147483763" r:id="rId51"/>
    <p:sldLayoutId id="2147483764" r:id="rId52"/>
  </p:sldLayoutIdLst>
  <p:hf hdr="0" dt="0"/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sz="3000" b="1" kern="1200">
          <a:solidFill>
            <a:srgbClr val="002068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5000"/>
        </a:lnSpc>
        <a:spcBef>
          <a:spcPts val="1000"/>
        </a:spcBef>
        <a:buFontTx/>
        <a:buNone/>
        <a:defRPr sz="2000" b="1" kern="1200">
          <a:solidFill>
            <a:srgbClr val="0460A9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95000"/>
        </a:lnSpc>
        <a:spcBef>
          <a:spcPts val="700"/>
        </a:spcBef>
        <a:buFontTx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216000" indent="-216000" algn="l" defTabSz="914400" rtl="0" eaLnBrk="1" latinLnBrk="0" hangingPunct="1">
        <a:lnSpc>
          <a:spcPct val="95000"/>
        </a:lnSpc>
        <a:spcBef>
          <a:spcPts val="600"/>
        </a:spcBef>
        <a:buClr>
          <a:srgbClr val="0460A9"/>
        </a:buClr>
        <a:buFont typeface="Ping LCG Medium" pitchFamily="50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490538" indent="-268288" algn="l" defTabSz="914400" rtl="0" eaLnBrk="1" latinLnBrk="0" hangingPunct="1">
        <a:lnSpc>
          <a:spcPct val="95000"/>
        </a:lnSpc>
        <a:spcBef>
          <a:spcPts val="600"/>
        </a:spcBef>
        <a:buClr>
          <a:srgbClr val="0460A9"/>
        </a:buClr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773113" indent="-277813" algn="l" defTabSz="914400" rtl="0" eaLnBrk="1" latinLnBrk="0" hangingPunct="1">
        <a:lnSpc>
          <a:spcPct val="95000"/>
        </a:lnSpc>
        <a:spcBef>
          <a:spcPts val="600"/>
        </a:spcBef>
        <a:buClr>
          <a:srgbClr val="0460A9"/>
        </a:buClr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402" userDrawn="1">
          <p15:clr>
            <a:srgbClr val="F26B43"/>
          </p15:clr>
        </p15:guide>
        <p15:guide id="2" pos="3975" userDrawn="1">
          <p15:clr>
            <a:srgbClr val="F26B43"/>
          </p15:clr>
        </p15:guide>
        <p15:guide id="3" orient="horz" pos="243" userDrawn="1">
          <p15:clr>
            <a:srgbClr val="F26B43"/>
          </p15:clr>
        </p15:guide>
        <p15:guide id="4" orient="horz" pos="3812" userDrawn="1">
          <p15:clr>
            <a:srgbClr val="F26B43"/>
          </p15:clr>
        </p15:guide>
        <p15:guide id="5" orient="horz" pos="867" userDrawn="1">
          <p15:clr>
            <a:srgbClr val="F26B43"/>
          </p15:clr>
        </p15:guide>
        <p15:guide id="6" orient="horz" pos="1015" userDrawn="1">
          <p15:clr>
            <a:srgbClr val="F26B43"/>
          </p15:clr>
        </p15:guide>
        <p15:guide id="7" orient="horz" pos="1639" userDrawn="1">
          <p15:clr>
            <a:srgbClr val="F26B43"/>
          </p15:clr>
        </p15:guide>
        <p15:guide id="8" orient="horz" pos="1781" userDrawn="1">
          <p15:clr>
            <a:srgbClr val="F26B43"/>
          </p15:clr>
        </p15:guide>
        <p15:guide id="9" orient="horz" pos="2544" userDrawn="1">
          <p15:clr>
            <a:srgbClr val="F26B43"/>
          </p15:clr>
        </p15:guide>
        <p15:guide id="10" orient="horz" pos="3174" userDrawn="1">
          <p15:clr>
            <a:srgbClr val="F26B43"/>
          </p15:clr>
        </p15:guide>
        <p15:guide id="11" orient="horz" pos="3316" userDrawn="1">
          <p15:clr>
            <a:srgbClr val="F26B43"/>
          </p15:clr>
        </p15:guide>
        <p15:guide id="12" pos="7416" userDrawn="1">
          <p15:clr>
            <a:srgbClr val="F26B43"/>
          </p15:clr>
        </p15:guide>
        <p15:guide id="13" pos="381" userDrawn="1">
          <p15:clr>
            <a:srgbClr val="F26B43"/>
          </p15:clr>
        </p15:guide>
        <p15:guide id="14" pos="1434" userDrawn="1">
          <p15:clr>
            <a:srgbClr val="F26B43"/>
          </p15:clr>
        </p15:guide>
        <p15:guide id="15" pos="1581" userDrawn="1">
          <p15:clr>
            <a:srgbClr val="F26B43"/>
          </p15:clr>
        </p15:guide>
        <p15:guide id="16" pos="2625" userDrawn="1">
          <p15:clr>
            <a:srgbClr val="F26B43"/>
          </p15:clr>
        </p15:guide>
        <p15:guide id="17" pos="2776" userDrawn="1">
          <p15:clr>
            <a:srgbClr val="F26B43"/>
          </p15:clr>
        </p15:guide>
        <p15:guide id="18" pos="3824" userDrawn="1">
          <p15:clr>
            <a:srgbClr val="F26B43"/>
          </p15:clr>
        </p15:guide>
        <p15:guide id="19" pos="5020" userDrawn="1">
          <p15:clr>
            <a:srgbClr val="F26B43"/>
          </p15:clr>
        </p15:guide>
        <p15:guide id="20" pos="5166" userDrawn="1">
          <p15:clr>
            <a:srgbClr val="F26B43"/>
          </p15:clr>
        </p15:guide>
        <p15:guide id="21" pos="6219" userDrawn="1">
          <p15:clr>
            <a:srgbClr val="F26B43"/>
          </p15:clr>
        </p15:guide>
        <p15:guide id="22" pos="636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3.xml"/><Relationship Id="rId1" Type="http://schemas.openxmlformats.org/officeDocument/2006/relationships/tags" Target="../tags/tag2.xml"/><Relationship Id="rId5" Type="http://schemas.openxmlformats.org/officeDocument/2006/relationships/image" Target="../media/image25.png"/><Relationship Id="rId4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oleObject" Target="../embeddings/oleObject3.bin"/><Relationship Id="rId7" Type="http://schemas.openxmlformats.org/officeDocument/2006/relationships/image" Target="../media/image28.png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3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10" Type="http://schemas.openxmlformats.org/officeDocument/2006/relationships/image" Target="../media/image25.png"/><Relationship Id="rId4" Type="http://schemas.openxmlformats.org/officeDocument/2006/relationships/image" Target="../media/image1.emf"/><Relationship Id="rId9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4.xml"/><Relationship Id="rId6" Type="http://schemas.openxmlformats.org/officeDocument/2006/relationships/image" Target="../media/image25.png"/><Relationship Id="rId5" Type="http://schemas.openxmlformats.org/officeDocument/2006/relationships/image" Target="../media/image31.png"/><Relationship Id="rId4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5.xml"/><Relationship Id="rId6" Type="http://schemas.openxmlformats.org/officeDocument/2006/relationships/image" Target="../media/image25.png"/><Relationship Id="rId5" Type="http://schemas.openxmlformats.org/officeDocument/2006/relationships/image" Target="../media/image32.png"/><Relationship Id="rId4" Type="http://schemas.openxmlformats.org/officeDocument/2006/relationships/image" Target="../media/image1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6.xml"/><Relationship Id="rId6" Type="http://schemas.openxmlformats.org/officeDocument/2006/relationships/image" Target="../media/image25.png"/><Relationship Id="rId5" Type="http://schemas.openxmlformats.org/officeDocument/2006/relationships/image" Target="../media/image33.gif"/><Relationship Id="rId4" Type="http://schemas.openxmlformats.org/officeDocument/2006/relationships/image" Target="../media/image1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7" Type="http://schemas.openxmlformats.org/officeDocument/2006/relationships/image" Target="../media/image25.png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7.xml"/><Relationship Id="rId6" Type="http://schemas.openxmlformats.org/officeDocument/2006/relationships/image" Target="../media/image35.gif"/><Relationship Id="rId5" Type="http://schemas.openxmlformats.org/officeDocument/2006/relationships/image" Target="../media/image34.gif"/><Relationship Id="rId4" Type="http://schemas.openxmlformats.org/officeDocument/2006/relationships/image" Target="../media/image1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3.xml"/><Relationship Id="rId1" Type="http://schemas.openxmlformats.org/officeDocument/2006/relationships/tags" Target="../tags/tag8.xml"/><Relationship Id="rId5" Type="http://schemas.openxmlformats.org/officeDocument/2006/relationships/image" Target="../media/image36.png"/><Relationship Id="rId4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4B4175-D6CC-60BE-ECED-A1E2FF4553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hink-cell data - do not delete" hidden="1">
            <a:extLst>
              <a:ext uri="{FF2B5EF4-FFF2-40B4-BE49-F238E27FC236}">
                <a16:creationId xmlns:a16="http://schemas.microsoft.com/office/drawing/2014/main" id="{343302C1-80C6-8C5E-B8F4-88A7EB776057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27300374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26" imgH="428" progId="TCLayout.ActiveDocument.1">
                  <p:embed/>
                </p:oleObj>
              </mc:Choice>
              <mc:Fallback>
                <p:oleObj name="think-cell Slide" r:id="rId3" imgW="426" imgH="428" progId="TCLayout.ActiveDocument.1">
                  <p:embed/>
                  <p:pic>
                    <p:nvPicPr>
                      <p:cNvPr id="5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43302C1-80C6-8C5E-B8F4-88A7EB7760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E8123D8E-F7F2-2949-A60E-1BD78D2601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4838" y="876940"/>
            <a:ext cx="7832152" cy="697336"/>
          </a:xfrm>
        </p:spPr>
        <p:txBody>
          <a:bodyPr vert="horz"/>
          <a:lstStyle/>
          <a:p>
            <a:r>
              <a:rPr lang="en-US" sz="2800" dirty="0" err="1"/>
              <a:t>PokeClinic:A</a:t>
            </a:r>
            <a:r>
              <a:rPr lang="en-US" sz="2800" dirty="0"/>
              <a:t> model to predict and increase recruitment rate(RR) in clinical trials</a:t>
            </a:r>
            <a:endParaRPr lang="en-US" sz="2000" b="0" dirty="0">
              <a:solidFill>
                <a:srgbClr val="0460A9"/>
              </a:solidFill>
              <a:latin typeface="+mn-lt"/>
              <a:ea typeface="+mn-ea"/>
              <a:cs typeface="Arial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8D0AEF-0F08-DAE3-8F42-EB1A7ECF52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4838" y="5556552"/>
            <a:ext cx="9078177" cy="558271"/>
          </a:xfrm>
        </p:spPr>
        <p:txBody>
          <a:bodyPr/>
          <a:lstStyle/>
          <a:p>
            <a:r>
              <a:rPr lang="en-US" sz="1600" dirty="0"/>
              <a:t>Aayush Sharma(22BAI70632)</a:t>
            </a:r>
          </a:p>
          <a:p>
            <a:r>
              <a:rPr lang="en-US" sz="1600" dirty="0"/>
              <a:t>Yash Tripathi(22BAI70632)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964FD6A-707F-0497-1EC4-7B720D1F25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7810" y="121179"/>
            <a:ext cx="1571097" cy="558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9C27127-F8F2-329E-C573-98BF1DE3F66C}"/>
              </a:ext>
            </a:extLst>
          </p:cNvPr>
          <p:cNvSpPr/>
          <p:nvPr/>
        </p:nvSpPr>
        <p:spPr>
          <a:xfrm>
            <a:off x="478172" y="6233020"/>
            <a:ext cx="3464654" cy="4781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3664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hink-cell data - do not delete" hidden="1">
            <a:extLst>
              <a:ext uri="{FF2B5EF4-FFF2-40B4-BE49-F238E27FC236}">
                <a16:creationId xmlns:a16="http://schemas.microsoft.com/office/drawing/2014/main" id="{7A490031-B3E3-6358-6540-F983BDCF247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26" imgH="428" progId="TCLayout.ActiveDocument.1">
                  <p:embed/>
                </p:oleObj>
              </mc:Choice>
              <mc:Fallback>
                <p:oleObj name="think-cell Slide" r:id="rId3" imgW="426" imgH="428" progId="TCLayout.ActiveDocument.1">
                  <p:embed/>
                  <p:pic>
                    <p:nvPicPr>
                      <p:cNvPr id="3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7A490031-B3E3-6358-6540-F983BDCF247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itle 3">
            <a:extLst>
              <a:ext uri="{FF2B5EF4-FFF2-40B4-BE49-F238E27FC236}">
                <a16:creationId xmlns:a16="http://schemas.microsoft.com/office/drawing/2014/main" id="{56BC55D8-5564-B98F-28DD-2DC4FC839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837" y="311087"/>
            <a:ext cx="8800419" cy="468560"/>
          </a:xfrm>
        </p:spPr>
        <p:txBody>
          <a:bodyPr vert="horz"/>
          <a:lstStyle/>
          <a:p>
            <a:r>
              <a:rPr lang="en-IN"/>
              <a:t>Approach &amp; methodology</a:t>
            </a: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5F2065-909E-28E4-AC11-076FD4E07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B0E19-F4C8-4F98-96D2-CE1ECDE59975}" type="slidenum">
              <a:rPr lang="en-GB" smtClean="0"/>
              <a:t>2</a:t>
            </a:fld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BF64383-AE39-1B43-9006-E7F891B2B5AE}"/>
              </a:ext>
            </a:extLst>
          </p:cNvPr>
          <p:cNvSpPr/>
          <p:nvPr/>
        </p:nvSpPr>
        <p:spPr>
          <a:xfrm>
            <a:off x="789272" y="1039480"/>
            <a:ext cx="3445844" cy="36581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0">
                <a:solidFill>
                  <a:schemeClr val="bg1"/>
                </a:solidFill>
                <a:effectLst/>
                <a:latin typeface="+mj-lt"/>
              </a:rPr>
              <a:t>Overview</a:t>
            </a:r>
            <a:endParaRPr lang="en-US" sz="1400" b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A220A54-6CA9-0E0B-DF1B-E0F3CCF2F6C8}"/>
              </a:ext>
            </a:extLst>
          </p:cNvPr>
          <p:cNvSpPr/>
          <p:nvPr/>
        </p:nvSpPr>
        <p:spPr>
          <a:xfrm>
            <a:off x="4441870" y="1039480"/>
            <a:ext cx="3445844" cy="36581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0">
                <a:solidFill>
                  <a:schemeClr val="bg1"/>
                </a:solidFill>
                <a:effectLst/>
                <a:latin typeface="+mj-lt"/>
              </a:rPr>
              <a:t>Methodology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7D7CD1E-CA56-3686-38C7-D754BE40282D}"/>
              </a:ext>
            </a:extLst>
          </p:cNvPr>
          <p:cNvSpPr/>
          <p:nvPr/>
        </p:nvSpPr>
        <p:spPr>
          <a:xfrm>
            <a:off x="8094469" y="1039480"/>
            <a:ext cx="3445844" cy="36581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0">
                <a:solidFill>
                  <a:schemeClr val="bg1"/>
                </a:solidFill>
                <a:effectLst/>
                <a:latin typeface="+mj-lt"/>
              </a:rPr>
              <a:t>Framework / tools used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B704CF7-7711-BDAA-0FCE-AB0C79FB5D68}"/>
              </a:ext>
            </a:extLst>
          </p:cNvPr>
          <p:cNvSpPr/>
          <p:nvPr/>
        </p:nvSpPr>
        <p:spPr>
          <a:xfrm>
            <a:off x="789272" y="1407977"/>
            <a:ext cx="3445844" cy="487120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pPr algn="just"/>
            <a:r>
              <a:rPr lang="en-US" sz="1200" b="1">
                <a:solidFill>
                  <a:schemeClr val="tx1"/>
                </a:solidFill>
              </a:rPr>
              <a:t>           </a:t>
            </a:r>
            <a:r>
              <a:rPr lang="en-US" sz="1400" b="1">
                <a:solidFill>
                  <a:schemeClr val="tx1"/>
                </a:solidFill>
              </a:rPr>
              <a:t>Understanding the </a:t>
            </a:r>
            <a:r>
              <a:rPr lang="en-US" sz="1400" b="1">
                <a:solidFill>
                  <a:schemeClr val="tx1"/>
                </a:solidFill>
                <a:ea typeface="+mn-lt"/>
                <a:cs typeface="+mn-lt"/>
              </a:rPr>
              <a:t>Problem</a:t>
            </a:r>
            <a:endParaRPr lang="en-US" sz="1400">
              <a:solidFill>
                <a:schemeClr val="tx1"/>
              </a:solidFill>
              <a:cs typeface="Arial" panose="020B0604020202020204"/>
            </a:endParaRPr>
          </a:p>
          <a:p>
            <a:pPr algn="just"/>
            <a:endParaRPr lang="en-US" sz="1200" b="1">
              <a:solidFill>
                <a:schemeClr val="tx1"/>
              </a:solidFill>
              <a:cs typeface="Arial"/>
            </a:endParaRPr>
          </a:p>
          <a:p>
            <a:pPr marL="171450" indent="-171450" algn="just">
              <a:buFont typeface="Arial"/>
              <a:buChar char="•"/>
            </a:pPr>
            <a:r>
              <a:rPr lang="en-US" sz="1300">
                <a:solidFill>
                  <a:schemeClr val="tx1"/>
                </a:solidFill>
                <a:cs typeface="Arial" panose="020B0604020202020204"/>
              </a:rPr>
              <a:t>Recruitment rates in clinical trials often face challenges due to limited outreach, complex criteria, and participant hesitation. Efficiently predicting recruitment success is crucial for benchmarking.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n-US" sz="1200" b="1">
              <a:solidFill>
                <a:schemeClr val="tx1"/>
              </a:solidFill>
              <a:cs typeface="Arial"/>
            </a:endParaRPr>
          </a:p>
          <a:p>
            <a:pPr algn="just"/>
            <a:r>
              <a:rPr lang="en-US" sz="1200">
                <a:solidFill>
                  <a:schemeClr val="tx1"/>
                </a:solidFill>
                <a:ea typeface="+mn-lt"/>
                <a:cs typeface="+mn-lt"/>
              </a:rPr>
              <a:t>        </a:t>
            </a:r>
            <a:r>
              <a:rPr lang="en-US" sz="1400" b="1">
                <a:solidFill>
                  <a:schemeClr val="tx1"/>
                </a:solidFill>
                <a:ea typeface="+mn-lt"/>
                <a:cs typeface="+mn-lt"/>
              </a:rPr>
              <a:t>Approach to Solve the Problem</a:t>
            </a: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n-US" sz="1400">
              <a:solidFill>
                <a:schemeClr val="tx1"/>
              </a:solidFill>
              <a:ea typeface="+mn-lt"/>
              <a:cs typeface="+mn-lt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r>
              <a:rPr lang="en-US" sz="1400" b="1" err="1">
                <a:solidFill>
                  <a:schemeClr val="tx1"/>
                </a:solidFill>
                <a:ea typeface="+mn-lt"/>
                <a:cs typeface="+mn-lt"/>
              </a:rPr>
              <a:t>PokeClinic</a:t>
            </a:r>
            <a:r>
              <a:rPr lang="en-US" sz="1300">
                <a:solidFill>
                  <a:schemeClr val="tx1"/>
                </a:solidFill>
                <a:ea typeface="+mn-lt"/>
                <a:cs typeface="+mn-lt"/>
              </a:rPr>
              <a:t> is a prediction model designed to forecast clinical trial recruitment success. It classifies trials into 13 types (e.g., Fire, Ice) based on demographics and recruitment patterns.</a:t>
            </a:r>
            <a:endParaRPr lang="en-US" sz="1300">
              <a:solidFill>
                <a:schemeClr val="tx1"/>
              </a:solidFill>
              <a:cs typeface="Arial"/>
            </a:endParaRPr>
          </a:p>
          <a:p>
            <a:pPr algn="just"/>
            <a:endParaRPr lang="en-US" sz="1200" b="1">
              <a:solidFill>
                <a:schemeClr val="tx1"/>
              </a:solidFill>
              <a:latin typeface="+mj-lt"/>
              <a:cs typeface="Arial"/>
            </a:endParaRPr>
          </a:p>
          <a:p>
            <a:pPr algn="just"/>
            <a:endParaRPr lang="en-US" sz="1200" b="1">
              <a:solidFill>
                <a:schemeClr val="tx1"/>
              </a:solidFill>
              <a:latin typeface="+mj-lt"/>
              <a:cs typeface="Arial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02CE8B7-1883-1BEF-8E14-E7383DEE4813}"/>
              </a:ext>
            </a:extLst>
          </p:cNvPr>
          <p:cNvSpPr/>
          <p:nvPr/>
        </p:nvSpPr>
        <p:spPr>
          <a:xfrm>
            <a:off x="4441870" y="1436913"/>
            <a:ext cx="3445844" cy="48519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pPr algn="just"/>
            <a:r>
              <a:rPr lang="en-US" sz="1400" b="1" err="1">
                <a:solidFill>
                  <a:schemeClr val="tx1"/>
                </a:solidFill>
                <a:ea typeface="+mn-lt"/>
                <a:cs typeface="+mn-lt"/>
              </a:rPr>
              <a:t>PokeClinic</a:t>
            </a:r>
            <a:r>
              <a:rPr lang="en-US" sz="1300">
                <a:solidFill>
                  <a:schemeClr val="tx1"/>
                </a:solidFill>
                <a:ea typeface="+mn-lt"/>
                <a:cs typeface="+mn-lt"/>
              </a:rPr>
              <a:t> enhances clinical trial recruitment rate prediction by a system that uses a classification and predictive pipeline for efficient trial matching and outcome predictions. Here's a breakdown:</a:t>
            </a:r>
            <a:endParaRPr lang="en-US" sz="1300">
              <a:solidFill>
                <a:schemeClr val="tx1"/>
              </a:solidFill>
              <a:cs typeface="Arial" panose="020B0604020202020204"/>
            </a:endParaRPr>
          </a:p>
          <a:p>
            <a:pPr algn="just"/>
            <a:endParaRPr lang="en-US" sz="1300">
              <a:solidFill>
                <a:schemeClr val="tx1"/>
              </a:solidFill>
              <a:ea typeface="+mn-lt"/>
              <a:cs typeface="+mn-lt"/>
            </a:endParaRPr>
          </a:p>
          <a:p>
            <a:pPr marL="228600" indent="-228600" algn="just">
              <a:buAutoNum type="arabicPeriod"/>
            </a:pPr>
            <a:r>
              <a:rPr lang="en-US" sz="1300" b="1">
                <a:solidFill>
                  <a:schemeClr val="tx1"/>
                </a:solidFill>
                <a:ea typeface="+mn-lt"/>
                <a:cs typeface="+mn-lt"/>
              </a:rPr>
              <a:t>External Classification of Trial Data: </a:t>
            </a:r>
            <a:r>
              <a:rPr lang="en-US" sz="1300">
                <a:solidFill>
                  <a:schemeClr val="tx1"/>
                </a:solidFill>
                <a:ea typeface="+mn-lt"/>
                <a:cs typeface="+mn-lt"/>
              </a:rPr>
              <a:t>Categorize trials into 13 </a:t>
            </a:r>
            <a:r>
              <a:rPr lang="en-US" sz="1300" err="1">
                <a:solidFill>
                  <a:schemeClr val="tx1"/>
                </a:solidFill>
                <a:ea typeface="+mn-lt"/>
                <a:cs typeface="+mn-lt"/>
              </a:rPr>
              <a:t>pokemon</a:t>
            </a:r>
            <a:r>
              <a:rPr lang="en-US" sz="1300">
                <a:solidFill>
                  <a:schemeClr val="tx1"/>
                </a:solidFill>
                <a:ea typeface="+mn-lt"/>
                <a:cs typeface="+mn-lt"/>
              </a:rPr>
              <a:t> types (e.g., Fire, Water, Ice) based on given features.</a:t>
            </a:r>
            <a:endParaRPr lang="en-US" sz="1300">
              <a:solidFill>
                <a:schemeClr val="tx1"/>
              </a:solidFill>
              <a:cs typeface="Arial"/>
            </a:endParaRPr>
          </a:p>
          <a:p>
            <a:pPr marL="228600" indent="-228600" algn="just">
              <a:buAutoNum type="arabicPeriod"/>
            </a:pPr>
            <a:r>
              <a:rPr lang="en-US" sz="1300" b="1">
                <a:solidFill>
                  <a:schemeClr val="tx1"/>
                </a:solidFill>
                <a:ea typeface="+mn-lt"/>
                <a:cs typeface="+mn-lt"/>
              </a:rPr>
              <a:t>Predictive Modeling: </a:t>
            </a:r>
            <a:r>
              <a:rPr lang="en-US" sz="1300">
                <a:solidFill>
                  <a:schemeClr val="tx1"/>
                </a:solidFill>
                <a:ea typeface="+mn-lt"/>
                <a:cs typeface="+mn-lt"/>
              </a:rPr>
              <a:t>Apply machine learning to predict recruitment success and outcomes for each trial type.</a:t>
            </a:r>
            <a:endParaRPr lang="en-US" sz="1300" b="1">
              <a:solidFill>
                <a:schemeClr val="tx1"/>
              </a:solidFill>
              <a:cs typeface="Arial"/>
            </a:endParaRPr>
          </a:p>
          <a:p>
            <a:pPr marL="228600" indent="-228600" algn="just">
              <a:buAutoNum type="arabicPeriod"/>
            </a:pPr>
            <a:r>
              <a:rPr lang="en-US" sz="1300" b="1">
                <a:solidFill>
                  <a:schemeClr val="tx1"/>
                </a:solidFill>
                <a:ea typeface="+mn-lt"/>
                <a:cs typeface="+mn-lt"/>
              </a:rPr>
              <a:t>Data Preprocessing: </a:t>
            </a:r>
            <a:r>
              <a:rPr lang="en-US" sz="1300">
                <a:solidFill>
                  <a:schemeClr val="tx1"/>
                </a:solidFill>
                <a:ea typeface="+mn-lt"/>
                <a:cs typeface="+mn-lt"/>
              </a:rPr>
              <a:t>Prepare data by encoding categorical, scaling numerical, and using NLP for text-based features.</a:t>
            </a:r>
            <a:endParaRPr lang="en-US" sz="1300" b="1">
              <a:solidFill>
                <a:schemeClr val="tx1"/>
              </a:solidFill>
              <a:cs typeface="Arial"/>
            </a:endParaRPr>
          </a:p>
          <a:p>
            <a:pPr marL="228600" indent="-228600" algn="just">
              <a:buAutoNum type="arabicPeriod"/>
            </a:pPr>
            <a:r>
              <a:rPr lang="en-US" sz="1300" b="1">
                <a:solidFill>
                  <a:schemeClr val="tx1"/>
                </a:solidFill>
                <a:ea typeface="+mn-lt"/>
                <a:cs typeface="+mn-lt"/>
              </a:rPr>
              <a:t>Training &amp; Validation: </a:t>
            </a:r>
            <a:r>
              <a:rPr lang="en-US" sz="1300">
                <a:solidFill>
                  <a:schemeClr val="tx1"/>
                </a:solidFill>
                <a:ea typeface="+mn-lt"/>
                <a:cs typeface="+mn-lt"/>
              </a:rPr>
              <a:t>Train predictive models on historical data and validate using performance metrics.</a:t>
            </a:r>
            <a:endParaRPr lang="en-US" sz="1300" b="1">
              <a:solidFill>
                <a:schemeClr val="tx1"/>
              </a:solidFill>
              <a:cs typeface="Arial"/>
            </a:endParaRPr>
          </a:p>
          <a:p>
            <a:pPr marL="228600" indent="-228600" algn="just">
              <a:buAutoNum type="arabicPeriod"/>
            </a:pPr>
            <a:r>
              <a:rPr lang="en-US" sz="1300" b="1">
                <a:solidFill>
                  <a:schemeClr val="tx1"/>
                </a:solidFill>
                <a:ea typeface="+mn-lt"/>
                <a:cs typeface="+mn-lt"/>
              </a:rPr>
              <a:t>Deployment &amp; Feedback: </a:t>
            </a:r>
            <a:r>
              <a:rPr lang="en-US" sz="1300">
                <a:solidFill>
                  <a:schemeClr val="tx1"/>
                </a:solidFill>
                <a:ea typeface="+mn-lt"/>
                <a:cs typeface="+mn-lt"/>
              </a:rPr>
              <a:t>Deliver real-time insights to organizers and continuously improve models with new data. </a:t>
            </a:r>
            <a:endParaRPr lang="en-US" sz="1300" b="1">
              <a:solidFill>
                <a:schemeClr val="tx1"/>
              </a:solidFill>
              <a:cs typeface="Arial"/>
            </a:endParaRPr>
          </a:p>
          <a:p>
            <a:pPr marL="228600" indent="-228600" algn="just">
              <a:buAutoNum type="arabicPeriod"/>
            </a:pPr>
            <a:endParaRPr lang="en-US" sz="1200">
              <a:solidFill>
                <a:schemeClr val="tx1"/>
              </a:solidFill>
              <a:cs typeface="Arial"/>
            </a:endParaRPr>
          </a:p>
          <a:p>
            <a:pPr marL="228600" indent="-228600" algn="just">
              <a:buAutoNum type="arabicPeriod"/>
            </a:pPr>
            <a:endParaRPr lang="en-US" sz="1200" b="1">
              <a:solidFill>
                <a:schemeClr val="tx1"/>
              </a:solidFill>
              <a:cs typeface="Arial"/>
            </a:endParaRPr>
          </a:p>
          <a:p>
            <a:pPr marL="171450" indent="-171450" algn="just">
              <a:buAutoNum type="arabicPeriod"/>
            </a:pPr>
            <a:endParaRPr lang="en-US" sz="1200">
              <a:solidFill>
                <a:schemeClr val="tx1"/>
              </a:solidFill>
              <a:cs typeface="Arial"/>
            </a:endParaRPr>
          </a:p>
          <a:p>
            <a:pPr marL="228600" indent="-228600" algn="just">
              <a:buAutoNum type="arabicPeriod"/>
            </a:pPr>
            <a:endParaRPr lang="en-US" sz="1200">
              <a:solidFill>
                <a:schemeClr val="tx1"/>
              </a:solidFill>
              <a:cs typeface="Arial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F5E820E-C25A-11F9-9F4C-DFEC1E322ECB}"/>
              </a:ext>
            </a:extLst>
          </p:cNvPr>
          <p:cNvSpPr/>
          <p:nvPr/>
        </p:nvSpPr>
        <p:spPr>
          <a:xfrm>
            <a:off x="8094469" y="1446559"/>
            <a:ext cx="3445844" cy="48422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pPr algn="just"/>
            <a:r>
              <a:rPr lang="en-US" sz="1300">
                <a:solidFill>
                  <a:schemeClr val="tx1"/>
                </a:solidFill>
                <a:ea typeface="+mn-lt"/>
                <a:cs typeface="+mn-lt"/>
              </a:rPr>
              <a:t>For </a:t>
            </a:r>
            <a:r>
              <a:rPr lang="en-US" sz="1400" b="1" err="1">
                <a:solidFill>
                  <a:schemeClr val="tx1"/>
                </a:solidFill>
                <a:ea typeface="+mn-lt"/>
                <a:cs typeface="+mn-lt"/>
              </a:rPr>
              <a:t>PokeClinic</a:t>
            </a:r>
            <a:r>
              <a:rPr lang="en-US" sz="1400">
                <a:solidFill>
                  <a:schemeClr val="tx1"/>
                </a:solidFill>
                <a:ea typeface="+mn-lt"/>
                <a:cs typeface="+mn-lt"/>
              </a:rPr>
              <a:t>,</a:t>
            </a:r>
            <a:r>
              <a:rPr lang="en-US" sz="1300">
                <a:solidFill>
                  <a:schemeClr val="tx1"/>
                </a:solidFill>
                <a:ea typeface="+mn-lt"/>
                <a:cs typeface="+mn-lt"/>
              </a:rPr>
              <a:t> the choice of </a:t>
            </a:r>
            <a:r>
              <a:rPr lang="en-US" sz="1300" i="0">
                <a:solidFill>
                  <a:schemeClr val="tx1"/>
                </a:solidFill>
                <a:effectLst/>
                <a:ea typeface="+mn-lt"/>
                <a:cs typeface="+mn-lt"/>
              </a:rPr>
              <a:t>frameworks, libraries, </a:t>
            </a:r>
            <a:r>
              <a:rPr lang="en-US" sz="1300">
                <a:solidFill>
                  <a:schemeClr val="tx1"/>
                </a:solidFill>
                <a:ea typeface="+mn-lt"/>
                <a:cs typeface="+mn-lt"/>
              </a:rPr>
              <a:t>and </a:t>
            </a:r>
            <a:r>
              <a:rPr lang="en-US" sz="1300" i="0">
                <a:solidFill>
                  <a:schemeClr val="tx1"/>
                </a:solidFill>
                <a:effectLst/>
                <a:ea typeface="+mn-lt"/>
                <a:cs typeface="+mn-lt"/>
              </a:rPr>
              <a:t>tools </a:t>
            </a:r>
            <a:r>
              <a:rPr lang="en-US" sz="1300">
                <a:solidFill>
                  <a:schemeClr val="tx1"/>
                </a:solidFill>
                <a:ea typeface="+mn-lt"/>
                <a:cs typeface="+mn-lt"/>
              </a:rPr>
              <a:t>depends on the pipeline stages </a:t>
            </a:r>
            <a:r>
              <a:rPr lang="en-US" sz="1300" i="0">
                <a:solidFill>
                  <a:schemeClr val="tx1"/>
                </a:solidFill>
                <a:effectLst/>
                <a:ea typeface="+mn-lt"/>
                <a:cs typeface="+mn-lt"/>
              </a:rPr>
              <a:t>and </a:t>
            </a:r>
            <a:r>
              <a:rPr lang="en-US" sz="1300">
                <a:solidFill>
                  <a:schemeClr val="tx1"/>
                </a:solidFill>
                <a:ea typeface="+mn-lt"/>
                <a:cs typeface="+mn-lt"/>
              </a:rPr>
              <a:t>the tasks involved. Here's a breakdown:</a:t>
            </a:r>
            <a:endParaRPr lang="en-US" sz="1300">
              <a:solidFill>
                <a:schemeClr val="tx1"/>
              </a:solidFill>
            </a:endParaRPr>
          </a:p>
          <a:p>
            <a:pPr algn="just"/>
            <a:r>
              <a:rPr lang="en-US" sz="1400" b="1">
                <a:solidFill>
                  <a:schemeClr val="tx1"/>
                </a:solidFill>
                <a:ea typeface="+mn-lt"/>
                <a:cs typeface="+mn-lt"/>
              </a:rPr>
              <a:t>1</a:t>
            </a:r>
            <a:r>
              <a:rPr lang="en-US" sz="1600" b="1">
                <a:solidFill>
                  <a:schemeClr val="tx1"/>
                </a:solidFill>
                <a:ea typeface="+mn-lt"/>
                <a:cs typeface="+mn-lt"/>
              </a:rPr>
              <a:t>.</a:t>
            </a:r>
            <a:r>
              <a:rPr lang="en-US" sz="1400" b="1">
                <a:solidFill>
                  <a:schemeClr val="tx1"/>
                </a:solidFill>
                <a:ea typeface="+mn-lt"/>
                <a:cs typeface="+mn-lt"/>
              </a:rPr>
              <a:t>Machine Learning:</a:t>
            </a:r>
          </a:p>
          <a:p>
            <a:pPr algn="just">
              <a:buFont typeface="Arial"/>
              <a:buChar char="•"/>
            </a:pPr>
            <a:r>
              <a:rPr lang="en-US" sz="1300">
                <a:solidFill>
                  <a:schemeClr val="tx1"/>
                </a:solidFill>
                <a:ea typeface="+mn-lt"/>
                <a:cs typeface="+mn-lt"/>
              </a:rPr>
              <a:t>scikit-learn</a:t>
            </a:r>
            <a:endParaRPr lang="en-US" sz="1300">
              <a:solidFill>
                <a:schemeClr val="tx1"/>
              </a:solidFill>
              <a:cs typeface="Arial"/>
            </a:endParaRPr>
          </a:p>
          <a:p>
            <a:pPr algn="just">
              <a:buFont typeface="Arial"/>
              <a:buChar char="•"/>
            </a:pPr>
            <a:r>
              <a:rPr lang="en-US" sz="1300" err="1">
                <a:solidFill>
                  <a:schemeClr val="tx1"/>
                </a:solidFill>
                <a:ea typeface="+mn-lt"/>
                <a:cs typeface="+mn-lt"/>
              </a:rPr>
              <a:t>XGBoost</a:t>
            </a:r>
            <a:r>
              <a:rPr lang="en-US" sz="1300">
                <a:solidFill>
                  <a:schemeClr val="tx1"/>
                </a:solidFill>
                <a:ea typeface="+mn-lt"/>
                <a:cs typeface="+mn-lt"/>
              </a:rPr>
              <a:t>/</a:t>
            </a:r>
            <a:r>
              <a:rPr lang="en-US" sz="1300" err="1">
                <a:solidFill>
                  <a:schemeClr val="tx1"/>
                </a:solidFill>
                <a:ea typeface="+mn-lt"/>
                <a:cs typeface="+mn-lt"/>
              </a:rPr>
              <a:t>LightGBM</a:t>
            </a:r>
            <a:endParaRPr lang="en-US" sz="1300" err="1">
              <a:solidFill>
                <a:schemeClr val="tx1"/>
              </a:solidFill>
              <a:cs typeface="Arial"/>
            </a:endParaRPr>
          </a:p>
          <a:p>
            <a:pPr algn="just">
              <a:buFont typeface="Arial"/>
              <a:buChar char="•"/>
            </a:pPr>
            <a:endParaRPr lang="en-US" sz="1300">
              <a:solidFill>
                <a:schemeClr val="tx1"/>
              </a:solidFill>
              <a:ea typeface="+mn-lt"/>
              <a:cs typeface="+mn-lt"/>
            </a:endParaRPr>
          </a:p>
          <a:p>
            <a:pPr algn="just"/>
            <a:r>
              <a:rPr lang="en-US" sz="1600" b="1">
                <a:solidFill>
                  <a:schemeClr val="tx1"/>
                </a:solidFill>
                <a:ea typeface="+mn-lt"/>
                <a:cs typeface="+mn-lt"/>
              </a:rPr>
              <a:t>2.</a:t>
            </a:r>
            <a:r>
              <a:rPr lang="en-US" sz="1400" b="1">
                <a:solidFill>
                  <a:schemeClr val="tx1"/>
                </a:solidFill>
                <a:ea typeface="+mn-lt"/>
                <a:cs typeface="+mn-lt"/>
              </a:rPr>
              <a:t>Deep Learning &amp; NLP</a:t>
            </a:r>
            <a:endParaRPr lang="en-US" sz="1400">
              <a:solidFill>
                <a:schemeClr val="tx1"/>
              </a:solidFill>
              <a:cs typeface="Arial"/>
            </a:endParaRPr>
          </a:p>
          <a:p>
            <a:pPr algn="just">
              <a:buFont typeface="Arial"/>
              <a:buChar char="•"/>
            </a:pPr>
            <a:r>
              <a:rPr lang="en-US" sz="1300">
                <a:solidFill>
                  <a:schemeClr val="tx1"/>
                </a:solidFill>
                <a:ea typeface="+mn-lt"/>
                <a:cs typeface="+mn-lt"/>
              </a:rPr>
              <a:t>TensorFlow/</a:t>
            </a:r>
            <a:r>
              <a:rPr lang="en-US" sz="1300" err="1">
                <a:solidFill>
                  <a:schemeClr val="tx1"/>
                </a:solidFill>
                <a:ea typeface="+mn-lt"/>
                <a:cs typeface="+mn-lt"/>
              </a:rPr>
              <a:t>Keras</a:t>
            </a:r>
            <a:r>
              <a:rPr lang="en-US" sz="1300">
                <a:solidFill>
                  <a:schemeClr val="tx1"/>
                </a:solidFill>
                <a:ea typeface="+mn-lt"/>
                <a:cs typeface="+mn-lt"/>
              </a:rPr>
              <a:t> or </a:t>
            </a:r>
            <a:r>
              <a:rPr lang="en-US" sz="1300" err="1">
                <a:solidFill>
                  <a:schemeClr val="tx1"/>
                </a:solidFill>
                <a:ea typeface="+mn-lt"/>
                <a:cs typeface="+mn-lt"/>
              </a:rPr>
              <a:t>PyTorch</a:t>
            </a:r>
            <a:endParaRPr lang="en-US" sz="1300">
              <a:solidFill>
                <a:schemeClr val="tx1"/>
              </a:solidFill>
              <a:cs typeface="Arial"/>
            </a:endParaRPr>
          </a:p>
          <a:p>
            <a:pPr algn="just">
              <a:buFont typeface="Arial"/>
              <a:buChar char="•"/>
            </a:pPr>
            <a:r>
              <a:rPr lang="en-US" sz="1300">
                <a:solidFill>
                  <a:schemeClr val="tx1"/>
                </a:solidFill>
                <a:ea typeface="+mn-lt"/>
                <a:cs typeface="+mn-lt"/>
              </a:rPr>
              <a:t>Hugging Face Transformers</a:t>
            </a:r>
            <a:endParaRPr lang="en-US" sz="1300">
              <a:solidFill>
                <a:schemeClr val="tx1"/>
              </a:solidFill>
              <a:cs typeface="Arial"/>
            </a:endParaRPr>
          </a:p>
          <a:p>
            <a:pPr algn="just">
              <a:buFont typeface="Arial"/>
              <a:buChar char="•"/>
            </a:pPr>
            <a:endParaRPr lang="en-US" sz="1300">
              <a:solidFill>
                <a:schemeClr val="tx1"/>
              </a:solidFill>
              <a:ea typeface="+mn-lt"/>
              <a:cs typeface="+mn-lt"/>
            </a:endParaRPr>
          </a:p>
          <a:p>
            <a:pPr algn="just"/>
            <a:r>
              <a:rPr lang="en-US" sz="1600" b="1">
                <a:solidFill>
                  <a:schemeClr val="tx1"/>
                </a:solidFill>
                <a:ea typeface="+mn-lt"/>
                <a:cs typeface="+mn-lt"/>
              </a:rPr>
              <a:t>3.</a:t>
            </a:r>
            <a:r>
              <a:rPr lang="en-US" sz="1400" b="1">
                <a:solidFill>
                  <a:schemeClr val="tx1"/>
                </a:solidFill>
                <a:ea typeface="+mn-lt"/>
                <a:cs typeface="+mn-lt"/>
              </a:rPr>
              <a:t>Data Processing &amp; Visualization</a:t>
            </a:r>
            <a:endParaRPr lang="en-US" sz="1400">
              <a:solidFill>
                <a:schemeClr val="tx1"/>
              </a:solidFill>
              <a:cs typeface="Arial"/>
            </a:endParaRPr>
          </a:p>
          <a:p>
            <a:pPr algn="just">
              <a:buFont typeface="Arial"/>
              <a:buChar char="•"/>
            </a:pPr>
            <a:r>
              <a:rPr lang="en-US" sz="1300">
                <a:solidFill>
                  <a:schemeClr val="tx1"/>
                </a:solidFill>
                <a:ea typeface="+mn-lt"/>
                <a:cs typeface="+mn-lt"/>
              </a:rPr>
              <a:t>Pandas/NumPy</a:t>
            </a:r>
            <a:endParaRPr lang="en-US" sz="1300">
              <a:solidFill>
                <a:schemeClr val="tx1"/>
              </a:solidFill>
              <a:cs typeface="Arial"/>
            </a:endParaRPr>
          </a:p>
          <a:p>
            <a:pPr algn="just">
              <a:buFont typeface="Arial"/>
              <a:buChar char="•"/>
            </a:pPr>
            <a:r>
              <a:rPr lang="en-US" sz="1300">
                <a:solidFill>
                  <a:schemeClr val="tx1"/>
                </a:solidFill>
                <a:ea typeface="+mn-lt"/>
                <a:cs typeface="+mn-lt"/>
              </a:rPr>
              <a:t>Matplotlib/Seaborn</a:t>
            </a:r>
            <a:endParaRPr lang="en-US" sz="1300">
              <a:solidFill>
                <a:schemeClr val="tx1"/>
              </a:solidFill>
              <a:cs typeface="Arial"/>
            </a:endParaRPr>
          </a:p>
          <a:p>
            <a:pPr algn="just"/>
            <a:endParaRPr lang="en-US" sz="1200">
              <a:solidFill>
                <a:schemeClr val="tx1"/>
              </a:solidFill>
              <a:cs typeface="Arial"/>
            </a:endParaRPr>
          </a:p>
          <a:p>
            <a:pPr algn="just"/>
            <a:endParaRPr lang="en-US" sz="1200">
              <a:solidFill>
                <a:schemeClr val="tx1"/>
              </a:solidFill>
              <a:cs typeface="Arial"/>
            </a:endParaRPr>
          </a:p>
        </p:txBody>
      </p:sp>
      <p:pic>
        <p:nvPicPr>
          <p:cNvPr id="6" name="Picture 5" descr="A yellow emoji with hands on it&#10;&#10;Description automatically generated">
            <a:extLst>
              <a:ext uri="{FF2B5EF4-FFF2-40B4-BE49-F238E27FC236}">
                <a16:creationId xmlns:a16="http://schemas.microsoft.com/office/drawing/2014/main" id="{E6C6CDA9-4C01-32F7-F18D-C7C204C436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78826" y="4964829"/>
            <a:ext cx="999281" cy="873891"/>
          </a:xfrm>
          <a:prstGeom prst="rect">
            <a:avLst/>
          </a:prstGeom>
        </p:spPr>
      </p:pic>
      <p:pic>
        <p:nvPicPr>
          <p:cNvPr id="10" name="Picture 9" descr="A logo with a black background&#10;&#10;Description automatically generated">
            <a:extLst>
              <a:ext uri="{FF2B5EF4-FFF2-40B4-BE49-F238E27FC236}">
                <a16:creationId xmlns:a16="http://schemas.microsoft.com/office/drawing/2014/main" id="{C6661EDC-9282-B9FC-8749-00AB2A757311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-13102" t="11253" r="-43396" b="-49333"/>
          <a:stretch/>
        </p:blipFill>
        <p:spPr>
          <a:xfrm>
            <a:off x="8091837" y="5034264"/>
            <a:ext cx="1690877" cy="1507461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FAFA331A-5C01-F84E-F50E-FADF5025823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309365" y="4794692"/>
            <a:ext cx="1006636" cy="1204009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76B49131-F994-AFD1-C122-9D9DECBBF2F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9141" y="4688320"/>
            <a:ext cx="3787032" cy="1314879"/>
          </a:xfrm>
          <a:prstGeom prst="rect">
            <a:avLst/>
          </a:prstGeom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5EA14DA1-306F-4FE0-D00A-3408BF4CA6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7810" y="121179"/>
            <a:ext cx="1571097" cy="558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9E80CAE-571F-4CB5-EFA6-5E0FC12CCAB9}"/>
              </a:ext>
            </a:extLst>
          </p:cNvPr>
          <p:cNvSpPr/>
          <p:nvPr/>
        </p:nvSpPr>
        <p:spPr>
          <a:xfrm>
            <a:off x="604837" y="6288827"/>
            <a:ext cx="3145042" cy="3408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4481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hink-cell data - do not delete" hidden="1">
            <a:extLst>
              <a:ext uri="{FF2B5EF4-FFF2-40B4-BE49-F238E27FC236}">
                <a16:creationId xmlns:a16="http://schemas.microsoft.com/office/drawing/2014/main" id="{7A490031-B3E3-6358-6540-F983BDCF247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68171937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26" imgH="428" progId="TCLayout.ActiveDocument.1">
                  <p:embed/>
                </p:oleObj>
              </mc:Choice>
              <mc:Fallback>
                <p:oleObj name="think-cell Slide" r:id="rId3" imgW="426" imgH="428" progId="TCLayout.ActiveDocument.1">
                  <p:embed/>
                  <p:pic>
                    <p:nvPicPr>
                      <p:cNvPr id="3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7A490031-B3E3-6358-6540-F983BDCF247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itle 3">
            <a:extLst>
              <a:ext uri="{FF2B5EF4-FFF2-40B4-BE49-F238E27FC236}">
                <a16:creationId xmlns:a16="http://schemas.microsoft.com/office/drawing/2014/main" id="{56BC55D8-5564-B98F-28DD-2DC4FC839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837" y="311086"/>
            <a:ext cx="8800419" cy="449310"/>
          </a:xfrm>
        </p:spPr>
        <p:txBody>
          <a:bodyPr vert="horz"/>
          <a:lstStyle/>
          <a:p>
            <a:r>
              <a:rPr lang="en-IN"/>
              <a:t>Model choice &amp; setup</a:t>
            </a: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5F2065-909E-28E4-AC11-076FD4E07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B0E19-F4C8-4F98-96D2-CE1ECDE59975}" type="slidenum">
              <a:rPr lang="en-GB" smtClean="0"/>
              <a:t>3</a:t>
            </a:fld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BF64383-AE39-1B43-9006-E7F891B2B5AE}"/>
              </a:ext>
            </a:extLst>
          </p:cNvPr>
          <p:cNvSpPr/>
          <p:nvPr/>
        </p:nvSpPr>
        <p:spPr>
          <a:xfrm>
            <a:off x="789272" y="1039480"/>
            <a:ext cx="3445844" cy="36581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0">
                <a:solidFill>
                  <a:schemeClr val="bg1"/>
                </a:solidFill>
                <a:effectLst/>
                <a:latin typeface="+mj-lt"/>
              </a:rPr>
              <a:t>Model Selection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A220A54-6CA9-0E0B-DF1B-E0F3CCF2F6C8}"/>
              </a:ext>
            </a:extLst>
          </p:cNvPr>
          <p:cNvSpPr/>
          <p:nvPr/>
        </p:nvSpPr>
        <p:spPr>
          <a:xfrm>
            <a:off x="4441870" y="1039480"/>
            <a:ext cx="7214324" cy="36581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0">
                <a:solidFill>
                  <a:schemeClr val="bg1"/>
                </a:solidFill>
                <a:effectLst/>
                <a:latin typeface="+mj-lt"/>
              </a:rPr>
              <a:t>Model Architecture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B704CF7-7711-BDAA-0FCE-AB0C79FB5D68}"/>
              </a:ext>
            </a:extLst>
          </p:cNvPr>
          <p:cNvSpPr/>
          <p:nvPr/>
        </p:nvSpPr>
        <p:spPr>
          <a:xfrm>
            <a:off x="789272" y="1476263"/>
            <a:ext cx="3445844" cy="47656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pPr algn="just"/>
            <a:r>
              <a:rPr lang="en-US" sz="1200" b="1" dirty="0">
                <a:solidFill>
                  <a:schemeClr val="tx1"/>
                </a:solidFill>
                <a:latin typeface="Arial"/>
                <a:cs typeface="Arial"/>
              </a:rPr>
              <a:t>         </a:t>
            </a:r>
            <a:r>
              <a:rPr lang="en-US" sz="1400" b="1" dirty="0">
                <a:solidFill>
                  <a:schemeClr val="tx1"/>
                </a:solidFill>
                <a:latin typeface="Arial"/>
                <a:cs typeface="Arial"/>
              </a:rPr>
              <a:t>Models Used and their </a:t>
            </a:r>
            <a:r>
              <a:rPr lang="en-US" sz="1400" b="1" dirty="0">
                <a:solidFill>
                  <a:schemeClr val="tx1"/>
                </a:solidFill>
                <a:ea typeface="+mn-lt"/>
                <a:cs typeface="+mn-lt"/>
              </a:rPr>
              <a:t>rationale</a:t>
            </a:r>
            <a:endParaRPr lang="en-US" dirty="0">
              <a:solidFill>
                <a:schemeClr val="tx1"/>
              </a:solidFill>
            </a:endParaRPr>
          </a:p>
          <a:p>
            <a:pPr algn="just"/>
            <a:endParaRPr lang="en-US" sz="1400" b="1">
              <a:solidFill>
                <a:schemeClr val="tx1"/>
              </a:solidFill>
              <a:ea typeface="+mn-lt"/>
              <a:cs typeface="+mn-lt"/>
            </a:endParaRPr>
          </a:p>
          <a:p>
            <a:pPr algn="just">
              <a:buFont typeface="Arial"/>
              <a:buChar char="•"/>
            </a:pPr>
            <a:r>
              <a:rPr lang="en-US" sz="1400" b="1" u="sng" dirty="0" err="1">
                <a:solidFill>
                  <a:schemeClr val="tx1"/>
                </a:solidFill>
                <a:ea typeface="+mn-lt"/>
                <a:cs typeface="+mn-lt"/>
              </a:rPr>
              <a:t>XGBoost</a:t>
            </a:r>
            <a:r>
              <a:rPr lang="en-US" sz="1400" dirty="0">
                <a:solidFill>
                  <a:schemeClr val="tx1"/>
                </a:solidFill>
                <a:ea typeface="+mn-lt"/>
                <a:cs typeface="+mn-lt"/>
              </a:rPr>
              <a:t>: Excels at predicting recruitment rates using structured data like demographics and trial metrics, ensuring high accuracy and efficiency.</a:t>
            </a:r>
          </a:p>
          <a:p>
            <a:pPr algn="just">
              <a:buFont typeface="Arial"/>
              <a:buChar char="•"/>
            </a:pPr>
            <a:r>
              <a:rPr lang="en-US" sz="1400" b="1" u="sng" dirty="0">
                <a:solidFill>
                  <a:schemeClr val="tx1"/>
                </a:solidFill>
                <a:ea typeface="+mn-lt"/>
                <a:cs typeface="+mn-lt"/>
              </a:rPr>
              <a:t>BERT</a:t>
            </a:r>
            <a:r>
              <a:rPr lang="en-US" sz="1400" dirty="0">
                <a:solidFill>
                  <a:schemeClr val="tx1"/>
                </a:solidFill>
                <a:ea typeface="+mn-lt"/>
                <a:cs typeface="+mn-lt"/>
              </a:rPr>
              <a:t>: Processes trial descriptions and summaries, extracting contextual insights from text for better trial matching.</a:t>
            </a:r>
            <a:endParaRPr lang="en-US" sz="1400" dirty="0">
              <a:solidFill>
                <a:schemeClr val="tx1"/>
              </a:solidFill>
              <a:cs typeface="Arial"/>
            </a:endParaRPr>
          </a:p>
          <a:p>
            <a:pPr algn="just">
              <a:buFont typeface="Arial"/>
              <a:buChar char="•"/>
            </a:pPr>
            <a:r>
              <a:rPr lang="en-US" sz="1400" b="1" u="sng" dirty="0">
                <a:solidFill>
                  <a:schemeClr val="tx1"/>
                </a:solidFill>
                <a:ea typeface="+mn-lt"/>
                <a:cs typeface="+mn-lt"/>
              </a:rPr>
              <a:t>K-Means</a:t>
            </a:r>
            <a:r>
              <a:rPr lang="en-US" sz="1400" dirty="0">
                <a:solidFill>
                  <a:schemeClr val="tx1"/>
                </a:solidFill>
                <a:ea typeface="+mn-lt"/>
                <a:cs typeface="+mn-lt"/>
              </a:rPr>
              <a:t>: Clusters users and trials based on recruitment patterns, aiding Pokémon-type categorization.</a:t>
            </a:r>
            <a:endParaRPr lang="en-US" sz="1400" dirty="0">
              <a:solidFill>
                <a:schemeClr val="tx1"/>
              </a:solidFill>
              <a:cs typeface="Arial"/>
            </a:endParaRPr>
          </a:p>
          <a:p>
            <a:pPr algn="just">
              <a:buFont typeface="Arial"/>
              <a:buChar char="•"/>
            </a:pPr>
            <a:r>
              <a:rPr lang="en-US" sz="1400" b="1" u="sng" dirty="0">
                <a:solidFill>
                  <a:schemeClr val="tx1"/>
                </a:solidFill>
                <a:ea typeface="+mn-lt"/>
                <a:cs typeface="+mn-lt"/>
              </a:rPr>
              <a:t>DBSCAN</a:t>
            </a:r>
            <a:r>
              <a:rPr lang="en-US" sz="1400" dirty="0">
                <a:solidFill>
                  <a:schemeClr val="tx1"/>
                </a:solidFill>
                <a:ea typeface="+mn-lt"/>
                <a:cs typeface="+mn-lt"/>
              </a:rPr>
              <a:t>: Identifies outliers and forms clusters in dense, non-linear data, helping analyze niche trials or rare demographics.</a:t>
            </a:r>
            <a:endParaRPr lang="en-US" sz="1400" dirty="0">
              <a:solidFill>
                <a:schemeClr val="tx1"/>
              </a:solidFill>
              <a:cs typeface="Arial"/>
            </a:endParaRPr>
          </a:p>
          <a:p>
            <a:pPr algn="just"/>
            <a:endParaRPr lang="en-US" sz="1400" dirty="0">
              <a:solidFill>
                <a:schemeClr val="tx1"/>
              </a:solidFill>
              <a:ea typeface="+mn-lt"/>
              <a:cs typeface="+mn-lt"/>
            </a:endParaRPr>
          </a:p>
          <a:p>
            <a:pPr algn="just"/>
            <a:r>
              <a:rPr lang="en-US" sz="1400" dirty="0">
                <a:solidFill>
                  <a:schemeClr val="tx1"/>
                </a:solidFill>
                <a:ea typeface="+mn-lt"/>
                <a:cs typeface="+mn-lt"/>
              </a:rPr>
              <a:t>This combination leverages </a:t>
            </a:r>
            <a:r>
              <a:rPr lang="en-US" sz="1400" dirty="0" err="1">
                <a:solidFill>
                  <a:schemeClr val="tx1"/>
                </a:solidFill>
                <a:ea typeface="+mn-lt"/>
                <a:cs typeface="+mn-lt"/>
              </a:rPr>
              <a:t>XGBoost’s</a:t>
            </a:r>
            <a:r>
              <a:rPr lang="en-US" sz="1400" dirty="0">
                <a:solidFill>
                  <a:schemeClr val="tx1"/>
                </a:solidFill>
                <a:ea typeface="+mn-lt"/>
                <a:cs typeface="+mn-lt"/>
              </a:rPr>
              <a:t> precision, BERT’s NLP capabilities, and clustering for robust recruitment prediction and categorization.</a:t>
            </a:r>
            <a:endParaRPr lang="en-US" sz="1400" dirty="0">
              <a:solidFill>
                <a:schemeClr val="tx1"/>
              </a:solidFill>
              <a:cs typeface="Arial" panose="020B0604020202020204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02CE8B7-1883-1BEF-8E14-E7383DEE4813}"/>
              </a:ext>
            </a:extLst>
          </p:cNvPr>
          <p:cNvSpPr/>
          <p:nvPr/>
        </p:nvSpPr>
        <p:spPr>
          <a:xfrm>
            <a:off x="4441870" y="1413659"/>
            <a:ext cx="7214324" cy="492075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pPr marL="171450" indent="-171450">
              <a:buFont typeface="Arial"/>
              <a:buChar char="•"/>
            </a:pPr>
            <a:r>
              <a:rPr lang="en-US" sz="1200" b="1">
                <a:solidFill>
                  <a:schemeClr val="tx1"/>
                </a:solidFill>
                <a:latin typeface="+mj-lt"/>
              </a:rPr>
              <a:t> </a:t>
            </a:r>
            <a:r>
              <a:rPr lang="en-US" b="1">
                <a:solidFill>
                  <a:schemeClr val="tx1"/>
                </a:solidFill>
                <a:latin typeface="+mj-lt"/>
              </a:rPr>
              <a:t>  End-to-end ML pipeline</a:t>
            </a:r>
            <a:endParaRPr lang="en-US">
              <a:solidFill>
                <a:schemeClr val="tx1"/>
              </a:solidFill>
              <a:cs typeface="Arial" panose="020B0604020202020204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b="1">
              <a:solidFill>
                <a:schemeClr val="tx1"/>
              </a:solidFill>
              <a:latin typeface="+mj-lt"/>
              <a:cs typeface="Arial"/>
            </a:endParaRPr>
          </a:p>
        </p:txBody>
      </p:sp>
      <p:pic>
        <p:nvPicPr>
          <p:cNvPr id="8" name="Picture 7" descr="A diagram of a model&#10;&#10;Description automatically generated">
            <a:extLst>
              <a:ext uri="{FF2B5EF4-FFF2-40B4-BE49-F238E27FC236}">
                <a16:creationId xmlns:a16="http://schemas.microsoft.com/office/drawing/2014/main" id="{16AA5872-24C6-EC20-BBF0-401C58CB04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62001" y="2008846"/>
            <a:ext cx="6975047" cy="4065146"/>
          </a:xfrm>
          <a:prstGeom prst="rect">
            <a:avLst/>
          </a:prstGeom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A1D4BEC4-1D59-304E-487B-B28E339E21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7810" y="121179"/>
            <a:ext cx="1571097" cy="558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FFEBB18-2501-371D-C9E6-6E408B20AE82}"/>
              </a:ext>
            </a:extLst>
          </p:cNvPr>
          <p:cNvSpPr/>
          <p:nvPr/>
        </p:nvSpPr>
        <p:spPr>
          <a:xfrm>
            <a:off x="536895" y="6334411"/>
            <a:ext cx="3204595" cy="3658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982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hink-cell data - do not delete" hidden="1">
            <a:extLst>
              <a:ext uri="{FF2B5EF4-FFF2-40B4-BE49-F238E27FC236}">
                <a16:creationId xmlns:a16="http://schemas.microsoft.com/office/drawing/2014/main" id="{7A490031-B3E3-6358-6540-F983BDCF247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95085471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26" imgH="428" progId="TCLayout.ActiveDocument.1">
                  <p:embed/>
                </p:oleObj>
              </mc:Choice>
              <mc:Fallback>
                <p:oleObj name="think-cell Slide" r:id="rId3" imgW="426" imgH="428" progId="TCLayout.ActiveDocument.1">
                  <p:embed/>
                  <p:pic>
                    <p:nvPicPr>
                      <p:cNvPr id="3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7A490031-B3E3-6358-6540-F983BDCF247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itle 3">
            <a:extLst>
              <a:ext uri="{FF2B5EF4-FFF2-40B4-BE49-F238E27FC236}">
                <a16:creationId xmlns:a16="http://schemas.microsoft.com/office/drawing/2014/main" id="{56BC55D8-5564-B98F-28DD-2DC4FC839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837" y="311086"/>
            <a:ext cx="8800419" cy="449310"/>
          </a:xfrm>
        </p:spPr>
        <p:txBody>
          <a:bodyPr vert="horz"/>
          <a:lstStyle/>
          <a:p>
            <a:r>
              <a:rPr lang="en-IN"/>
              <a:t>Model Training &amp; Evaluation</a:t>
            </a: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5F2065-909E-28E4-AC11-076FD4E07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B0E19-F4C8-4F98-96D2-CE1ECDE59975}" type="slidenum">
              <a:rPr lang="en-GB" smtClean="0"/>
              <a:t>4</a:t>
            </a:fld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BF64383-AE39-1B43-9006-E7F891B2B5AE}"/>
              </a:ext>
            </a:extLst>
          </p:cNvPr>
          <p:cNvSpPr/>
          <p:nvPr/>
        </p:nvSpPr>
        <p:spPr>
          <a:xfrm>
            <a:off x="789271" y="1039480"/>
            <a:ext cx="10876547" cy="36581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0">
                <a:solidFill>
                  <a:schemeClr val="bg1"/>
                </a:solidFill>
                <a:effectLst/>
                <a:latin typeface="+mj-lt"/>
              </a:rPr>
              <a:t>Evaluation Metrics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B704CF7-7711-BDAA-0FCE-AB0C79FB5D68}"/>
              </a:ext>
            </a:extLst>
          </p:cNvPr>
          <p:cNvSpPr/>
          <p:nvPr/>
        </p:nvSpPr>
        <p:spPr>
          <a:xfrm>
            <a:off x="789271" y="1406392"/>
            <a:ext cx="10876547" cy="480024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pPr marL="171450" indent="-171450">
              <a:buFont typeface="Arial"/>
              <a:buChar char="•"/>
            </a:pPr>
            <a:r>
              <a:rPr lang="en-US" sz="1400" b="1">
                <a:solidFill>
                  <a:schemeClr val="tx1"/>
                </a:solidFill>
                <a:latin typeface="+mj-lt"/>
              </a:rPr>
              <a:t>Model Training Process</a:t>
            </a:r>
            <a:endParaRPr lang="en-US" sz="1400">
              <a:solidFill>
                <a:schemeClr val="tx1"/>
              </a:solidFill>
              <a:cs typeface="Arial" panose="020B0604020202020204"/>
            </a:endParaRPr>
          </a:p>
          <a:p>
            <a:pPr marL="171450" indent="-171450">
              <a:buFont typeface="Arial"/>
              <a:buChar char="•"/>
            </a:pPr>
            <a:endParaRPr lang="en-US" sz="1200" b="1">
              <a:solidFill>
                <a:schemeClr val="tx1"/>
              </a:solidFill>
              <a:latin typeface="+mj-lt"/>
              <a:cs typeface="Arial"/>
            </a:endParaRPr>
          </a:p>
          <a:p>
            <a:pPr marL="171450" indent="-171450">
              <a:buFont typeface="Arial"/>
              <a:buChar char="•"/>
            </a:pPr>
            <a:endParaRPr lang="en-US" sz="1200" b="1">
              <a:solidFill>
                <a:schemeClr val="tx1"/>
              </a:solidFill>
              <a:latin typeface="+mj-lt"/>
              <a:cs typeface="Arial"/>
            </a:endParaRPr>
          </a:p>
          <a:p>
            <a:pPr marL="171450" indent="-171450">
              <a:buFont typeface="Arial"/>
              <a:buChar char="•"/>
            </a:pPr>
            <a:endParaRPr lang="en-US" sz="1200" b="1">
              <a:solidFill>
                <a:schemeClr val="tx1"/>
              </a:solidFill>
              <a:latin typeface="+mj-lt"/>
              <a:cs typeface="Arial"/>
            </a:endParaRPr>
          </a:p>
          <a:p>
            <a:pPr marL="171450" indent="-171450">
              <a:buFont typeface="Arial"/>
              <a:buChar char="•"/>
            </a:pPr>
            <a:endParaRPr lang="en-US" sz="1200" b="1">
              <a:solidFill>
                <a:schemeClr val="tx1"/>
              </a:solidFill>
              <a:latin typeface="+mj-lt"/>
              <a:cs typeface="Arial"/>
            </a:endParaRPr>
          </a:p>
          <a:p>
            <a:pPr marL="171450" indent="-171450">
              <a:buFont typeface="Arial"/>
              <a:buChar char="•"/>
            </a:pPr>
            <a:endParaRPr lang="en-US" sz="1200" b="1">
              <a:solidFill>
                <a:schemeClr val="tx1"/>
              </a:solidFill>
              <a:latin typeface="+mj-lt"/>
              <a:cs typeface="Arial"/>
            </a:endParaRPr>
          </a:p>
          <a:p>
            <a:pPr marL="171450" indent="-171450">
              <a:buFont typeface="Arial"/>
              <a:buChar char="•"/>
            </a:pPr>
            <a:endParaRPr lang="en-US" sz="1200" b="1">
              <a:solidFill>
                <a:schemeClr val="tx1"/>
              </a:solidFill>
              <a:latin typeface="+mj-lt"/>
              <a:cs typeface="Arial"/>
            </a:endParaRPr>
          </a:p>
          <a:p>
            <a:pPr marL="171450" indent="-171450">
              <a:buFont typeface="Arial"/>
              <a:buChar char="•"/>
            </a:pPr>
            <a:endParaRPr lang="en-US" sz="1200" b="1">
              <a:solidFill>
                <a:schemeClr val="tx1"/>
              </a:solidFill>
              <a:latin typeface="+mj-lt"/>
              <a:cs typeface="Arial"/>
            </a:endParaRPr>
          </a:p>
          <a:p>
            <a:pPr marL="171450" indent="-171450">
              <a:buFont typeface="Arial"/>
              <a:buChar char="•"/>
            </a:pPr>
            <a:endParaRPr lang="en-US" sz="1200" b="1">
              <a:solidFill>
                <a:schemeClr val="tx1"/>
              </a:solidFill>
              <a:latin typeface="+mj-lt"/>
              <a:cs typeface="Arial"/>
            </a:endParaRPr>
          </a:p>
          <a:p>
            <a:pPr marL="171450" indent="-171450">
              <a:buFont typeface="Arial"/>
              <a:buChar char="•"/>
            </a:pPr>
            <a:endParaRPr lang="en-US" sz="1200" b="1">
              <a:solidFill>
                <a:schemeClr val="tx1"/>
              </a:solidFill>
              <a:latin typeface="+mj-lt"/>
              <a:cs typeface="Arial"/>
            </a:endParaRPr>
          </a:p>
          <a:p>
            <a:pPr marL="171450" indent="-171450">
              <a:buFont typeface="Arial"/>
              <a:buChar char="•"/>
            </a:pPr>
            <a:endParaRPr lang="en-US" sz="1200" b="1">
              <a:solidFill>
                <a:schemeClr val="tx1"/>
              </a:solidFill>
              <a:latin typeface="+mj-lt"/>
              <a:cs typeface="Arial"/>
            </a:endParaRPr>
          </a:p>
          <a:p>
            <a:pPr marL="171450" indent="-171450">
              <a:buFont typeface="Arial"/>
              <a:buChar char="•"/>
            </a:pPr>
            <a:endParaRPr lang="en-US" sz="1200" b="1">
              <a:solidFill>
                <a:schemeClr val="tx1"/>
              </a:solidFill>
              <a:latin typeface="+mj-lt"/>
              <a:cs typeface="Arial"/>
            </a:endParaRPr>
          </a:p>
          <a:p>
            <a:pPr marL="171450" indent="-171450">
              <a:buFont typeface="Arial"/>
              <a:buChar char="•"/>
            </a:pPr>
            <a:endParaRPr lang="en-US" sz="1200" b="1">
              <a:solidFill>
                <a:schemeClr val="tx1"/>
              </a:solidFill>
              <a:latin typeface="+mj-lt"/>
              <a:cs typeface="Arial"/>
            </a:endParaRPr>
          </a:p>
          <a:p>
            <a:pPr marL="171450" indent="-171450">
              <a:buFont typeface="Arial"/>
              <a:buChar char="•"/>
            </a:pPr>
            <a:endParaRPr lang="en-US" sz="1200" b="1">
              <a:solidFill>
                <a:schemeClr val="tx1"/>
              </a:solidFill>
              <a:latin typeface="+mj-lt"/>
              <a:cs typeface="Arial"/>
            </a:endParaRPr>
          </a:p>
          <a:p>
            <a:pPr marL="171450" indent="-171450">
              <a:buFont typeface="Arial"/>
              <a:buChar char="•"/>
            </a:pPr>
            <a:endParaRPr lang="en-US" sz="1400" b="1">
              <a:solidFill>
                <a:schemeClr val="tx1"/>
              </a:solidFill>
              <a:ea typeface="+mn-lt"/>
              <a:cs typeface="+mn-lt"/>
            </a:endParaRPr>
          </a:p>
          <a:p>
            <a:pPr marL="171450" indent="-171450">
              <a:buFont typeface="Arial"/>
              <a:buChar char="•"/>
            </a:pPr>
            <a:r>
              <a:rPr lang="en-US" sz="1400" b="1">
                <a:solidFill>
                  <a:schemeClr val="tx1"/>
                </a:solidFill>
                <a:ea typeface="+mn-lt"/>
                <a:cs typeface="+mn-lt"/>
              </a:rPr>
              <a:t>Evaluation Criteria and Metrics for </a:t>
            </a:r>
            <a:r>
              <a:rPr lang="en-US" sz="1400" b="1" err="1">
                <a:solidFill>
                  <a:schemeClr val="tx1"/>
                </a:solidFill>
                <a:ea typeface="+mn-lt"/>
                <a:cs typeface="+mn-lt"/>
              </a:rPr>
              <a:t>PokeClinic</a:t>
            </a:r>
          </a:p>
          <a:p>
            <a:r>
              <a:rPr lang="en-US" sz="1400" b="1">
                <a:solidFill>
                  <a:schemeClr val="tx1"/>
                </a:solidFill>
                <a:ea typeface="+mn-lt"/>
                <a:cs typeface="+mn-lt"/>
              </a:rPr>
              <a:t>       1. Prediction Accuracy</a:t>
            </a:r>
            <a:r>
              <a:rPr lang="en-US" sz="1200">
                <a:solidFill>
                  <a:schemeClr val="tx1"/>
                </a:solidFill>
                <a:ea typeface="+mn-lt"/>
                <a:cs typeface="+mn-lt"/>
              </a:rPr>
              <a:t>:</a:t>
            </a:r>
            <a:endParaRPr lang="en-US">
              <a:solidFill>
                <a:schemeClr val="tx1"/>
              </a:solidFill>
              <a:cs typeface="Arial" panose="020B0604020202020204"/>
            </a:endParaRPr>
          </a:p>
          <a:p>
            <a:pPr marL="742950" lvl="1" indent="-285750" algn="just">
              <a:buFont typeface="Courier New"/>
              <a:buChar char="o"/>
            </a:pPr>
            <a:r>
              <a:rPr lang="en-US" sz="1300" b="1">
                <a:solidFill>
                  <a:schemeClr val="tx1"/>
                </a:solidFill>
                <a:ea typeface="+mn-lt"/>
                <a:cs typeface="+mn-lt"/>
              </a:rPr>
              <a:t>Root Mean Square Error (RMSE)</a:t>
            </a:r>
            <a:r>
              <a:rPr lang="en-US" sz="1300">
                <a:solidFill>
                  <a:schemeClr val="tx1"/>
                </a:solidFill>
                <a:ea typeface="+mn-lt"/>
                <a:cs typeface="+mn-lt"/>
              </a:rPr>
              <a:t> and </a:t>
            </a:r>
            <a:r>
              <a:rPr lang="en-US" sz="1300" b="1">
                <a:solidFill>
                  <a:schemeClr val="tx1"/>
                </a:solidFill>
                <a:ea typeface="+mn-lt"/>
                <a:cs typeface="+mn-lt"/>
              </a:rPr>
              <a:t>Mean Absolute Error (MAE)</a:t>
            </a:r>
            <a:r>
              <a:rPr lang="en-US" sz="1300">
                <a:solidFill>
                  <a:schemeClr val="tx1"/>
                </a:solidFill>
                <a:ea typeface="+mn-lt"/>
                <a:cs typeface="+mn-lt"/>
              </a:rPr>
              <a:t> measure the accuracy of recruitment predictions by quantifying the deviation from actual values.</a:t>
            </a:r>
            <a:endParaRPr lang="en-US" sz="1300">
              <a:solidFill>
                <a:schemeClr val="tx1"/>
              </a:solidFill>
              <a:cs typeface="Arial" panose="020B0604020202020204"/>
            </a:endParaRPr>
          </a:p>
          <a:p>
            <a:pPr marL="742950" lvl="1" indent="-285750" algn="just">
              <a:buFont typeface="Courier New"/>
              <a:buChar char="o"/>
            </a:pPr>
            <a:r>
              <a:rPr lang="en-US" sz="1300" b="1">
                <a:solidFill>
                  <a:schemeClr val="tx1"/>
                </a:solidFill>
                <a:ea typeface="+mn-lt"/>
                <a:cs typeface="+mn-lt"/>
              </a:rPr>
              <a:t>R-squared (R²)</a:t>
            </a:r>
            <a:r>
              <a:rPr lang="en-US" sz="1300">
                <a:solidFill>
                  <a:schemeClr val="tx1"/>
                </a:solidFill>
                <a:ea typeface="+mn-lt"/>
                <a:cs typeface="+mn-lt"/>
              </a:rPr>
              <a:t> evaluates how well the model explains the variance in recruitment rates.</a:t>
            </a:r>
            <a:endParaRPr lang="en-US" sz="1300">
              <a:solidFill>
                <a:schemeClr val="tx1"/>
              </a:solidFill>
              <a:cs typeface="Arial" panose="020B0604020202020204"/>
            </a:endParaRPr>
          </a:p>
          <a:p>
            <a:pPr algn="just"/>
            <a:r>
              <a:rPr lang="en-US" sz="1400" b="1">
                <a:solidFill>
                  <a:schemeClr val="tx1"/>
                </a:solidFill>
                <a:ea typeface="+mn-lt"/>
                <a:cs typeface="+mn-lt"/>
              </a:rPr>
              <a:t>       2.Trial Matching Performance</a:t>
            </a:r>
            <a:r>
              <a:rPr lang="en-US" sz="1400">
                <a:solidFill>
                  <a:schemeClr val="tx1"/>
                </a:solidFill>
                <a:ea typeface="+mn-lt"/>
                <a:cs typeface="+mn-lt"/>
              </a:rPr>
              <a:t>:</a:t>
            </a:r>
            <a:endParaRPr lang="en-US" sz="1400">
              <a:solidFill>
                <a:schemeClr val="tx1"/>
              </a:solidFill>
              <a:cs typeface="Arial" panose="020B0604020202020204"/>
            </a:endParaRPr>
          </a:p>
          <a:p>
            <a:pPr marL="742950" lvl="1" indent="-285750" algn="just">
              <a:buFont typeface="Courier New"/>
              <a:buChar char="o"/>
            </a:pPr>
            <a:r>
              <a:rPr lang="en-US" sz="1300" b="1" err="1">
                <a:solidFill>
                  <a:schemeClr val="tx1"/>
                </a:solidFill>
                <a:ea typeface="+mn-lt"/>
                <a:cs typeface="+mn-lt"/>
              </a:rPr>
              <a:t>Precision@K</a:t>
            </a:r>
            <a:r>
              <a:rPr lang="en-US" sz="1300">
                <a:solidFill>
                  <a:schemeClr val="tx1"/>
                </a:solidFill>
                <a:ea typeface="+mn-lt"/>
                <a:cs typeface="+mn-lt"/>
              </a:rPr>
              <a:t> and </a:t>
            </a:r>
            <a:r>
              <a:rPr lang="en-US" sz="1300" b="1" err="1">
                <a:solidFill>
                  <a:schemeClr val="tx1"/>
                </a:solidFill>
                <a:ea typeface="+mn-lt"/>
                <a:cs typeface="+mn-lt"/>
              </a:rPr>
              <a:t>Recall@K</a:t>
            </a:r>
            <a:r>
              <a:rPr lang="en-US" sz="1300">
                <a:solidFill>
                  <a:schemeClr val="tx1"/>
                </a:solidFill>
                <a:ea typeface="+mn-lt"/>
                <a:cs typeface="+mn-lt"/>
              </a:rPr>
              <a:t> gauge how effectively the system suggests relevant clinical trials to users.</a:t>
            </a:r>
            <a:endParaRPr lang="en-US" sz="1300">
              <a:solidFill>
                <a:schemeClr val="tx1"/>
              </a:solidFill>
              <a:cs typeface="Arial" panose="020B0604020202020204"/>
            </a:endParaRPr>
          </a:p>
          <a:p>
            <a:pPr marL="742950" lvl="1" indent="-285750" algn="just">
              <a:buFont typeface="Courier New"/>
              <a:buChar char="o"/>
            </a:pPr>
            <a:r>
              <a:rPr lang="en-US" sz="1300" b="1">
                <a:solidFill>
                  <a:schemeClr val="tx1"/>
                </a:solidFill>
                <a:ea typeface="+mn-lt"/>
                <a:cs typeface="+mn-lt"/>
              </a:rPr>
              <a:t>Mean Reciprocal Rank (MRR)</a:t>
            </a:r>
            <a:r>
              <a:rPr lang="en-US" sz="1300">
                <a:solidFill>
                  <a:schemeClr val="tx1"/>
                </a:solidFill>
                <a:ea typeface="+mn-lt"/>
                <a:cs typeface="+mn-lt"/>
              </a:rPr>
              <a:t> evaluates the ranking quality of trial recommendations.</a:t>
            </a:r>
            <a:endParaRPr lang="en-US" sz="1300">
              <a:solidFill>
                <a:schemeClr val="tx1"/>
              </a:solidFill>
              <a:cs typeface="Arial" panose="020B0604020202020204"/>
            </a:endParaRPr>
          </a:p>
          <a:p>
            <a:pPr lvl="1" algn="just"/>
            <a:endParaRPr lang="en-US" sz="1200">
              <a:solidFill>
                <a:schemeClr val="tx1"/>
              </a:solidFill>
              <a:latin typeface="+mj-lt"/>
              <a:cs typeface="Arial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AEF56A3-68D7-FFB1-CE60-C99B7D3F62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0042" y="1820351"/>
            <a:ext cx="10572100" cy="2234064"/>
          </a:xfrm>
          <a:prstGeom prst="rect">
            <a:avLst/>
          </a:prstGeom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E35488AA-06FE-F492-96D3-046459521A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7810" y="121179"/>
            <a:ext cx="1571097" cy="558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FAD0135-B91F-2D66-A43A-4A1C393FA898}"/>
              </a:ext>
            </a:extLst>
          </p:cNvPr>
          <p:cNvSpPr/>
          <p:nvPr/>
        </p:nvSpPr>
        <p:spPr>
          <a:xfrm>
            <a:off x="427839" y="6206641"/>
            <a:ext cx="3288484" cy="4230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9319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hink-cell data - do not delete" hidden="1">
            <a:extLst>
              <a:ext uri="{FF2B5EF4-FFF2-40B4-BE49-F238E27FC236}">
                <a16:creationId xmlns:a16="http://schemas.microsoft.com/office/drawing/2014/main" id="{7A490031-B3E3-6358-6540-F983BDCF247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05683112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26" imgH="428" progId="TCLayout.ActiveDocument.1">
                  <p:embed/>
                </p:oleObj>
              </mc:Choice>
              <mc:Fallback>
                <p:oleObj name="think-cell Slide" r:id="rId3" imgW="426" imgH="428" progId="TCLayout.ActiveDocument.1">
                  <p:embed/>
                  <p:pic>
                    <p:nvPicPr>
                      <p:cNvPr id="3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7A490031-B3E3-6358-6540-F983BDCF247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itle 3">
            <a:extLst>
              <a:ext uri="{FF2B5EF4-FFF2-40B4-BE49-F238E27FC236}">
                <a16:creationId xmlns:a16="http://schemas.microsoft.com/office/drawing/2014/main" id="{56BC55D8-5564-B98F-28DD-2DC4FC839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837" y="311087"/>
            <a:ext cx="8800419" cy="468560"/>
          </a:xfrm>
        </p:spPr>
        <p:txBody>
          <a:bodyPr vert="horz"/>
          <a:lstStyle/>
          <a:p>
            <a:r>
              <a:rPr lang="en-IN"/>
              <a:t>Results and visualization</a:t>
            </a: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5F2065-909E-28E4-AC11-076FD4E07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B0E19-F4C8-4F98-96D2-CE1ECDE59975}" type="slidenum">
              <a:rPr lang="en-GB" smtClean="0"/>
              <a:t>5</a:t>
            </a:fld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BF64383-AE39-1B43-9006-E7F891B2B5AE}"/>
              </a:ext>
            </a:extLst>
          </p:cNvPr>
          <p:cNvSpPr/>
          <p:nvPr/>
        </p:nvSpPr>
        <p:spPr>
          <a:xfrm>
            <a:off x="789271" y="1039480"/>
            <a:ext cx="5306729" cy="36581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0">
                <a:solidFill>
                  <a:schemeClr val="bg1"/>
                </a:solidFill>
                <a:effectLst/>
                <a:latin typeface="+mj-lt"/>
              </a:rPr>
              <a:t>Model Outcomes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7D7CD1E-CA56-3686-38C7-D754BE40282D}"/>
              </a:ext>
            </a:extLst>
          </p:cNvPr>
          <p:cNvSpPr/>
          <p:nvPr/>
        </p:nvSpPr>
        <p:spPr>
          <a:xfrm>
            <a:off x="6275672" y="1039480"/>
            <a:ext cx="5264641" cy="36581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0">
                <a:solidFill>
                  <a:schemeClr val="bg1"/>
                </a:solidFill>
                <a:effectLst/>
                <a:latin typeface="+mj-lt"/>
              </a:rPr>
              <a:t>Explainability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B704CF7-7711-BDAA-0FCE-AB0C79FB5D68}"/>
              </a:ext>
            </a:extLst>
          </p:cNvPr>
          <p:cNvSpPr/>
          <p:nvPr/>
        </p:nvSpPr>
        <p:spPr>
          <a:xfrm>
            <a:off x="789271" y="1407976"/>
            <a:ext cx="5306729" cy="47656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pPr algn="just"/>
            <a:r>
              <a:rPr lang="en-US" sz="1200" b="1">
                <a:solidFill>
                  <a:schemeClr val="tx1"/>
                </a:solidFill>
                <a:ea typeface="+mn-lt"/>
                <a:cs typeface="+mn-lt"/>
              </a:rPr>
              <a:t>                         </a:t>
            </a:r>
            <a:r>
              <a:rPr lang="en-US" sz="1400" b="1">
                <a:solidFill>
                  <a:schemeClr val="tx1"/>
                </a:solidFill>
                <a:ea typeface="+mn-lt"/>
                <a:cs typeface="+mn-lt"/>
              </a:rPr>
              <a:t>    </a:t>
            </a:r>
            <a:r>
              <a:rPr lang="en-US" sz="1600" b="1">
                <a:solidFill>
                  <a:schemeClr val="tx1"/>
                </a:solidFill>
                <a:ea typeface="+mn-lt"/>
                <a:cs typeface="+mn-lt"/>
              </a:rPr>
              <a:t>Key Findings and Implications</a:t>
            </a:r>
            <a:endParaRPr lang="en-US" sz="1600">
              <a:solidFill>
                <a:schemeClr val="tx1"/>
              </a:solidFill>
              <a:cs typeface="Arial" panose="020B0604020202020204"/>
            </a:endParaRPr>
          </a:p>
          <a:p>
            <a:pPr algn="just"/>
            <a:endParaRPr lang="en-US" sz="1400" b="1">
              <a:solidFill>
                <a:schemeClr val="tx1"/>
              </a:solidFill>
              <a:ea typeface="+mn-lt"/>
              <a:cs typeface="+mn-lt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tx1"/>
                </a:solidFill>
                <a:ea typeface="+mn-lt"/>
                <a:cs typeface="+mn-lt"/>
              </a:rPr>
              <a:t>Predictive models accurately forecast recruitment success for clinical trials, aiding benchmarking efforts.</a:t>
            </a:r>
            <a:endParaRPr lang="en-US" sz="1400">
              <a:solidFill>
                <a:schemeClr val="tx1"/>
              </a:solidFill>
              <a:cs typeface="Arial"/>
            </a:endParaRPr>
          </a:p>
          <a:p>
            <a:pPr algn="just"/>
            <a:endParaRPr lang="en-US" sz="1400">
              <a:solidFill>
                <a:schemeClr val="tx1"/>
              </a:solidFill>
              <a:ea typeface="+mn-lt"/>
              <a:cs typeface="+mn-lt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tx1"/>
                </a:solidFill>
                <a:ea typeface="+mn-lt"/>
                <a:cs typeface="+mn-lt"/>
              </a:rPr>
              <a:t>Trial classification (e.g., Fire, Ice types) highlights recruitment trends across demographics and conditions.</a:t>
            </a:r>
            <a:endParaRPr lang="en-US" sz="1400">
              <a:solidFill>
                <a:schemeClr val="tx1"/>
              </a:solidFill>
              <a:cs typeface="Arial"/>
            </a:endParaRPr>
          </a:p>
          <a:p>
            <a:pPr algn="just">
              <a:buFont typeface="Arial" panose="020B0604020202020204" pitchFamily="34" charset="0"/>
              <a:buChar char="•"/>
            </a:pPr>
            <a:endParaRPr lang="en-US" sz="1400">
              <a:solidFill>
                <a:schemeClr val="tx1"/>
              </a:solidFill>
              <a:cs typeface="Arial"/>
            </a:endParaRPr>
          </a:p>
          <a:p>
            <a:pPr algn="just"/>
            <a:r>
              <a:rPr lang="en-US" sz="1400">
                <a:solidFill>
                  <a:schemeClr val="tx1"/>
                </a:solidFill>
                <a:latin typeface="+mj-lt"/>
                <a:cs typeface="Arial"/>
              </a:rPr>
              <a:t>                         </a:t>
            </a:r>
            <a:r>
              <a:rPr lang="en-US" sz="1400">
                <a:solidFill>
                  <a:schemeClr val="tx1"/>
                </a:solidFill>
                <a:ea typeface="+mn-lt"/>
                <a:cs typeface="+mn-lt"/>
              </a:rPr>
              <a:t>   </a:t>
            </a:r>
            <a:r>
              <a:rPr lang="en-US" sz="1600" b="1">
                <a:solidFill>
                  <a:schemeClr val="tx1"/>
                </a:solidFill>
                <a:ea typeface="+mn-lt"/>
                <a:cs typeface="+mn-lt"/>
              </a:rPr>
              <a:t>Visual Aids for </a:t>
            </a:r>
            <a:r>
              <a:rPr lang="en-US" sz="1600" b="1" err="1">
                <a:solidFill>
                  <a:schemeClr val="tx1"/>
                </a:solidFill>
                <a:ea typeface="+mn-lt"/>
                <a:cs typeface="+mn-lt"/>
              </a:rPr>
              <a:t>PokeClinic</a:t>
            </a:r>
            <a:endParaRPr lang="en-US" sz="1600" b="1">
              <a:solidFill>
                <a:schemeClr val="tx1"/>
              </a:solidFill>
              <a:latin typeface="+mj-lt"/>
              <a:cs typeface="Arial"/>
            </a:endParaRPr>
          </a:p>
          <a:p>
            <a:pPr algn="just"/>
            <a:endParaRPr lang="en-US" sz="1400" b="1">
              <a:solidFill>
                <a:schemeClr val="tx1"/>
              </a:solidFill>
              <a:ea typeface="+mn-lt"/>
              <a:cs typeface="+mn-lt"/>
            </a:endParaRPr>
          </a:p>
          <a:p>
            <a:pPr marL="285750" indent="-285750" algn="just">
              <a:buFont typeface="Arial"/>
              <a:buChar char="•"/>
            </a:pPr>
            <a:r>
              <a:rPr lang="en-US" sz="1400" b="1">
                <a:solidFill>
                  <a:schemeClr val="tx1"/>
                </a:solidFill>
                <a:ea typeface="+mn-lt"/>
                <a:cs typeface="+mn-lt"/>
              </a:rPr>
              <a:t>Heatmaps</a:t>
            </a:r>
            <a:r>
              <a:rPr lang="en-US" sz="1400">
                <a:solidFill>
                  <a:schemeClr val="tx1"/>
                </a:solidFill>
                <a:ea typeface="+mn-lt"/>
                <a:cs typeface="+mn-lt"/>
              </a:rPr>
              <a:t>: Correlation between participant attributes and recruitment success.</a:t>
            </a:r>
          </a:p>
          <a:p>
            <a:pPr marL="285750" indent="-285750" algn="just">
              <a:buFont typeface="Arial"/>
              <a:buChar char="•"/>
            </a:pPr>
            <a:endParaRPr lang="en-US" sz="1400">
              <a:solidFill>
                <a:schemeClr val="tx1"/>
              </a:solidFill>
              <a:ea typeface="+mn-lt"/>
              <a:cs typeface="+mn-lt"/>
            </a:endParaRPr>
          </a:p>
          <a:p>
            <a:pPr marL="285750" indent="-285750" algn="just">
              <a:buFont typeface="Arial"/>
              <a:buChar char="•"/>
            </a:pPr>
            <a:r>
              <a:rPr lang="en-US" sz="1400" b="1">
                <a:solidFill>
                  <a:schemeClr val="tx1"/>
                </a:solidFill>
                <a:ea typeface="+mn-lt"/>
                <a:cs typeface="+mn-lt"/>
              </a:rPr>
              <a:t>Trial Type Comparisons</a:t>
            </a:r>
            <a:r>
              <a:rPr lang="en-US" sz="1400">
                <a:solidFill>
                  <a:schemeClr val="tx1"/>
                </a:solidFill>
                <a:ea typeface="+mn-lt"/>
                <a:cs typeface="+mn-lt"/>
              </a:rPr>
              <a:t>: Use stacked bar charts or pie charts to display recruitment distribution across the 13 trial types.</a:t>
            </a:r>
            <a:endParaRPr lang="en-US" sz="1400">
              <a:solidFill>
                <a:schemeClr val="tx1"/>
              </a:solidFill>
              <a:cs typeface="Arial"/>
            </a:endParaRPr>
          </a:p>
          <a:p>
            <a:pPr marL="285750" indent="-285750" algn="just">
              <a:buFont typeface="Arial"/>
              <a:buChar char="•"/>
            </a:pPr>
            <a:endParaRPr lang="en-US" sz="1400">
              <a:solidFill>
                <a:schemeClr val="tx1"/>
              </a:solidFill>
              <a:latin typeface="+mj-lt"/>
              <a:cs typeface="Arial"/>
            </a:endParaRPr>
          </a:p>
          <a:p>
            <a:pPr marL="285750" indent="-285750" algn="just">
              <a:buFont typeface="Arial"/>
              <a:buChar char="•"/>
            </a:pPr>
            <a:r>
              <a:rPr lang="en-US" sz="1400" b="1">
                <a:solidFill>
                  <a:schemeClr val="tx1"/>
                </a:solidFill>
                <a:latin typeface="+mj-lt"/>
                <a:cs typeface="Arial"/>
              </a:rPr>
              <a:t>Geographical map : </a:t>
            </a:r>
            <a:r>
              <a:rPr lang="en-US" sz="1400">
                <a:solidFill>
                  <a:schemeClr val="tx1"/>
                </a:solidFill>
                <a:latin typeface="+mj-lt"/>
                <a:cs typeface="Arial"/>
              </a:rPr>
              <a:t>Use map to visualize the Rate of Recruitment at the particular geographical location and to classify </a:t>
            </a:r>
          </a:p>
          <a:p>
            <a:pPr algn="just"/>
            <a:endParaRPr lang="en-US" sz="1400">
              <a:solidFill>
                <a:schemeClr val="tx1"/>
              </a:solidFill>
              <a:latin typeface="+mj-lt"/>
              <a:cs typeface="Arial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n-US" sz="1300" b="1">
              <a:solidFill>
                <a:schemeClr val="tx1"/>
              </a:solidFill>
              <a:latin typeface="+mj-lt"/>
              <a:cs typeface="Arial"/>
            </a:endParaRPr>
          </a:p>
          <a:p>
            <a:pPr marL="171450" indent="-171450" algn="just">
              <a:buFont typeface="Arial" panose="020B0604020202020204" pitchFamily="34" charset="0"/>
              <a:buChar char="•"/>
            </a:pPr>
            <a:endParaRPr lang="en-US" sz="1300" b="1">
              <a:solidFill>
                <a:schemeClr val="tx1"/>
              </a:solidFill>
              <a:latin typeface="+mj-lt"/>
              <a:cs typeface="Arial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F5E820E-C25A-11F9-9F4C-DFEC1E322ECB}"/>
              </a:ext>
            </a:extLst>
          </p:cNvPr>
          <p:cNvSpPr/>
          <p:nvPr/>
        </p:nvSpPr>
        <p:spPr>
          <a:xfrm>
            <a:off x="6275672" y="1423304"/>
            <a:ext cx="5264641" cy="475519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pPr algn="just"/>
            <a:r>
              <a:rPr lang="en-US" sz="1200">
                <a:solidFill>
                  <a:schemeClr val="tx1"/>
                </a:solidFill>
                <a:ea typeface="+mn-lt"/>
                <a:cs typeface="+mn-lt"/>
              </a:rPr>
              <a:t>                             </a:t>
            </a:r>
            <a:r>
              <a:rPr lang="en-US" sz="1600" b="1">
                <a:solidFill>
                  <a:schemeClr val="tx1"/>
                </a:solidFill>
                <a:ea typeface="+mn-lt"/>
                <a:cs typeface="+mn-lt"/>
              </a:rPr>
              <a:t>Why Explainability Matters?</a:t>
            </a:r>
            <a:endParaRPr lang="en-US" sz="1600">
              <a:solidFill>
                <a:schemeClr val="tx1"/>
              </a:solidFill>
              <a:cs typeface="Arial"/>
            </a:endParaRPr>
          </a:p>
          <a:p>
            <a:pPr algn="just"/>
            <a:endParaRPr lang="en-US" sz="1400" b="1">
              <a:solidFill>
                <a:schemeClr val="tx1"/>
              </a:solidFill>
              <a:latin typeface="+mj-lt"/>
              <a:cs typeface="Arial" panose="020B0604020202020204"/>
            </a:endParaRPr>
          </a:p>
          <a:p>
            <a:pPr marL="171450" indent="-171450" algn="just">
              <a:buFont typeface="Arial"/>
              <a:buChar char="•"/>
            </a:pPr>
            <a:r>
              <a:rPr lang="en-US" sz="1400">
                <a:solidFill>
                  <a:schemeClr val="tx1"/>
                </a:solidFill>
                <a:ea typeface="+mn-lt"/>
                <a:cs typeface="+mn-lt"/>
              </a:rPr>
              <a:t>Builds trust with trial organizers by providing clear insights into predictions.</a:t>
            </a:r>
          </a:p>
          <a:p>
            <a:pPr marL="171450" indent="-171450" algn="just">
              <a:buFont typeface="Arial"/>
              <a:buChar char="•"/>
            </a:pPr>
            <a:r>
              <a:rPr lang="en-US" sz="1400">
                <a:solidFill>
                  <a:schemeClr val="tx1"/>
                </a:solidFill>
                <a:ea typeface="+mn-lt"/>
                <a:cs typeface="+mn-lt"/>
              </a:rPr>
              <a:t>Helps refine recruitment strategies and improve trial design.</a:t>
            </a:r>
          </a:p>
          <a:p>
            <a:pPr marL="171450" indent="-171450" algn="just">
              <a:buFont typeface="Arial"/>
              <a:buChar char="•"/>
            </a:pPr>
            <a:endParaRPr lang="en-US" sz="1400">
              <a:solidFill>
                <a:schemeClr val="tx1"/>
              </a:solidFill>
              <a:latin typeface="+mj-lt"/>
              <a:cs typeface="Arial" panose="020B0604020202020204"/>
            </a:endParaRPr>
          </a:p>
          <a:p>
            <a:pPr algn="just"/>
            <a:r>
              <a:rPr lang="en-US" sz="1400">
                <a:solidFill>
                  <a:schemeClr val="tx1"/>
                </a:solidFill>
                <a:latin typeface="+mj-lt"/>
                <a:cs typeface="Arial" panose="020B0604020202020204"/>
              </a:rPr>
              <a:t>                        </a:t>
            </a:r>
            <a:r>
              <a:rPr lang="en-US" sz="140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600" b="1">
                <a:solidFill>
                  <a:schemeClr val="tx1"/>
                </a:solidFill>
                <a:ea typeface="+mn-lt"/>
                <a:cs typeface="+mn-lt"/>
              </a:rPr>
              <a:t>Techniques for Explainability</a:t>
            </a:r>
          </a:p>
          <a:p>
            <a:pPr algn="just"/>
            <a:endParaRPr lang="en-US" sz="1400" b="1">
              <a:solidFill>
                <a:schemeClr val="tx1"/>
              </a:solidFill>
              <a:ea typeface="+mn-lt"/>
              <a:cs typeface="+mn-lt"/>
            </a:endParaRPr>
          </a:p>
          <a:p>
            <a:pPr algn="just"/>
            <a:r>
              <a:rPr lang="en-US" sz="1400" b="1">
                <a:solidFill>
                  <a:schemeClr val="tx1"/>
                </a:solidFill>
                <a:ea typeface="+mn-lt"/>
                <a:cs typeface="+mn-lt"/>
              </a:rPr>
              <a:t>Partial Dependence Plots (PDPs):</a:t>
            </a:r>
          </a:p>
          <a:p>
            <a:pPr marL="285750" indent="-285750" algn="just">
              <a:buFont typeface="Arial"/>
              <a:buChar char="•"/>
            </a:pPr>
            <a:r>
              <a:rPr lang="en-US" sz="1400">
                <a:solidFill>
                  <a:schemeClr val="tx1"/>
                </a:solidFill>
                <a:ea typeface="+mn-lt"/>
                <a:cs typeface="+mn-lt"/>
              </a:rPr>
              <a:t>Visualizes how features impact predicted outcomes.</a:t>
            </a:r>
            <a:endParaRPr lang="en-US" sz="1400">
              <a:solidFill>
                <a:schemeClr val="tx1"/>
              </a:solidFill>
              <a:cs typeface="Arial" panose="020B0604020202020204"/>
            </a:endParaRPr>
          </a:p>
          <a:p>
            <a:pPr algn="just">
              <a:buFont typeface="Arial"/>
              <a:buChar char="•"/>
            </a:pPr>
            <a:r>
              <a:rPr lang="en-US" sz="1400">
                <a:solidFill>
                  <a:schemeClr val="tx1"/>
                </a:solidFill>
                <a:ea typeface="+mn-lt"/>
                <a:cs typeface="+mn-lt"/>
              </a:rPr>
              <a:t>     Helps understand global trends in the model’s behavior.</a:t>
            </a:r>
            <a:endParaRPr lang="en-US" sz="1400">
              <a:solidFill>
                <a:schemeClr val="tx1"/>
              </a:solidFill>
              <a:cs typeface="Arial" panose="020B0604020202020204"/>
            </a:endParaRPr>
          </a:p>
          <a:p>
            <a:pPr algn="just">
              <a:buFont typeface="Arial"/>
              <a:buChar char="•"/>
            </a:pPr>
            <a:endParaRPr lang="en-US" sz="1400">
              <a:solidFill>
                <a:schemeClr val="tx1"/>
              </a:solidFill>
              <a:ea typeface="+mn-lt"/>
              <a:cs typeface="+mn-lt"/>
            </a:endParaRPr>
          </a:p>
          <a:p>
            <a:pPr algn="just"/>
            <a:endParaRPr lang="en-US" sz="1400">
              <a:solidFill>
                <a:schemeClr val="tx1"/>
              </a:solidFill>
              <a:ea typeface="+mn-lt"/>
              <a:cs typeface="+mn-lt"/>
            </a:endParaRPr>
          </a:p>
          <a:p>
            <a:pPr marL="342900" indent="-342900" algn="just">
              <a:buFont typeface="Arial"/>
              <a:buChar char="•"/>
            </a:pPr>
            <a:endParaRPr lang="en-US" sz="1400" b="1">
              <a:solidFill>
                <a:schemeClr val="tx1"/>
              </a:solidFill>
              <a:ea typeface="+mn-lt"/>
              <a:cs typeface="+mn-lt"/>
            </a:endParaRPr>
          </a:p>
        </p:txBody>
      </p:sp>
      <p:pic>
        <p:nvPicPr>
          <p:cNvPr id="2" name="Picture 1" descr="A diagram of a machine learning&#10;&#10;Description automatically generated">
            <a:extLst>
              <a:ext uri="{FF2B5EF4-FFF2-40B4-BE49-F238E27FC236}">
                <a16:creationId xmlns:a16="http://schemas.microsoft.com/office/drawing/2014/main" id="{0C15C160-0C9D-30FE-2B2C-8982F486A7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47274" y="3969577"/>
            <a:ext cx="4321215" cy="1948273"/>
          </a:xfrm>
          <a:prstGeom prst="rect">
            <a:avLst/>
          </a:prstGeom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0FA4F421-F88D-ED63-41DA-E20D1265FA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7810" y="121179"/>
            <a:ext cx="1571097" cy="558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C7C524C-F58A-0086-BFBB-5785414E4807}"/>
              </a:ext>
            </a:extLst>
          </p:cNvPr>
          <p:cNvSpPr/>
          <p:nvPr/>
        </p:nvSpPr>
        <p:spPr>
          <a:xfrm>
            <a:off x="478172" y="6283354"/>
            <a:ext cx="3313652" cy="3658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9524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hink-cell data - do not delete" hidden="1">
            <a:extLst>
              <a:ext uri="{FF2B5EF4-FFF2-40B4-BE49-F238E27FC236}">
                <a16:creationId xmlns:a16="http://schemas.microsoft.com/office/drawing/2014/main" id="{7A490031-B3E3-6358-6540-F983BDCF247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62610709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26" imgH="428" progId="TCLayout.ActiveDocument.1">
                  <p:embed/>
                </p:oleObj>
              </mc:Choice>
              <mc:Fallback>
                <p:oleObj name="think-cell Slide" r:id="rId3" imgW="426" imgH="428" progId="TCLayout.ActiveDocument.1">
                  <p:embed/>
                  <p:pic>
                    <p:nvPicPr>
                      <p:cNvPr id="3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7A490031-B3E3-6358-6540-F983BDCF247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itle 3">
            <a:extLst>
              <a:ext uri="{FF2B5EF4-FFF2-40B4-BE49-F238E27FC236}">
                <a16:creationId xmlns:a16="http://schemas.microsoft.com/office/drawing/2014/main" id="{56BC55D8-5564-B98F-28DD-2DC4FC839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837" y="311087"/>
            <a:ext cx="8800419" cy="468560"/>
          </a:xfrm>
        </p:spPr>
        <p:txBody>
          <a:bodyPr vert="horz"/>
          <a:lstStyle/>
          <a:p>
            <a:r>
              <a:rPr lang="en-IN"/>
              <a:t>Challenges &amp; Next Steps</a:t>
            </a: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5F2065-909E-28E4-AC11-076FD4E07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B0E19-F4C8-4F98-96D2-CE1ECDE59975}" type="slidenum">
              <a:rPr lang="en-GB" smtClean="0"/>
              <a:t>6</a:t>
            </a:fld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BF64383-AE39-1B43-9006-E7F891B2B5AE}"/>
              </a:ext>
            </a:extLst>
          </p:cNvPr>
          <p:cNvSpPr/>
          <p:nvPr/>
        </p:nvSpPr>
        <p:spPr>
          <a:xfrm>
            <a:off x="789271" y="1039480"/>
            <a:ext cx="5306729" cy="36581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0">
                <a:solidFill>
                  <a:schemeClr val="bg1"/>
                </a:solidFill>
                <a:effectLst/>
                <a:latin typeface="+mj-lt"/>
              </a:rPr>
              <a:t>Limitations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A220A54-6CA9-0E0B-DF1B-E0F3CCF2F6C8}"/>
              </a:ext>
            </a:extLst>
          </p:cNvPr>
          <p:cNvSpPr/>
          <p:nvPr/>
        </p:nvSpPr>
        <p:spPr>
          <a:xfrm>
            <a:off x="6275673" y="1039480"/>
            <a:ext cx="5428648" cy="36581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i="0">
                <a:solidFill>
                  <a:schemeClr val="bg1"/>
                </a:solidFill>
                <a:effectLst/>
                <a:latin typeface="+mj-lt"/>
              </a:rPr>
              <a:t>Next Steps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B704CF7-7711-BDAA-0FCE-AB0C79FB5D68}"/>
              </a:ext>
            </a:extLst>
          </p:cNvPr>
          <p:cNvSpPr/>
          <p:nvPr/>
        </p:nvSpPr>
        <p:spPr>
          <a:xfrm>
            <a:off x="789271" y="1475495"/>
            <a:ext cx="5306729" cy="45046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r>
              <a:rPr lang="en-US" sz="1200">
                <a:solidFill>
                  <a:schemeClr val="tx1"/>
                </a:solidFill>
                <a:ea typeface="+mn-lt"/>
                <a:cs typeface="+mn-lt"/>
              </a:rPr>
              <a:t>           </a:t>
            </a:r>
            <a:r>
              <a:rPr lang="en-US" sz="140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600" b="1">
                <a:solidFill>
                  <a:schemeClr val="tx1"/>
                </a:solidFill>
                <a:ea typeface="+mn-lt"/>
                <a:cs typeface="+mn-lt"/>
              </a:rPr>
              <a:t>Caveats, and Potential Biases in </a:t>
            </a:r>
            <a:r>
              <a:rPr lang="en-US" sz="1600" b="1" err="1">
                <a:solidFill>
                  <a:schemeClr val="tx1"/>
                </a:solidFill>
                <a:ea typeface="+mn-lt"/>
                <a:cs typeface="+mn-lt"/>
              </a:rPr>
              <a:t>PokeClinic</a:t>
            </a:r>
            <a:endParaRPr lang="en-US" sz="1600" b="1">
              <a:solidFill>
                <a:schemeClr val="tx1"/>
              </a:solidFill>
              <a:ea typeface="+mn-lt"/>
              <a:cs typeface="+mn-lt"/>
            </a:endParaRPr>
          </a:p>
          <a:p>
            <a:endParaRPr lang="en-US" sz="1600" b="1">
              <a:solidFill>
                <a:schemeClr val="tx1"/>
              </a:solidFill>
              <a:latin typeface="+mj-lt"/>
              <a:cs typeface="Arial" panose="020B0604020202020204"/>
            </a:endParaRPr>
          </a:p>
          <a:p>
            <a:r>
              <a:rPr lang="en-US" sz="1600" b="1">
                <a:solidFill>
                  <a:schemeClr val="tx1"/>
                </a:solidFill>
                <a:ea typeface="+mn-lt"/>
                <a:cs typeface="+mn-lt"/>
              </a:rPr>
              <a:t>1.Data Limitations:</a:t>
            </a:r>
            <a:endParaRPr lang="en-US">
              <a:solidFill>
                <a:schemeClr val="tx1"/>
              </a:solidFill>
              <a:cs typeface="Arial" panose="020B0604020202020204"/>
            </a:endParaRPr>
          </a:p>
          <a:p>
            <a:pPr marL="285750" indent="-285750">
              <a:buFont typeface="Arial"/>
              <a:buChar char="•"/>
            </a:pPr>
            <a:r>
              <a:rPr lang="en-US" sz="1600">
                <a:solidFill>
                  <a:schemeClr val="tx1"/>
                </a:solidFill>
                <a:ea typeface="+mn-lt"/>
                <a:cs typeface="+mn-lt"/>
              </a:rPr>
              <a:t>Imbalanced Data.</a:t>
            </a:r>
            <a:endParaRPr lang="en-US">
              <a:solidFill>
                <a:schemeClr val="tx1"/>
              </a:solidFill>
              <a:cs typeface="Arial" panose="020B0604020202020204"/>
            </a:endParaRPr>
          </a:p>
          <a:p>
            <a:pPr marL="285750" indent="-285750">
              <a:buFont typeface="Arial"/>
              <a:buChar char="•"/>
            </a:pPr>
            <a:r>
              <a:rPr lang="en-US" sz="1600">
                <a:solidFill>
                  <a:schemeClr val="tx1"/>
                </a:solidFill>
                <a:ea typeface="+mn-lt"/>
                <a:cs typeface="+mn-lt"/>
              </a:rPr>
              <a:t>Data Quality</a:t>
            </a:r>
          </a:p>
          <a:p>
            <a:pPr marL="285750" indent="-285750">
              <a:buFont typeface="Arial"/>
              <a:buChar char="•"/>
            </a:pPr>
            <a:endParaRPr lang="en-US" sz="1600">
              <a:solidFill>
                <a:schemeClr val="tx1"/>
              </a:solidFill>
              <a:ea typeface="+mn-lt"/>
              <a:cs typeface="+mn-lt"/>
            </a:endParaRPr>
          </a:p>
          <a:p>
            <a:r>
              <a:rPr lang="en-US" sz="1600" b="1">
                <a:solidFill>
                  <a:schemeClr val="tx1"/>
                </a:solidFill>
                <a:cs typeface="Arial"/>
              </a:rPr>
              <a:t>2.</a:t>
            </a:r>
            <a:r>
              <a:rPr lang="en-US" sz="1600" b="1">
                <a:solidFill>
                  <a:schemeClr val="tx1"/>
                </a:solidFill>
                <a:ea typeface="+mn-lt"/>
                <a:cs typeface="+mn-lt"/>
              </a:rPr>
              <a:t>Model Bias:</a:t>
            </a:r>
          </a:p>
          <a:p>
            <a:pPr>
              <a:buFont typeface="Arial"/>
              <a:buChar char="•"/>
            </a:pPr>
            <a:r>
              <a:rPr lang="en-US" sz="1600">
                <a:solidFill>
                  <a:schemeClr val="tx1"/>
                </a:solidFill>
                <a:ea typeface="+mn-lt"/>
                <a:cs typeface="+mn-lt"/>
              </a:rPr>
              <a:t>Demographic Bias</a:t>
            </a:r>
            <a:endParaRPr lang="en-US" sz="1600">
              <a:solidFill>
                <a:schemeClr val="tx1"/>
              </a:solidFill>
              <a:cs typeface="Arial"/>
            </a:endParaRPr>
          </a:p>
          <a:p>
            <a:pPr>
              <a:buFont typeface="Arial"/>
              <a:buChar char="•"/>
            </a:pPr>
            <a:r>
              <a:rPr lang="en-US" sz="1600">
                <a:solidFill>
                  <a:schemeClr val="tx1"/>
                </a:solidFill>
                <a:ea typeface="+mn-lt"/>
                <a:cs typeface="+mn-lt"/>
              </a:rPr>
              <a:t>Feature Bias </a:t>
            </a:r>
            <a:endParaRPr lang="en-US" sz="1600">
              <a:solidFill>
                <a:schemeClr val="tx1"/>
              </a:solidFill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n-US" sz="1600" b="1">
              <a:solidFill>
                <a:schemeClr val="tx1"/>
              </a:solidFill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n-US" sz="1600">
              <a:solidFill>
                <a:schemeClr val="tx1"/>
              </a:solidFill>
              <a:latin typeface="+mj-lt"/>
              <a:cs typeface="Arial" panose="020B0604020202020204"/>
            </a:endParaRPr>
          </a:p>
          <a:p>
            <a:endParaRPr lang="en-US" sz="1600">
              <a:solidFill>
                <a:schemeClr val="tx1"/>
              </a:solidFill>
              <a:latin typeface="+mj-lt"/>
              <a:cs typeface="Arial" panose="020B0604020202020204"/>
            </a:endParaRPr>
          </a:p>
          <a:p>
            <a:endParaRPr lang="en-US" sz="1600" b="1">
              <a:solidFill>
                <a:schemeClr val="tx1"/>
              </a:solidFill>
              <a:latin typeface="+mj-lt"/>
              <a:cs typeface="Arial" panose="020B0604020202020204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02CE8B7-1883-1BEF-8E14-E7383DEE4813}"/>
              </a:ext>
            </a:extLst>
          </p:cNvPr>
          <p:cNvSpPr/>
          <p:nvPr/>
        </p:nvSpPr>
        <p:spPr>
          <a:xfrm>
            <a:off x="6275673" y="1475495"/>
            <a:ext cx="5428648" cy="45046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pPr algn="just"/>
            <a:r>
              <a:rPr lang="en-US" sz="1200">
                <a:solidFill>
                  <a:srgbClr val="242424"/>
                </a:solidFill>
                <a:ea typeface="+mn-lt"/>
                <a:cs typeface="+mn-lt"/>
              </a:rPr>
              <a:t>                        </a:t>
            </a:r>
            <a:r>
              <a:rPr lang="en-US" sz="1600">
                <a:solidFill>
                  <a:srgbClr val="242424"/>
                </a:solidFill>
                <a:ea typeface="+mn-lt"/>
                <a:cs typeface="+mn-lt"/>
              </a:rPr>
              <a:t> </a:t>
            </a:r>
            <a:r>
              <a:rPr lang="en-US" sz="1600" b="1">
                <a:solidFill>
                  <a:srgbClr val="242424"/>
                </a:solidFill>
                <a:ea typeface="+mn-lt"/>
                <a:cs typeface="+mn-lt"/>
              </a:rPr>
              <a:t>Progression Plan </a:t>
            </a:r>
            <a:r>
              <a:rPr lang="en-US" sz="1600" b="1" i="0">
                <a:solidFill>
                  <a:srgbClr val="242424"/>
                </a:solidFill>
                <a:effectLst/>
                <a:ea typeface="+mn-lt"/>
                <a:cs typeface="+mn-lt"/>
              </a:rPr>
              <a:t>for </a:t>
            </a:r>
            <a:r>
              <a:rPr lang="en-US" sz="1600" b="1" err="1">
                <a:solidFill>
                  <a:srgbClr val="242424"/>
                </a:solidFill>
                <a:ea typeface="+mn-lt"/>
                <a:cs typeface="+mn-lt"/>
              </a:rPr>
              <a:t>PokeClinic</a:t>
            </a:r>
            <a:endParaRPr lang="en-US" sz="1600" b="1">
              <a:solidFill>
                <a:srgbClr val="242424"/>
              </a:solidFill>
              <a:ea typeface="+mn-lt"/>
              <a:cs typeface="+mn-lt"/>
            </a:endParaRPr>
          </a:p>
          <a:p>
            <a:pPr algn="just"/>
            <a:endParaRPr lang="en-US" sz="1600" b="1">
              <a:solidFill>
                <a:srgbClr val="242424"/>
              </a:solidFill>
              <a:cs typeface="Arial" panose="020B0604020202020204"/>
            </a:endParaRPr>
          </a:p>
          <a:p>
            <a:pPr marL="285750" indent="-285750" algn="just">
              <a:buFont typeface="Arial"/>
              <a:buChar char="•"/>
            </a:pPr>
            <a:r>
              <a:rPr lang="en-US" sz="1600" b="1">
                <a:solidFill>
                  <a:srgbClr val="242424"/>
                </a:solidFill>
                <a:ea typeface="+mn-lt"/>
                <a:cs typeface="+mn-lt"/>
              </a:rPr>
              <a:t>App Development</a:t>
            </a:r>
            <a:r>
              <a:rPr lang="en-US" sz="1600">
                <a:solidFill>
                  <a:srgbClr val="242424"/>
                </a:solidFill>
                <a:ea typeface="+mn-lt"/>
                <a:cs typeface="+mn-lt"/>
              </a:rPr>
              <a:t>: Create a user-friendly app integrating gamification to enhance engagement and to</a:t>
            </a:r>
            <a:r>
              <a:rPr lang="en-US" sz="1600" b="1">
                <a:solidFill>
                  <a:srgbClr val="242424"/>
                </a:solidFill>
                <a:ea typeface="+mn-lt"/>
                <a:cs typeface="+mn-lt"/>
              </a:rPr>
              <a:t> </a:t>
            </a:r>
            <a:r>
              <a:rPr lang="en-US" sz="1600" b="1" i="1" u="sng">
                <a:solidFill>
                  <a:srgbClr val="242424"/>
                </a:solidFill>
                <a:ea typeface="+mn-lt"/>
                <a:cs typeface="+mn-lt"/>
              </a:rPr>
              <a:t>increase recruitment rate</a:t>
            </a:r>
            <a:r>
              <a:rPr lang="en-US" sz="1600">
                <a:solidFill>
                  <a:srgbClr val="242424"/>
                </a:solidFill>
                <a:ea typeface="+mn-lt"/>
                <a:cs typeface="+mn-lt"/>
              </a:rPr>
              <a:t> in clinical trials.</a:t>
            </a:r>
            <a:endParaRPr lang="en-US" sz="1600">
              <a:cs typeface="Arial"/>
            </a:endParaRPr>
          </a:p>
          <a:p>
            <a:pPr marL="285750" indent="-285750" algn="just">
              <a:buFont typeface="Arial"/>
              <a:buChar char="•"/>
            </a:pPr>
            <a:r>
              <a:rPr lang="en-US" sz="1600" b="1">
                <a:solidFill>
                  <a:srgbClr val="242424"/>
                </a:solidFill>
                <a:ea typeface="+mn-lt"/>
                <a:cs typeface="+mn-lt"/>
              </a:rPr>
              <a:t>Interactive Interviews</a:t>
            </a:r>
            <a:r>
              <a:rPr lang="en-US" sz="1600">
                <a:solidFill>
                  <a:srgbClr val="242424"/>
                </a:solidFill>
                <a:ea typeface="+mn-lt"/>
                <a:cs typeface="+mn-lt"/>
              </a:rPr>
              <a:t>: Design psychological questions to assess user traits and preferences.</a:t>
            </a:r>
            <a:endParaRPr lang="en-US">
              <a:cs typeface="Arial" panose="020B0604020202020204"/>
            </a:endParaRPr>
          </a:p>
          <a:p>
            <a:pPr marL="285750" indent="-285750" algn="just">
              <a:buFont typeface="Arial"/>
              <a:buChar char="•"/>
            </a:pPr>
            <a:r>
              <a:rPr lang="en-US" sz="1600" b="1">
                <a:solidFill>
                  <a:srgbClr val="242424"/>
                </a:solidFill>
                <a:ea typeface="+mn-lt"/>
                <a:cs typeface="+mn-lt"/>
              </a:rPr>
              <a:t>Pokémon-Type Assignment</a:t>
            </a:r>
            <a:r>
              <a:rPr lang="en-US" sz="1600">
                <a:solidFill>
                  <a:srgbClr val="242424"/>
                </a:solidFill>
                <a:ea typeface="+mn-lt"/>
                <a:cs typeface="+mn-lt"/>
              </a:rPr>
              <a:t>: Assign a Pokémon-inspired type based on user responses to match them with suitable clinical trials.</a:t>
            </a:r>
            <a:endParaRPr lang="en-US">
              <a:cs typeface="Arial" panose="020B0604020202020204"/>
            </a:endParaRPr>
          </a:p>
          <a:p>
            <a:pPr marL="285750" indent="-285750" algn="just">
              <a:buFont typeface="Arial"/>
              <a:buChar char="•"/>
            </a:pPr>
            <a:r>
              <a:rPr lang="en-US" sz="1600" b="1">
                <a:solidFill>
                  <a:srgbClr val="242424"/>
                </a:solidFill>
                <a:ea typeface="+mn-lt"/>
                <a:cs typeface="+mn-lt"/>
              </a:rPr>
              <a:t>Trial Matching</a:t>
            </a:r>
            <a:r>
              <a:rPr lang="en-US" sz="1600">
                <a:solidFill>
                  <a:srgbClr val="242424"/>
                </a:solidFill>
                <a:ea typeface="+mn-lt"/>
                <a:cs typeface="+mn-lt"/>
              </a:rPr>
              <a:t>: Use the assigned type to recommend relevant clinical trials, improving recruitment rates.</a:t>
            </a:r>
            <a:endParaRPr lang="en-US">
              <a:cs typeface="Arial" panose="020B0604020202020204"/>
            </a:endParaRPr>
          </a:p>
          <a:p>
            <a:pPr marL="285750" indent="-285750" algn="just">
              <a:buFont typeface="Arial"/>
              <a:buChar char="•"/>
            </a:pPr>
            <a:r>
              <a:rPr lang="en-US" sz="1600" b="1">
                <a:solidFill>
                  <a:srgbClr val="242424"/>
                </a:solidFill>
                <a:ea typeface="+mn-lt"/>
                <a:cs typeface="+mn-lt"/>
              </a:rPr>
              <a:t>Incentives and Rewards</a:t>
            </a:r>
            <a:r>
              <a:rPr lang="en-US" sz="1600">
                <a:solidFill>
                  <a:srgbClr val="242424"/>
                </a:solidFill>
                <a:ea typeface="+mn-lt"/>
                <a:cs typeface="+mn-lt"/>
              </a:rPr>
              <a:t>: Motivate users to participate by offering rewards or medical royalties.</a:t>
            </a:r>
            <a:endParaRPr lang="en-US">
              <a:cs typeface="Arial" panose="020B0604020202020204"/>
            </a:endParaRPr>
          </a:p>
          <a:p>
            <a:pPr marL="285750" indent="-285750" algn="just">
              <a:buFont typeface="Arial"/>
              <a:buChar char="•"/>
            </a:pPr>
            <a:r>
              <a:rPr lang="en-US" sz="1600" b="1">
                <a:solidFill>
                  <a:srgbClr val="242424"/>
                </a:solidFill>
                <a:ea typeface="+mn-lt"/>
                <a:cs typeface="+mn-lt"/>
              </a:rPr>
              <a:t>Feedback and Optimization</a:t>
            </a:r>
            <a:r>
              <a:rPr lang="en-US" sz="1600">
                <a:solidFill>
                  <a:srgbClr val="242424"/>
                </a:solidFill>
                <a:ea typeface="+mn-lt"/>
                <a:cs typeface="+mn-lt"/>
              </a:rPr>
              <a:t>: Continuously refine the app experience based on user feedback and recruitment success.</a:t>
            </a:r>
            <a:endParaRPr lang="en-US">
              <a:cs typeface="Arial" panose="020B0604020202020204"/>
            </a:endParaRPr>
          </a:p>
          <a:p>
            <a:pPr algn="just"/>
            <a:endParaRPr lang="en-US" sz="1600" b="1">
              <a:solidFill>
                <a:srgbClr val="242424"/>
              </a:solidFill>
              <a:cs typeface="Arial" panose="020B0604020202020204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B704CF7-7711-BDAA-0FCE-AB0C79FB5D68}"/>
              </a:ext>
            </a:extLst>
          </p:cNvPr>
          <p:cNvSpPr/>
          <p:nvPr/>
        </p:nvSpPr>
        <p:spPr>
          <a:xfrm>
            <a:off x="789271" y="1475495"/>
            <a:ext cx="5306729" cy="45046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chemeClr val="tx1"/>
                </a:solidFill>
                <a:ea typeface="+mn-lt"/>
                <a:cs typeface="+mn-lt"/>
              </a:rPr>
              <a:t>           </a:t>
            </a:r>
            <a:r>
              <a:rPr lang="en-US" sz="140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600" b="1">
                <a:solidFill>
                  <a:schemeClr val="tx1"/>
                </a:solidFill>
                <a:ea typeface="+mn-lt"/>
                <a:cs typeface="+mn-lt"/>
              </a:rPr>
              <a:t>Caveats, and Potential Biases in </a:t>
            </a:r>
            <a:r>
              <a:rPr lang="en-US" sz="1600" b="1" err="1">
                <a:solidFill>
                  <a:schemeClr val="tx1"/>
                </a:solidFill>
                <a:ea typeface="+mn-lt"/>
                <a:cs typeface="+mn-lt"/>
              </a:rPr>
              <a:t>PokeClinic</a:t>
            </a:r>
            <a:endParaRPr lang="en-US" sz="1600" b="1">
              <a:solidFill>
                <a:schemeClr val="tx1"/>
              </a:solidFill>
              <a:ea typeface="+mn-lt"/>
              <a:cs typeface="+mn-lt"/>
            </a:endParaRPr>
          </a:p>
          <a:p>
            <a:endParaRPr lang="en-US" sz="1600" b="1">
              <a:solidFill>
                <a:schemeClr val="tx1"/>
              </a:solidFill>
              <a:latin typeface="+mj-lt"/>
              <a:cs typeface="Arial" panose="020B0604020202020204"/>
            </a:endParaRPr>
          </a:p>
          <a:p>
            <a:r>
              <a:rPr lang="en-US" sz="1600" b="1">
                <a:solidFill>
                  <a:schemeClr val="tx1"/>
                </a:solidFill>
                <a:ea typeface="+mn-lt"/>
                <a:cs typeface="+mn-lt"/>
              </a:rPr>
              <a:t>1.Data Limitations:</a:t>
            </a:r>
            <a:endParaRPr lang="en-US">
              <a:solidFill>
                <a:schemeClr val="tx1"/>
              </a:solidFill>
              <a:cs typeface="Arial" panose="020B0604020202020204"/>
            </a:endParaRPr>
          </a:p>
          <a:p>
            <a:pPr marL="285750" indent="-285750">
              <a:buFont typeface="Arial"/>
              <a:buChar char="•"/>
            </a:pPr>
            <a:r>
              <a:rPr lang="en-US" sz="1600">
                <a:solidFill>
                  <a:schemeClr val="tx1"/>
                </a:solidFill>
                <a:ea typeface="+mn-lt"/>
                <a:cs typeface="+mn-lt"/>
              </a:rPr>
              <a:t>Imbalanced Data.</a:t>
            </a:r>
            <a:endParaRPr lang="en-US">
              <a:solidFill>
                <a:schemeClr val="tx1"/>
              </a:solidFill>
              <a:cs typeface="Arial" panose="020B0604020202020204"/>
            </a:endParaRPr>
          </a:p>
          <a:p>
            <a:pPr marL="285750" indent="-285750">
              <a:buFont typeface="Arial"/>
              <a:buChar char="•"/>
            </a:pPr>
            <a:r>
              <a:rPr lang="en-US" sz="1600">
                <a:solidFill>
                  <a:schemeClr val="tx1"/>
                </a:solidFill>
                <a:ea typeface="+mn-lt"/>
                <a:cs typeface="+mn-lt"/>
              </a:rPr>
              <a:t>Data Quality</a:t>
            </a:r>
          </a:p>
          <a:p>
            <a:pPr marL="285750" indent="-285750">
              <a:buFont typeface="Arial"/>
              <a:buChar char="•"/>
            </a:pPr>
            <a:endParaRPr lang="en-US" sz="1600">
              <a:solidFill>
                <a:schemeClr val="tx1"/>
              </a:solidFill>
              <a:ea typeface="+mn-lt"/>
              <a:cs typeface="+mn-lt"/>
            </a:endParaRPr>
          </a:p>
          <a:p>
            <a:r>
              <a:rPr lang="en-US" sz="1600" b="1">
                <a:solidFill>
                  <a:schemeClr val="tx1"/>
                </a:solidFill>
                <a:cs typeface="Arial"/>
              </a:rPr>
              <a:t>2.</a:t>
            </a:r>
            <a:r>
              <a:rPr lang="en-US" sz="1600" b="1">
                <a:solidFill>
                  <a:schemeClr val="tx1"/>
                </a:solidFill>
                <a:ea typeface="+mn-lt"/>
                <a:cs typeface="+mn-lt"/>
              </a:rPr>
              <a:t>Model Bias:</a:t>
            </a:r>
          </a:p>
          <a:p>
            <a:pPr>
              <a:buFont typeface="Arial"/>
              <a:buChar char="•"/>
            </a:pPr>
            <a:r>
              <a:rPr lang="en-US" sz="1600">
                <a:solidFill>
                  <a:schemeClr val="tx1"/>
                </a:solidFill>
                <a:ea typeface="+mn-lt"/>
                <a:cs typeface="+mn-lt"/>
              </a:rPr>
              <a:t>Demographic Bias</a:t>
            </a:r>
            <a:endParaRPr lang="en-US" sz="1600">
              <a:solidFill>
                <a:schemeClr val="tx1"/>
              </a:solidFill>
              <a:cs typeface="Arial"/>
            </a:endParaRPr>
          </a:p>
          <a:p>
            <a:pPr>
              <a:buFont typeface="Arial"/>
              <a:buChar char="•"/>
            </a:pPr>
            <a:r>
              <a:rPr lang="en-US" sz="1600">
                <a:solidFill>
                  <a:schemeClr val="tx1"/>
                </a:solidFill>
                <a:ea typeface="+mn-lt"/>
                <a:cs typeface="+mn-lt"/>
              </a:rPr>
              <a:t>Feature Bias </a:t>
            </a:r>
            <a:endParaRPr lang="en-US" sz="1600">
              <a:solidFill>
                <a:schemeClr val="tx1"/>
              </a:solidFill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n-US" sz="1600" b="1">
              <a:solidFill>
                <a:schemeClr val="tx1"/>
              </a:solidFill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n-US" sz="1600">
              <a:solidFill>
                <a:schemeClr val="tx1"/>
              </a:solidFill>
              <a:latin typeface="+mj-lt"/>
              <a:cs typeface="Arial" panose="020B0604020202020204"/>
            </a:endParaRPr>
          </a:p>
          <a:p>
            <a:endParaRPr lang="en-US" sz="1600">
              <a:solidFill>
                <a:schemeClr val="tx1"/>
              </a:solidFill>
              <a:latin typeface="+mj-lt"/>
              <a:cs typeface="Arial" panose="020B0604020202020204"/>
            </a:endParaRPr>
          </a:p>
          <a:p>
            <a:endParaRPr lang="en-US" sz="1600" b="1">
              <a:solidFill>
                <a:schemeClr val="tx1"/>
              </a:solidFill>
              <a:latin typeface="+mj-lt"/>
              <a:cs typeface="Arial" panose="020B0604020202020204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704CF7-7711-BDAA-0FCE-AB0C79FB5D68}"/>
              </a:ext>
            </a:extLst>
          </p:cNvPr>
          <p:cNvSpPr/>
          <p:nvPr/>
        </p:nvSpPr>
        <p:spPr>
          <a:xfrm>
            <a:off x="789271" y="1475495"/>
            <a:ext cx="5306729" cy="45046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chemeClr val="tx1"/>
                </a:solidFill>
                <a:ea typeface="+mn-lt"/>
                <a:cs typeface="+mn-lt"/>
              </a:rPr>
              <a:t>           </a:t>
            </a:r>
            <a:r>
              <a:rPr lang="en-US" sz="140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sz="1600" b="1">
                <a:solidFill>
                  <a:schemeClr val="tx1"/>
                </a:solidFill>
                <a:ea typeface="+mn-lt"/>
                <a:cs typeface="+mn-lt"/>
              </a:rPr>
              <a:t>Caveats, and Potential Biases in </a:t>
            </a:r>
            <a:r>
              <a:rPr lang="en-US" sz="1600" b="1" err="1">
                <a:solidFill>
                  <a:schemeClr val="tx1"/>
                </a:solidFill>
                <a:ea typeface="+mn-lt"/>
                <a:cs typeface="+mn-lt"/>
              </a:rPr>
              <a:t>PokeClinic</a:t>
            </a:r>
            <a:endParaRPr lang="en-US" sz="1600" b="1">
              <a:solidFill>
                <a:schemeClr val="tx1"/>
              </a:solidFill>
              <a:ea typeface="+mn-lt"/>
              <a:cs typeface="+mn-lt"/>
            </a:endParaRPr>
          </a:p>
          <a:p>
            <a:endParaRPr lang="en-US" sz="1600" b="1">
              <a:solidFill>
                <a:schemeClr val="tx1"/>
              </a:solidFill>
              <a:latin typeface="+mj-lt"/>
              <a:cs typeface="Arial" panose="020B0604020202020204"/>
            </a:endParaRPr>
          </a:p>
          <a:p>
            <a:r>
              <a:rPr lang="en-US" sz="1600" b="1">
                <a:solidFill>
                  <a:schemeClr val="tx1"/>
                </a:solidFill>
                <a:ea typeface="+mn-lt"/>
                <a:cs typeface="+mn-lt"/>
              </a:rPr>
              <a:t>1.Data Limitations:</a:t>
            </a:r>
            <a:endParaRPr lang="en-US">
              <a:solidFill>
                <a:schemeClr val="tx1"/>
              </a:solidFill>
              <a:cs typeface="Arial" panose="020B0604020202020204"/>
            </a:endParaRPr>
          </a:p>
          <a:p>
            <a:pPr marL="285750" indent="-285750">
              <a:buFont typeface="Arial"/>
              <a:buChar char="•"/>
            </a:pPr>
            <a:r>
              <a:rPr lang="en-US" sz="1600">
                <a:solidFill>
                  <a:schemeClr val="tx1"/>
                </a:solidFill>
                <a:ea typeface="+mn-lt"/>
                <a:cs typeface="+mn-lt"/>
              </a:rPr>
              <a:t>Imbalanced Data</a:t>
            </a:r>
            <a:endParaRPr lang="en-US">
              <a:solidFill>
                <a:schemeClr val="tx1"/>
              </a:solidFill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1600">
                <a:solidFill>
                  <a:schemeClr val="tx1"/>
                </a:solidFill>
                <a:ea typeface="+mn-lt"/>
                <a:cs typeface="+mn-lt"/>
              </a:rPr>
              <a:t>Data Quality</a:t>
            </a:r>
          </a:p>
          <a:p>
            <a:pPr marL="285750" indent="-285750">
              <a:buFont typeface="Arial"/>
              <a:buChar char="•"/>
            </a:pPr>
            <a:endParaRPr lang="en-US" sz="1600">
              <a:solidFill>
                <a:schemeClr val="tx1"/>
              </a:solidFill>
              <a:ea typeface="+mn-lt"/>
              <a:cs typeface="+mn-lt"/>
            </a:endParaRPr>
          </a:p>
          <a:p>
            <a:r>
              <a:rPr lang="en-US" sz="1600" b="1">
                <a:solidFill>
                  <a:schemeClr val="tx1"/>
                </a:solidFill>
                <a:cs typeface="Arial"/>
              </a:rPr>
              <a:t>2.</a:t>
            </a:r>
            <a:r>
              <a:rPr lang="en-US" sz="1600" b="1">
                <a:solidFill>
                  <a:schemeClr val="tx1"/>
                </a:solidFill>
                <a:ea typeface="+mn-lt"/>
                <a:cs typeface="+mn-lt"/>
              </a:rPr>
              <a:t>Model Bias:</a:t>
            </a:r>
          </a:p>
          <a:p>
            <a:pPr>
              <a:buFont typeface="Arial"/>
              <a:buChar char="•"/>
            </a:pPr>
            <a:r>
              <a:rPr lang="en-US" sz="1600">
                <a:solidFill>
                  <a:schemeClr val="tx1"/>
                </a:solidFill>
                <a:ea typeface="+mn-lt"/>
                <a:cs typeface="+mn-lt"/>
              </a:rPr>
              <a:t>Demographic Bias</a:t>
            </a:r>
            <a:endParaRPr lang="en-US" sz="1600">
              <a:solidFill>
                <a:schemeClr val="tx1"/>
              </a:solidFill>
              <a:cs typeface="Arial"/>
            </a:endParaRPr>
          </a:p>
          <a:p>
            <a:pPr>
              <a:buFont typeface="Arial"/>
              <a:buChar char="•"/>
            </a:pPr>
            <a:r>
              <a:rPr lang="en-US" sz="1600">
                <a:solidFill>
                  <a:schemeClr val="tx1"/>
                </a:solidFill>
              </a:rPr>
              <a:t>Bias-Variance Trade-Off</a:t>
            </a:r>
            <a:endParaRPr lang="en-US" sz="1600">
              <a:solidFill>
                <a:schemeClr val="tx1"/>
              </a:solidFill>
              <a:cs typeface="Arial"/>
            </a:endParaRPr>
          </a:p>
          <a:p>
            <a:r>
              <a:rPr lang="en-US" sz="1600">
                <a:solidFill>
                  <a:schemeClr val="tx1"/>
                </a:solidFill>
              </a:rPr>
              <a:t>  </a:t>
            </a:r>
            <a:endParaRPr lang="en-US" sz="1600">
              <a:solidFill>
                <a:schemeClr val="tx1"/>
              </a:solidFill>
              <a:ea typeface="+mn-lt"/>
              <a:cs typeface="+mn-lt"/>
            </a:endParaRPr>
          </a:p>
          <a:p>
            <a:pPr>
              <a:buFont typeface="Arial"/>
              <a:buChar char="•"/>
            </a:pPr>
            <a:endParaRPr lang="en-US" sz="1600">
              <a:solidFill>
                <a:schemeClr val="tx1"/>
              </a:solidFill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n-US" sz="1600" b="1">
              <a:solidFill>
                <a:schemeClr val="tx1"/>
              </a:solidFill>
              <a:cs typeface="Arial"/>
            </a:endParaRPr>
          </a:p>
          <a:p>
            <a:pPr marL="285750" indent="-285750">
              <a:buFont typeface="Arial"/>
              <a:buChar char="•"/>
            </a:pPr>
            <a:endParaRPr lang="en-US" sz="1600">
              <a:solidFill>
                <a:schemeClr val="tx1"/>
              </a:solidFill>
              <a:latin typeface="+mj-lt"/>
              <a:cs typeface="Arial" panose="020B0604020202020204"/>
            </a:endParaRPr>
          </a:p>
          <a:p>
            <a:endParaRPr lang="en-US" sz="1600">
              <a:solidFill>
                <a:schemeClr val="tx1"/>
              </a:solidFill>
              <a:latin typeface="+mj-lt"/>
              <a:cs typeface="Arial" panose="020B0604020202020204"/>
            </a:endParaRPr>
          </a:p>
          <a:p>
            <a:endParaRPr lang="en-US" sz="1600" b="1">
              <a:solidFill>
                <a:schemeClr val="tx1"/>
              </a:solidFill>
              <a:latin typeface="+mj-lt"/>
              <a:cs typeface="Arial" panose="020B0604020202020204"/>
            </a:endParaRPr>
          </a:p>
        </p:txBody>
      </p:sp>
      <p:pic>
        <p:nvPicPr>
          <p:cNvPr id="6" name="Picture 5" descr="A logo with arrows in a circle&#10;&#10;Description automatically generated">
            <a:extLst>
              <a:ext uri="{FF2B5EF4-FFF2-40B4-BE49-F238E27FC236}">
                <a16:creationId xmlns:a16="http://schemas.microsoft.com/office/drawing/2014/main" id="{90C8E5DC-6BFA-F8D7-0105-A31A71EEC0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82110" y="1921578"/>
            <a:ext cx="2224510" cy="1904398"/>
          </a:xfrm>
          <a:prstGeom prst="rect">
            <a:avLst/>
          </a:prstGeom>
        </p:spPr>
      </p:pic>
      <p:pic>
        <p:nvPicPr>
          <p:cNvPr id="8" name="Picture 7" descr="A graph with red dots&#10;&#10;Description automatically generated">
            <a:extLst>
              <a:ext uri="{FF2B5EF4-FFF2-40B4-BE49-F238E27FC236}">
                <a16:creationId xmlns:a16="http://schemas.microsoft.com/office/drawing/2014/main" id="{288F4AAA-E987-9F8A-A651-0EB2955991C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83993" y="3958837"/>
            <a:ext cx="4465899" cy="157839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F509792-E81C-DB47-035B-F551092A029B}"/>
              </a:ext>
            </a:extLst>
          </p:cNvPr>
          <p:cNvSpPr txBox="1"/>
          <p:nvPr/>
        </p:nvSpPr>
        <p:spPr>
          <a:xfrm>
            <a:off x="2220212" y="5670469"/>
            <a:ext cx="2435024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>
                <a:cs typeface="Arial"/>
              </a:rPr>
              <a:t>Bais-Variance Trade-off</a:t>
            </a:r>
            <a:endParaRPr lang="en-US" sz="1400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197EC518-7200-2B7E-BB6A-D832C19EA1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7810" y="121179"/>
            <a:ext cx="1571097" cy="558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1644791-43F5-E9B9-AFC4-DE87C15C0C56}"/>
              </a:ext>
            </a:extLst>
          </p:cNvPr>
          <p:cNvSpPr/>
          <p:nvPr/>
        </p:nvSpPr>
        <p:spPr>
          <a:xfrm>
            <a:off x="528506" y="6207853"/>
            <a:ext cx="3153604" cy="5285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3048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4B4175-D6CC-60BE-ECED-A1E2FF4553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hink-cell data - do not delete" hidden="1">
            <a:extLst>
              <a:ext uri="{FF2B5EF4-FFF2-40B4-BE49-F238E27FC236}">
                <a16:creationId xmlns:a16="http://schemas.microsoft.com/office/drawing/2014/main" id="{343302C1-80C6-8C5E-B8F4-88A7EB776057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92478381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26" imgH="428" progId="TCLayout.ActiveDocument.1">
                  <p:embed/>
                </p:oleObj>
              </mc:Choice>
              <mc:Fallback>
                <p:oleObj name="think-cell Slide" r:id="rId3" imgW="426" imgH="428" progId="TCLayout.ActiveDocument.1">
                  <p:embed/>
                  <p:pic>
                    <p:nvPicPr>
                      <p:cNvPr id="5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43302C1-80C6-8C5E-B8F4-88A7EB7760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itle 1">
            <a:extLst>
              <a:ext uri="{FF2B5EF4-FFF2-40B4-BE49-F238E27FC236}">
                <a16:creationId xmlns:a16="http://schemas.microsoft.com/office/drawing/2014/main" id="{0AFD6DE8-B484-9EB7-545F-6F5DB9F609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4838" y="2758439"/>
            <a:ext cx="5465762" cy="2280285"/>
          </a:xfrm>
        </p:spPr>
        <p:txBody>
          <a:bodyPr vert="horz"/>
          <a:lstStyle/>
          <a:p>
            <a:r>
              <a:rPr lang="en-GB"/>
              <a:t>THANK YOU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24ED6B5-CC2F-592A-9771-EF6ED8EBF1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74590" y="48237"/>
            <a:ext cx="1572904" cy="55478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F8E1B07-0D10-3077-CF4A-A7CD8E566D0B}"/>
              </a:ext>
            </a:extLst>
          </p:cNvPr>
          <p:cNvSpPr/>
          <p:nvPr/>
        </p:nvSpPr>
        <p:spPr>
          <a:xfrm>
            <a:off x="469783" y="6207853"/>
            <a:ext cx="3254929" cy="4949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571862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Novartis | Reimagining Medicine">
  <a:themeElements>
    <a:clrScheme name="Novartis RM">
      <a:dk1>
        <a:srgbClr val="000000"/>
      </a:dk1>
      <a:lt1>
        <a:srgbClr val="FFFFFF"/>
      </a:lt1>
      <a:dk2>
        <a:srgbClr val="002068"/>
      </a:dk2>
      <a:lt2>
        <a:srgbClr val="FFFFFF"/>
      </a:lt2>
      <a:accent1>
        <a:srgbClr val="002068"/>
      </a:accent1>
      <a:accent2>
        <a:srgbClr val="FF585D"/>
      </a:accent2>
      <a:accent3>
        <a:srgbClr val="FFC100"/>
      </a:accent3>
      <a:accent4>
        <a:srgbClr val="A7A8AA"/>
      </a:accent4>
      <a:accent5>
        <a:srgbClr val="D0D0D0"/>
      </a:accent5>
      <a:accent6>
        <a:srgbClr val="0460A9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12700">
          <a:solidFill>
            <a:srgbClr val="0460A9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Novartis_PPT_16x9_Novartis_RMLogo" id="{C353A3A0-42CC-AA49-BF2F-196522F2CE06}" vid="{FA420423-A994-E54B-8A1E-034C61B1BE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95D41064A5D3944BBA09D2B0DBBA858" ma:contentTypeVersion="5" ma:contentTypeDescription="Create a new document." ma:contentTypeScope="" ma:versionID="17316d43d080869ac6e34503a88b2f66">
  <xsd:schema xmlns:xsd="http://www.w3.org/2001/XMLSchema" xmlns:xs="http://www.w3.org/2001/XMLSchema" xmlns:p="http://schemas.microsoft.com/office/2006/metadata/properties" xmlns:ns3="a6fad8c3-7c36-43a5-bab4-7b181c865be2" targetNamespace="http://schemas.microsoft.com/office/2006/metadata/properties" ma:root="true" ma:fieldsID="a98687e3469588d242ce0b52964b9e5f" ns3:_="">
    <xsd:import namespace="a6fad8c3-7c36-43a5-bab4-7b181c865be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MediaServiceSearchPropertie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6fad8c3-7c36-43a5-bab4-7b181c865be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_activity" ma:index="12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a6fad8c3-7c36-43a5-bab4-7b181c865be2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D1AEF6D-D13F-4FAF-AA93-2F41D7D4B2B3}">
  <ds:schemaRefs>
    <ds:schemaRef ds:uri="a6fad8c3-7c36-43a5-bab4-7b181c865be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22F59799-9423-41A2-874A-FD3E7DDFECF2}">
  <ds:schemaRefs>
    <ds:schemaRef ds:uri="a6fad8c3-7c36-43a5-bab4-7b181c865be2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36EB33C5-0CDD-4750-B2E4-C6F71F8BCB6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112</TotalTime>
  <Words>871</Words>
  <Application>Microsoft Office PowerPoint</Application>
  <PresentationFormat>Widescreen</PresentationFormat>
  <Paragraphs>152</Paragraphs>
  <Slides>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Courier New</vt:lpstr>
      <vt:lpstr>Ping LCG Medium</vt:lpstr>
      <vt:lpstr>Novartis | Reimagining Medicine</vt:lpstr>
      <vt:lpstr>think-cell Slide</vt:lpstr>
      <vt:lpstr>PokeClinic:A model to predict and increase recruitment rate(RR) in clinical trials</vt:lpstr>
      <vt:lpstr>Approach &amp; methodology</vt:lpstr>
      <vt:lpstr>Model choice &amp; setup</vt:lpstr>
      <vt:lpstr>Model Training &amp; Evaluation</vt:lpstr>
      <vt:lpstr>Results and visualization</vt:lpstr>
      <vt:lpstr>Challenges &amp; Next Steps</vt:lpstr>
      <vt:lpstr>THANK YOU</vt:lpstr>
    </vt:vector>
  </TitlesOfParts>
  <Company>Novartis Pharma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Malakar, Himadri</dc:creator>
  <cp:lastModifiedBy>Aayush sharma</cp:lastModifiedBy>
  <cp:revision>12</cp:revision>
  <dcterms:created xsi:type="dcterms:W3CDTF">2024-12-05T15:21:13Z</dcterms:created>
  <dcterms:modified xsi:type="dcterms:W3CDTF">2025-04-28T17:51:01Z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c9bec58-8084-492e-8360-0e1cfe36408c_Enabled">
    <vt:lpwstr>true</vt:lpwstr>
  </property>
  <property fmtid="{D5CDD505-2E9C-101B-9397-08002B2CF9AE}" pid="3" name="MSIP_Label_3c9bec58-8084-492e-8360-0e1cfe36408c_SetDate">
    <vt:lpwstr>2023-10-12T11:34:02Z</vt:lpwstr>
  </property>
  <property fmtid="{D5CDD505-2E9C-101B-9397-08002B2CF9AE}" pid="4" name="MSIP_Label_3c9bec58-8084-492e-8360-0e1cfe36408c_Method">
    <vt:lpwstr>Standard</vt:lpwstr>
  </property>
  <property fmtid="{D5CDD505-2E9C-101B-9397-08002B2CF9AE}" pid="5" name="MSIP_Label_3c9bec58-8084-492e-8360-0e1cfe36408c_Name">
    <vt:lpwstr>Not Protected -Pilot</vt:lpwstr>
  </property>
  <property fmtid="{D5CDD505-2E9C-101B-9397-08002B2CF9AE}" pid="6" name="MSIP_Label_3c9bec58-8084-492e-8360-0e1cfe36408c_SiteId">
    <vt:lpwstr>f35a6974-607f-47d4-82d7-ff31d7dc53a5</vt:lpwstr>
  </property>
  <property fmtid="{D5CDD505-2E9C-101B-9397-08002B2CF9AE}" pid="7" name="MSIP_Label_3c9bec58-8084-492e-8360-0e1cfe36408c_ActionId">
    <vt:lpwstr>9929b886-7866-4465-9bf7-3a0ab3cdd5a5</vt:lpwstr>
  </property>
  <property fmtid="{D5CDD505-2E9C-101B-9397-08002B2CF9AE}" pid="8" name="MSIP_Label_3c9bec58-8084-492e-8360-0e1cfe36408c_ContentBits">
    <vt:lpwstr>0</vt:lpwstr>
  </property>
  <property fmtid="{D5CDD505-2E9C-101B-9397-08002B2CF9AE}" pid="9" name="MSIP_Label_8e19d756-792e-42a1-bcad-4cb9051ddd2d_Enabled">
    <vt:lpwstr>true</vt:lpwstr>
  </property>
  <property fmtid="{D5CDD505-2E9C-101B-9397-08002B2CF9AE}" pid="10" name="MSIP_Label_8e19d756-792e-42a1-bcad-4cb9051ddd2d_SetDate">
    <vt:lpwstr>2024-10-16T12:55:38Z</vt:lpwstr>
  </property>
  <property fmtid="{D5CDD505-2E9C-101B-9397-08002B2CF9AE}" pid="11" name="MSIP_Label_8e19d756-792e-42a1-bcad-4cb9051ddd2d_Method">
    <vt:lpwstr>Standard</vt:lpwstr>
  </property>
  <property fmtid="{D5CDD505-2E9C-101B-9397-08002B2CF9AE}" pid="12" name="MSIP_Label_8e19d756-792e-42a1-bcad-4cb9051ddd2d_Name">
    <vt:lpwstr>Confidential</vt:lpwstr>
  </property>
  <property fmtid="{D5CDD505-2E9C-101B-9397-08002B2CF9AE}" pid="13" name="MSIP_Label_8e19d756-792e-42a1-bcad-4cb9051ddd2d_SiteId">
    <vt:lpwstr>41eb501a-f671-4ce0-a5bf-b64168c3705f</vt:lpwstr>
  </property>
  <property fmtid="{D5CDD505-2E9C-101B-9397-08002B2CF9AE}" pid="14" name="MSIP_Label_8e19d756-792e-42a1-bcad-4cb9051ddd2d_ActionId">
    <vt:lpwstr>8ce6efed-055a-4528-961b-9daa01880ba6</vt:lpwstr>
  </property>
  <property fmtid="{D5CDD505-2E9C-101B-9397-08002B2CF9AE}" pid="15" name="MSIP_Label_8e19d756-792e-42a1-bcad-4cb9051ddd2d_ContentBits">
    <vt:lpwstr>2</vt:lpwstr>
  </property>
  <property fmtid="{D5CDD505-2E9C-101B-9397-08002B2CF9AE}" pid="16" name="ClassificationContentMarkingFooterLocations">
    <vt:lpwstr>Novartis | Reimagining Medicine:7</vt:lpwstr>
  </property>
  <property fmtid="{D5CDD505-2E9C-101B-9397-08002B2CF9AE}" pid="17" name="ClassificationContentMarkingFooterText">
    <vt:lpwstr>Confidential - Not for Public Consumption or Distribution</vt:lpwstr>
  </property>
  <property fmtid="{D5CDD505-2E9C-101B-9397-08002B2CF9AE}" pid="18" name="ContentTypeId">
    <vt:lpwstr>0x010100195D41064A5D3944BBA09D2B0DBBA858</vt:lpwstr>
  </property>
</Properties>
</file>