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73" r:id="rId3"/>
    <p:sldId id="274" r:id="rId4"/>
    <p:sldId id="258" r:id="rId5"/>
    <p:sldId id="259" r:id="rId6"/>
    <p:sldId id="275" r:id="rId7"/>
    <p:sldId id="260" r:id="rId8"/>
    <p:sldId id="276" r:id="rId9"/>
    <p:sldId id="261" r:id="rId10"/>
    <p:sldId id="262" r:id="rId11"/>
    <p:sldId id="263" r:id="rId12"/>
    <p:sldId id="282" r:id="rId13"/>
    <p:sldId id="264" r:id="rId14"/>
    <p:sldId id="277" r:id="rId15"/>
    <p:sldId id="265" r:id="rId16"/>
    <p:sldId id="278" r:id="rId17"/>
    <p:sldId id="266" r:id="rId18"/>
    <p:sldId id="279" r:id="rId19"/>
    <p:sldId id="280" r:id="rId20"/>
    <p:sldId id="267" r:id="rId21"/>
    <p:sldId id="281" r:id="rId22"/>
    <p:sldId id="26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68E7C-0525-4C3E-8EEA-55F240FA3220}" v="16" dt="2021-05-17T17:42:27.713"/>
    <p1510:client id="{DE7AE7CB-349E-4F8B-A099-C34352D915C1}" v="231" dt="2021-05-18T15:30:05.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2189" autoAdjust="0"/>
  </p:normalViewPr>
  <p:slideViewPr>
    <p:cSldViewPr snapToGrid="0">
      <p:cViewPr varScale="1">
        <p:scale>
          <a:sx n="49" d="100"/>
          <a:sy n="49" d="100"/>
        </p:scale>
        <p:origin x="1328"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i Gupta" userId="f5ad32fb81546d59" providerId="LiveId" clId="{D2F68E7C-0525-4C3E-8EEA-55F240FA3220}"/>
    <pc:docChg chg="undo custSel addSld delSld modSld">
      <pc:chgData name="Aayushi Gupta" userId="f5ad32fb81546d59" providerId="LiveId" clId="{D2F68E7C-0525-4C3E-8EEA-55F240FA3220}" dt="2021-05-17T17:43:26.726" v="1423" actId="26606"/>
      <pc:docMkLst>
        <pc:docMk/>
      </pc:docMkLst>
      <pc:sldChg chg="addSp delSp modSp mod setBg">
        <pc:chgData name="Aayushi Gupta" userId="f5ad32fb81546d59" providerId="LiveId" clId="{D2F68E7C-0525-4C3E-8EEA-55F240FA3220}" dt="2021-05-17T17:35:22.037" v="1313" actId="26606"/>
        <pc:sldMkLst>
          <pc:docMk/>
          <pc:sldMk cId="2220694711" sldId="259"/>
        </pc:sldMkLst>
        <pc:spChg chg="mod">
          <ac:chgData name="Aayushi Gupta" userId="f5ad32fb81546d59" providerId="LiveId" clId="{D2F68E7C-0525-4C3E-8EEA-55F240FA3220}" dt="2021-05-17T17:35:22.037" v="1313" actId="26606"/>
          <ac:spMkLst>
            <pc:docMk/>
            <pc:sldMk cId="2220694711" sldId="259"/>
            <ac:spMk id="2" creationId="{F9081BDA-0C43-4511-86F9-93263B123044}"/>
          </ac:spMkLst>
        </pc:spChg>
        <pc:spChg chg="mod">
          <ac:chgData name="Aayushi Gupta" userId="f5ad32fb81546d59" providerId="LiveId" clId="{D2F68E7C-0525-4C3E-8EEA-55F240FA3220}" dt="2021-05-17T17:35:22.037" v="1313" actId="26606"/>
          <ac:spMkLst>
            <pc:docMk/>
            <pc:sldMk cId="2220694711" sldId="259"/>
            <ac:spMk id="3" creationId="{BC24D19D-012A-457A-A8DB-E764A5862B9F}"/>
          </ac:spMkLst>
        </pc:spChg>
        <pc:spChg chg="add del">
          <ac:chgData name="Aayushi Gupta" userId="f5ad32fb81546d59" providerId="LiveId" clId="{D2F68E7C-0525-4C3E-8EEA-55F240FA3220}" dt="2021-05-17T17:35:05.083" v="1306" actId="26606"/>
          <ac:spMkLst>
            <pc:docMk/>
            <pc:sldMk cId="2220694711" sldId="259"/>
            <ac:spMk id="8" creationId="{2BD55E05-51A2-4173-A7FA-869DE4F71AC3}"/>
          </ac:spMkLst>
        </pc:spChg>
        <pc:spChg chg="add del">
          <ac:chgData name="Aayushi Gupta" userId="f5ad32fb81546d59" providerId="LiveId" clId="{D2F68E7C-0525-4C3E-8EEA-55F240FA3220}" dt="2021-05-17T17:35:09.402" v="1308" actId="26606"/>
          <ac:spMkLst>
            <pc:docMk/>
            <pc:sldMk cId="2220694711" sldId="259"/>
            <ac:spMk id="32" creationId="{C54A3646-77FE-4862-96CE-45260829B18F}"/>
          </ac:spMkLst>
        </pc:spChg>
        <pc:spChg chg="add del">
          <ac:chgData name="Aayushi Gupta" userId="f5ad32fb81546d59" providerId="LiveId" clId="{D2F68E7C-0525-4C3E-8EEA-55F240FA3220}" dt="2021-05-17T17:35:09.402" v="1308" actId="26606"/>
          <ac:spMkLst>
            <pc:docMk/>
            <pc:sldMk cId="2220694711" sldId="259"/>
            <ac:spMk id="33" creationId="{700D0C16-8549-4373-8B7C-3555082CEA0B}"/>
          </ac:spMkLst>
        </pc:spChg>
        <pc:spChg chg="add del">
          <ac:chgData name="Aayushi Gupta" userId="f5ad32fb81546d59" providerId="LiveId" clId="{D2F68E7C-0525-4C3E-8EEA-55F240FA3220}" dt="2021-05-17T17:35:09.402" v="1308" actId="26606"/>
          <ac:spMkLst>
            <pc:docMk/>
            <pc:sldMk cId="2220694711" sldId="259"/>
            <ac:spMk id="35" creationId="{C7341777-0F86-4E1E-A07F-2076F00D04EC}"/>
          </ac:spMkLst>
        </pc:spChg>
        <pc:spChg chg="add del">
          <ac:chgData name="Aayushi Gupta" userId="f5ad32fb81546d59" providerId="LiveId" clId="{D2F68E7C-0525-4C3E-8EEA-55F240FA3220}" dt="2021-05-17T17:35:11.742" v="1310" actId="26606"/>
          <ac:spMkLst>
            <pc:docMk/>
            <pc:sldMk cId="2220694711" sldId="259"/>
            <ac:spMk id="37" creationId="{44D65982-4F00-4330-8DAA-DE6A9E4D6D23}"/>
          </ac:spMkLst>
        </pc:spChg>
        <pc:spChg chg="add del">
          <ac:chgData name="Aayushi Gupta" userId="f5ad32fb81546d59" providerId="LiveId" clId="{D2F68E7C-0525-4C3E-8EEA-55F240FA3220}" dt="2021-05-17T17:35:11.742" v="1310" actId="26606"/>
          <ac:spMkLst>
            <pc:docMk/>
            <pc:sldMk cId="2220694711" sldId="259"/>
            <ac:spMk id="38" creationId="{009115B9-5BFD-478D-9C87-29ADB3AF1721}"/>
          </ac:spMkLst>
        </pc:spChg>
        <pc:spChg chg="add del">
          <ac:chgData name="Aayushi Gupta" userId="f5ad32fb81546d59" providerId="LiveId" clId="{D2F68E7C-0525-4C3E-8EEA-55F240FA3220}" dt="2021-05-17T17:35:22.025" v="1312" actId="26606"/>
          <ac:spMkLst>
            <pc:docMk/>
            <pc:sldMk cId="2220694711" sldId="259"/>
            <ac:spMk id="40" creationId="{C3896A03-3945-419A-B66B-4EE266EDD152}"/>
          </ac:spMkLst>
        </pc:spChg>
        <pc:spChg chg="add del">
          <ac:chgData name="Aayushi Gupta" userId="f5ad32fb81546d59" providerId="LiveId" clId="{D2F68E7C-0525-4C3E-8EEA-55F240FA3220}" dt="2021-05-17T17:35:22.025" v="1312" actId="26606"/>
          <ac:spMkLst>
            <pc:docMk/>
            <pc:sldMk cId="2220694711" sldId="259"/>
            <ac:spMk id="41" creationId="{B34F5AD2-EDBD-4BBD-A55C-EAFFD0C7097A}"/>
          </ac:spMkLst>
        </pc:spChg>
        <pc:spChg chg="add del">
          <ac:chgData name="Aayushi Gupta" userId="f5ad32fb81546d59" providerId="LiveId" clId="{D2F68E7C-0525-4C3E-8EEA-55F240FA3220}" dt="2021-05-17T17:35:22.025" v="1312" actId="26606"/>
          <ac:spMkLst>
            <pc:docMk/>
            <pc:sldMk cId="2220694711" sldId="259"/>
            <ac:spMk id="42" creationId="{B8EAE243-3A9F-4A46-B0D9-04C723A8A1BD}"/>
          </ac:spMkLst>
        </pc:spChg>
        <pc:spChg chg="add">
          <ac:chgData name="Aayushi Gupta" userId="f5ad32fb81546d59" providerId="LiveId" clId="{D2F68E7C-0525-4C3E-8EEA-55F240FA3220}" dt="2021-05-17T17:35:22.037" v="1313" actId="26606"/>
          <ac:spMkLst>
            <pc:docMk/>
            <pc:sldMk cId="2220694711" sldId="259"/>
            <ac:spMk id="44" creationId="{C9A36457-A5F4-4103-A443-02581C09185B}"/>
          </ac:spMkLst>
        </pc:spChg>
        <pc:spChg chg="add">
          <ac:chgData name="Aayushi Gupta" userId="f5ad32fb81546d59" providerId="LiveId" clId="{D2F68E7C-0525-4C3E-8EEA-55F240FA3220}" dt="2021-05-17T17:35:22.037" v="1313" actId="26606"/>
          <ac:spMkLst>
            <pc:docMk/>
            <pc:sldMk cId="2220694711" sldId="259"/>
            <ac:spMk id="45" creationId="{DC5FB7E8-B636-40FA-BE8D-48145C0F5C57}"/>
          </ac:spMkLst>
        </pc:spChg>
        <pc:spChg chg="add">
          <ac:chgData name="Aayushi Gupta" userId="f5ad32fb81546d59" providerId="LiveId" clId="{D2F68E7C-0525-4C3E-8EEA-55F240FA3220}" dt="2021-05-17T17:35:22.037" v="1313" actId="26606"/>
          <ac:spMkLst>
            <pc:docMk/>
            <pc:sldMk cId="2220694711" sldId="259"/>
            <ac:spMk id="46" creationId="{142DCE2C-2863-46FA-9BE7-24365A24D9BA}"/>
          </ac:spMkLst>
        </pc:spChg>
        <pc:grpChg chg="add del">
          <ac:chgData name="Aayushi Gupta" userId="f5ad32fb81546d59" providerId="LiveId" clId="{D2F68E7C-0525-4C3E-8EEA-55F240FA3220}" dt="2021-05-17T17:35:09.402" v="1308" actId="26606"/>
          <ac:grpSpMkLst>
            <pc:docMk/>
            <pc:sldMk cId="2220694711" sldId="259"/>
            <ac:grpSpMk id="10" creationId="{3F6FA249-9C10-48B9-9F72-1F333D8A9486}"/>
          </ac:grpSpMkLst>
        </pc:grpChg>
        <pc:grpChg chg="add del">
          <ac:chgData name="Aayushi Gupta" userId="f5ad32fb81546d59" providerId="LiveId" clId="{D2F68E7C-0525-4C3E-8EEA-55F240FA3220}" dt="2021-05-17T17:35:11.742" v="1310" actId="26606"/>
          <ac:grpSpMkLst>
            <pc:docMk/>
            <pc:sldMk cId="2220694711" sldId="259"/>
            <ac:grpSpMk id="12" creationId="{8D57F946-2E03-4DE1-91F8-25BEDC663563}"/>
          </ac:grpSpMkLst>
        </pc:grpChg>
        <pc:grpChg chg="add del">
          <ac:chgData name="Aayushi Gupta" userId="f5ad32fb81546d59" providerId="LiveId" clId="{D2F68E7C-0525-4C3E-8EEA-55F240FA3220}" dt="2021-05-17T17:35:11.742" v="1310" actId="26606"/>
          <ac:grpSpMkLst>
            <pc:docMk/>
            <pc:sldMk cId="2220694711" sldId="259"/>
            <ac:grpSpMk id="16" creationId="{43F5E015-E085-4624-B431-B42414448684}"/>
          </ac:grpSpMkLst>
        </pc:grpChg>
      </pc:sldChg>
      <pc:sldChg chg="addSp delSp modSp mod setBg">
        <pc:chgData name="Aayushi Gupta" userId="f5ad32fb81546d59" providerId="LiveId" clId="{D2F68E7C-0525-4C3E-8EEA-55F240FA3220}" dt="2021-05-17T17:35:44.692" v="1320" actId="26606"/>
        <pc:sldMkLst>
          <pc:docMk/>
          <pc:sldMk cId="214716547" sldId="260"/>
        </pc:sldMkLst>
        <pc:spChg chg="mod">
          <ac:chgData name="Aayushi Gupta" userId="f5ad32fb81546d59" providerId="LiveId" clId="{D2F68E7C-0525-4C3E-8EEA-55F240FA3220}" dt="2021-05-17T17:35:44.692" v="1320" actId="26606"/>
          <ac:spMkLst>
            <pc:docMk/>
            <pc:sldMk cId="214716547" sldId="260"/>
            <ac:spMk id="2" creationId="{C3D45DF4-E44D-49F4-8AB6-414D728ABB87}"/>
          </ac:spMkLst>
        </pc:spChg>
        <pc:spChg chg="add del mod">
          <ac:chgData name="Aayushi Gupta" userId="f5ad32fb81546d59" providerId="LiveId" clId="{D2F68E7C-0525-4C3E-8EEA-55F240FA3220}" dt="2021-05-17T17:35:44.692" v="1320" actId="26606"/>
          <ac:spMkLst>
            <pc:docMk/>
            <pc:sldMk cId="214716547" sldId="260"/>
            <ac:spMk id="3" creationId="{E87F151B-C964-4CCA-A07B-E277F9E7EBB6}"/>
          </ac:spMkLst>
        </pc:spChg>
        <pc:spChg chg="add del">
          <ac:chgData name="Aayushi Gupta" userId="f5ad32fb81546d59" providerId="LiveId" clId="{D2F68E7C-0525-4C3E-8EEA-55F240FA3220}" dt="2021-05-17T17:34:23.417" v="1301" actId="26606"/>
          <ac:spMkLst>
            <pc:docMk/>
            <pc:sldMk cId="214716547" sldId="260"/>
            <ac:spMk id="8" creationId="{91F32EBA-ED97-466E-8CFA-8382584155D0}"/>
          </ac:spMkLst>
        </pc:spChg>
        <pc:spChg chg="add del">
          <ac:chgData name="Aayushi Gupta" userId="f5ad32fb81546d59" providerId="LiveId" clId="{D2F68E7C-0525-4C3E-8EEA-55F240FA3220}" dt="2021-05-17T17:34:23.417" v="1301" actId="26606"/>
          <ac:spMkLst>
            <pc:docMk/>
            <pc:sldMk cId="214716547" sldId="260"/>
            <ac:spMk id="10" creationId="{62A38935-BB53-4DF7-A56E-48DD25B685D7}"/>
          </ac:spMkLst>
        </pc:spChg>
        <pc:spChg chg="add del">
          <ac:chgData name="Aayushi Gupta" userId="f5ad32fb81546d59" providerId="LiveId" clId="{D2F68E7C-0525-4C3E-8EEA-55F240FA3220}" dt="2021-05-17T17:34:34.054" v="1304" actId="26606"/>
          <ac:spMkLst>
            <pc:docMk/>
            <pc:sldMk cId="214716547" sldId="260"/>
            <ac:spMk id="15" creationId="{33CD251C-A887-4D2F-925B-FC097198538B}"/>
          </ac:spMkLst>
        </pc:spChg>
        <pc:spChg chg="add del">
          <ac:chgData name="Aayushi Gupta" userId="f5ad32fb81546d59" providerId="LiveId" clId="{D2F68E7C-0525-4C3E-8EEA-55F240FA3220}" dt="2021-05-17T17:34:34.054" v="1304" actId="26606"/>
          <ac:spMkLst>
            <pc:docMk/>
            <pc:sldMk cId="214716547" sldId="260"/>
            <ac:spMk id="16" creationId="{3B2069EE-A08E-44F0-B3F9-3CF8CC2DCAD5}"/>
          </ac:spMkLst>
        </pc:spChg>
        <pc:spChg chg="add del">
          <ac:chgData name="Aayushi Gupta" userId="f5ad32fb81546d59" providerId="LiveId" clId="{D2F68E7C-0525-4C3E-8EEA-55F240FA3220}" dt="2021-05-17T17:35:44.692" v="1320" actId="26606"/>
          <ac:spMkLst>
            <pc:docMk/>
            <pc:sldMk cId="214716547" sldId="260"/>
            <ac:spMk id="21" creationId="{33CD251C-A887-4D2F-925B-FC097198538B}"/>
          </ac:spMkLst>
        </pc:spChg>
        <pc:spChg chg="add del">
          <ac:chgData name="Aayushi Gupta" userId="f5ad32fb81546d59" providerId="LiveId" clId="{D2F68E7C-0525-4C3E-8EEA-55F240FA3220}" dt="2021-05-17T17:35:44.692" v="1320" actId="26606"/>
          <ac:spMkLst>
            <pc:docMk/>
            <pc:sldMk cId="214716547" sldId="260"/>
            <ac:spMk id="23" creationId="{B19D093C-27FB-4032-B282-42C4563F257C}"/>
          </ac:spMkLst>
        </pc:spChg>
        <pc:spChg chg="add del">
          <ac:chgData name="Aayushi Gupta" userId="f5ad32fb81546d59" providerId="LiveId" clId="{D2F68E7C-0525-4C3E-8EEA-55F240FA3220}" dt="2021-05-17T17:35:44.677" v="1319" actId="26606"/>
          <ac:spMkLst>
            <pc:docMk/>
            <pc:sldMk cId="214716547" sldId="260"/>
            <ac:spMk id="32" creationId="{0741393E-C764-4C6F-8886-35CFF2E48351}"/>
          </ac:spMkLst>
        </pc:spChg>
        <pc:spChg chg="add del">
          <ac:chgData name="Aayushi Gupta" userId="f5ad32fb81546d59" providerId="LiveId" clId="{D2F68E7C-0525-4C3E-8EEA-55F240FA3220}" dt="2021-05-17T17:35:42.346" v="1317" actId="26606"/>
          <ac:spMkLst>
            <pc:docMk/>
            <pc:sldMk cId="214716547" sldId="260"/>
            <ac:spMk id="33" creationId="{2659FDB4-FCBE-4A89-B46D-43D4FA54464D}"/>
          </ac:spMkLst>
        </pc:spChg>
        <pc:spChg chg="add del">
          <ac:chgData name="Aayushi Gupta" userId="f5ad32fb81546d59" providerId="LiveId" clId="{D2F68E7C-0525-4C3E-8EEA-55F240FA3220}" dt="2021-05-17T17:35:44.677" v="1319" actId="26606"/>
          <ac:spMkLst>
            <pc:docMk/>
            <pc:sldMk cId="214716547" sldId="260"/>
            <ac:spMk id="34" creationId="{390890DC-37FF-4B49-BD4C-FE4232F69B37}"/>
          </ac:spMkLst>
        </pc:spChg>
        <pc:spChg chg="add">
          <ac:chgData name="Aayushi Gupta" userId="f5ad32fb81546d59" providerId="LiveId" clId="{D2F68E7C-0525-4C3E-8EEA-55F240FA3220}" dt="2021-05-17T17:35:44.692" v="1320" actId="26606"/>
          <ac:spMkLst>
            <pc:docMk/>
            <pc:sldMk cId="214716547" sldId="260"/>
            <ac:spMk id="36" creationId="{4300F7B2-2FBB-4B65-B588-6331766027CB}"/>
          </ac:spMkLst>
        </pc:spChg>
        <pc:spChg chg="add del">
          <ac:chgData name="Aayushi Gupta" userId="f5ad32fb81546d59" providerId="LiveId" clId="{D2F68E7C-0525-4C3E-8EEA-55F240FA3220}" dt="2021-05-17T17:35:44.677" v="1319" actId="26606"/>
          <ac:spMkLst>
            <pc:docMk/>
            <pc:sldMk cId="214716547" sldId="260"/>
            <ac:spMk id="37" creationId="{E87F151B-C964-4CCA-A07B-E277F9E7EBB6}"/>
          </ac:spMkLst>
        </pc:spChg>
        <pc:spChg chg="add">
          <ac:chgData name="Aayushi Gupta" userId="f5ad32fb81546d59" providerId="LiveId" clId="{D2F68E7C-0525-4C3E-8EEA-55F240FA3220}" dt="2021-05-17T17:35:44.692" v="1320" actId="26606"/>
          <ac:spMkLst>
            <pc:docMk/>
            <pc:sldMk cId="214716547" sldId="260"/>
            <ac:spMk id="38" creationId="{EFA5A327-531A-495C-BCA7-27F04811AF4B}"/>
          </ac:spMkLst>
        </pc:spChg>
        <pc:spChg chg="add">
          <ac:chgData name="Aayushi Gupta" userId="f5ad32fb81546d59" providerId="LiveId" clId="{D2F68E7C-0525-4C3E-8EEA-55F240FA3220}" dt="2021-05-17T17:35:44.692" v="1320" actId="26606"/>
          <ac:spMkLst>
            <pc:docMk/>
            <pc:sldMk cId="214716547" sldId="260"/>
            <ac:spMk id="39" creationId="{91F32EBA-ED97-466E-8CFA-8382584155D0}"/>
          </ac:spMkLst>
        </pc:spChg>
        <pc:spChg chg="add">
          <ac:chgData name="Aayushi Gupta" userId="f5ad32fb81546d59" providerId="LiveId" clId="{D2F68E7C-0525-4C3E-8EEA-55F240FA3220}" dt="2021-05-17T17:35:44.692" v="1320" actId="26606"/>
          <ac:spMkLst>
            <pc:docMk/>
            <pc:sldMk cId="214716547" sldId="260"/>
            <ac:spMk id="40" creationId="{E87F151B-C964-4CCA-A07B-E277F9E7EBB6}"/>
          </ac:spMkLst>
        </pc:spChg>
        <pc:spChg chg="add">
          <ac:chgData name="Aayushi Gupta" userId="f5ad32fb81546d59" providerId="LiveId" clId="{D2F68E7C-0525-4C3E-8EEA-55F240FA3220}" dt="2021-05-17T17:35:44.692" v="1320" actId="26606"/>
          <ac:spMkLst>
            <pc:docMk/>
            <pc:sldMk cId="214716547" sldId="260"/>
            <ac:spMk id="41" creationId="{0F06C9D3-00DF-4B71-AE88-29075022FC89}"/>
          </ac:spMkLst>
        </pc:spChg>
        <pc:grpChg chg="add del">
          <ac:chgData name="Aayushi Gupta" userId="f5ad32fb81546d59" providerId="LiveId" clId="{D2F68E7C-0525-4C3E-8EEA-55F240FA3220}" dt="2021-05-17T17:34:34.054" v="1304" actId="26606"/>
          <ac:grpSpMkLst>
            <pc:docMk/>
            <pc:sldMk cId="214716547" sldId="260"/>
            <ac:grpSpMk id="12" creationId="{E12BF2FB-8A96-4B53-86A0-04755C545EB8}"/>
          </ac:grpSpMkLst>
        </pc:grpChg>
        <pc:grpChg chg="add del">
          <ac:chgData name="Aayushi Gupta" userId="f5ad32fb81546d59" providerId="LiveId" clId="{D2F68E7C-0525-4C3E-8EEA-55F240FA3220}" dt="2021-05-17T17:35:44.692" v="1320" actId="26606"/>
          <ac:grpSpMkLst>
            <pc:docMk/>
            <pc:sldMk cId="214716547" sldId="260"/>
            <ac:grpSpMk id="25" creationId="{35EE815E-1BD3-4777-B652-6D98825BF66B}"/>
          </ac:grpSpMkLst>
        </pc:grpChg>
        <pc:graphicFrameChg chg="add del">
          <ac:chgData name="Aayushi Gupta" userId="f5ad32fb81546d59" providerId="LiveId" clId="{D2F68E7C-0525-4C3E-8EEA-55F240FA3220}" dt="2021-05-17T17:35:42.346" v="1317" actId="26606"/>
          <ac:graphicFrameMkLst>
            <pc:docMk/>
            <pc:sldMk cId="214716547" sldId="260"/>
            <ac:graphicFrameMk id="29" creationId="{B43F5210-13B2-4D90-98BD-8010A652FA92}"/>
          </ac:graphicFrameMkLst>
        </pc:graphicFrameChg>
        <pc:cxnChg chg="add del">
          <ac:chgData name="Aayushi Gupta" userId="f5ad32fb81546d59" providerId="LiveId" clId="{D2F68E7C-0525-4C3E-8EEA-55F240FA3220}" dt="2021-05-17T17:35:42.346" v="1317" actId="26606"/>
          <ac:cxnSpMkLst>
            <pc:docMk/>
            <pc:sldMk cId="214716547" sldId="260"/>
            <ac:cxnSpMk id="35" creationId="{C8F51B3F-8331-4E4A-AE96-D47B1006EEAD}"/>
          </ac:cxnSpMkLst>
        </pc:cxnChg>
      </pc:sldChg>
      <pc:sldChg chg="addSp delSp modSp mod setBg">
        <pc:chgData name="Aayushi Gupta" userId="f5ad32fb81546d59" providerId="LiveId" clId="{D2F68E7C-0525-4C3E-8EEA-55F240FA3220}" dt="2021-05-17T17:36:44.845" v="1329" actId="26606"/>
        <pc:sldMkLst>
          <pc:docMk/>
          <pc:sldMk cId="1451995207" sldId="261"/>
        </pc:sldMkLst>
        <pc:spChg chg="mod">
          <ac:chgData name="Aayushi Gupta" userId="f5ad32fb81546d59" providerId="LiveId" clId="{D2F68E7C-0525-4C3E-8EEA-55F240FA3220}" dt="2021-05-17T17:36:44.845" v="1329" actId="26606"/>
          <ac:spMkLst>
            <pc:docMk/>
            <pc:sldMk cId="1451995207" sldId="261"/>
            <ac:spMk id="2" creationId="{457CB02A-0061-4B30-B744-8E917AA7CF2B}"/>
          </ac:spMkLst>
        </pc:spChg>
        <pc:spChg chg="del mod">
          <ac:chgData name="Aayushi Gupta" userId="f5ad32fb81546d59" providerId="LiveId" clId="{D2F68E7C-0525-4C3E-8EEA-55F240FA3220}" dt="2021-05-17T17:36:22.663" v="1326" actId="26606"/>
          <ac:spMkLst>
            <pc:docMk/>
            <pc:sldMk cId="1451995207" sldId="261"/>
            <ac:spMk id="3" creationId="{4F371C52-4498-422F-9AF1-6A2290DDF29F}"/>
          </ac:spMkLst>
        </pc:spChg>
        <pc:spChg chg="add del">
          <ac:chgData name="Aayushi Gupta" userId="f5ad32fb81546d59" providerId="LiveId" clId="{D2F68E7C-0525-4C3E-8EEA-55F240FA3220}" dt="2021-05-17T17:36:08.065" v="1322" actId="26606"/>
          <ac:spMkLst>
            <pc:docMk/>
            <pc:sldMk cId="1451995207" sldId="261"/>
            <ac:spMk id="10" creationId="{AAAE94E3-A7DB-4868-B1E3-E49703488BBC}"/>
          </ac:spMkLst>
        </pc:spChg>
        <pc:spChg chg="add del">
          <ac:chgData name="Aayushi Gupta" userId="f5ad32fb81546d59" providerId="LiveId" clId="{D2F68E7C-0525-4C3E-8EEA-55F240FA3220}" dt="2021-05-17T17:36:08.065" v="1322" actId="26606"/>
          <ac:spMkLst>
            <pc:docMk/>
            <pc:sldMk cId="1451995207" sldId="261"/>
            <ac:spMk id="16" creationId="{3873B707-463F-40B0-8227-E8CC6C67EB25}"/>
          </ac:spMkLst>
        </pc:spChg>
        <pc:spChg chg="add del">
          <ac:chgData name="Aayushi Gupta" userId="f5ad32fb81546d59" providerId="LiveId" clId="{D2F68E7C-0525-4C3E-8EEA-55F240FA3220}" dt="2021-05-17T17:36:08.065" v="1322" actId="26606"/>
          <ac:spMkLst>
            <pc:docMk/>
            <pc:sldMk cId="1451995207" sldId="261"/>
            <ac:spMk id="18" creationId="{C13237C8-E62C-4F0D-A318-BD6FB6C2D138}"/>
          </ac:spMkLst>
        </pc:spChg>
        <pc:spChg chg="add del">
          <ac:chgData name="Aayushi Gupta" userId="f5ad32fb81546d59" providerId="LiveId" clId="{D2F68E7C-0525-4C3E-8EEA-55F240FA3220}" dt="2021-05-17T17:36:08.065" v="1322" actId="26606"/>
          <ac:spMkLst>
            <pc:docMk/>
            <pc:sldMk cId="1451995207" sldId="261"/>
            <ac:spMk id="20" creationId="{19C9EAEA-39D0-4B0E-A0EB-51E7B26740B1}"/>
          </ac:spMkLst>
        </pc:spChg>
        <pc:spChg chg="add del">
          <ac:chgData name="Aayushi Gupta" userId="f5ad32fb81546d59" providerId="LiveId" clId="{D2F68E7C-0525-4C3E-8EEA-55F240FA3220}" dt="2021-05-17T17:36:08.065" v="1322" actId="26606"/>
          <ac:spMkLst>
            <pc:docMk/>
            <pc:sldMk cId="1451995207" sldId="261"/>
            <ac:spMk id="22" creationId="{8CB5D2D7-DF65-4E86-BFBA-FFB9B5ACEB64}"/>
          </ac:spMkLst>
        </pc:spChg>
        <pc:spChg chg="add del">
          <ac:chgData name="Aayushi Gupta" userId="f5ad32fb81546d59" providerId="LiveId" clId="{D2F68E7C-0525-4C3E-8EEA-55F240FA3220}" dt="2021-05-17T17:36:44.845" v="1329" actId="26606"/>
          <ac:spMkLst>
            <pc:docMk/>
            <pc:sldMk cId="1451995207" sldId="261"/>
            <ac:spMk id="24" creationId="{352BEC0E-22F8-46D0-9632-375DB541B06C}"/>
          </ac:spMkLst>
        </pc:spChg>
        <pc:spChg chg="add del">
          <ac:chgData name="Aayushi Gupta" userId="f5ad32fb81546d59" providerId="LiveId" clId="{D2F68E7C-0525-4C3E-8EEA-55F240FA3220}" dt="2021-05-17T17:36:44.845" v="1329" actId="26606"/>
          <ac:spMkLst>
            <pc:docMk/>
            <pc:sldMk cId="1451995207" sldId="261"/>
            <ac:spMk id="25" creationId="{3FCFB1DE-0B7E-48CC-BA90-B2AB0889F9D6}"/>
          </ac:spMkLst>
        </pc:spChg>
        <pc:spChg chg="add del">
          <ac:chgData name="Aayushi Gupta" userId="f5ad32fb81546d59" providerId="LiveId" clId="{D2F68E7C-0525-4C3E-8EEA-55F240FA3220}" dt="2021-05-17T17:36:44.796" v="1328" actId="26606"/>
          <ac:spMkLst>
            <pc:docMk/>
            <pc:sldMk cId="1451995207" sldId="261"/>
            <ac:spMk id="32" creationId="{394842B0-684D-44CC-B4BC-D13331CFD290}"/>
          </ac:spMkLst>
        </pc:spChg>
        <pc:spChg chg="add del">
          <ac:chgData name="Aayushi Gupta" userId="f5ad32fb81546d59" providerId="LiveId" clId="{D2F68E7C-0525-4C3E-8EEA-55F240FA3220}" dt="2021-05-17T17:36:44.796" v="1328" actId="26606"/>
          <ac:spMkLst>
            <pc:docMk/>
            <pc:sldMk cId="1451995207" sldId="261"/>
            <ac:spMk id="34" creationId="{4C2A3DC3-F495-4B99-9FF3-3FB30D63235E}"/>
          </ac:spMkLst>
        </pc:spChg>
        <pc:spChg chg="add">
          <ac:chgData name="Aayushi Gupta" userId="f5ad32fb81546d59" providerId="LiveId" clId="{D2F68E7C-0525-4C3E-8EEA-55F240FA3220}" dt="2021-05-17T17:36:44.845" v="1329" actId="26606"/>
          <ac:spMkLst>
            <pc:docMk/>
            <pc:sldMk cId="1451995207" sldId="261"/>
            <ac:spMk id="36" creationId="{231A2881-D8D7-4A7D-ACA3-E9F849F853D8}"/>
          </ac:spMkLst>
        </pc:spChg>
        <pc:spChg chg="add">
          <ac:chgData name="Aayushi Gupta" userId="f5ad32fb81546d59" providerId="LiveId" clId="{D2F68E7C-0525-4C3E-8EEA-55F240FA3220}" dt="2021-05-17T17:36:44.845" v="1329" actId="26606"/>
          <ac:spMkLst>
            <pc:docMk/>
            <pc:sldMk cId="1451995207" sldId="261"/>
            <ac:spMk id="37" creationId="{B712E947-0734-45F9-9C4F-41114EC3A33E}"/>
          </ac:spMkLst>
        </pc:spChg>
        <pc:spChg chg="add">
          <ac:chgData name="Aayushi Gupta" userId="f5ad32fb81546d59" providerId="LiveId" clId="{D2F68E7C-0525-4C3E-8EEA-55F240FA3220}" dt="2021-05-17T17:36:44.845" v="1329" actId="26606"/>
          <ac:spMkLst>
            <pc:docMk/>
            <pc:sldMk cId="1451995207" sldId="261"/>
            <ac:spMk id="38" creationId="{5A65989E-BBD5-44D7-AA86-7AFD5D46BBC0}"/>
          </ac:spMkLst>
        </pc:spChg>
        <pc:grpChg chg="add del">
          <ac:chgData name="Aayushi Gupta" userId="f5ad32fb81546d59" providerId="LiveId" clId="{D2F68E7C-0525-4C3E-8EEA-55F240FA3220}" dt="2021-05-17T17:36:08.065" v="1322" actId="26606"/>
          <ac:grpSpMkLst>
            <pc:docMk/>
            <pc:sldMk cId="1451995207" sldId="261"/>
            <ac:grpSpMk id="12" creationId="{1DE889C7-FAD6-4397-98E2-05D503484459}"/>
          </ac:grpSpMkLst>
        </pc:grpChg>
        <pc:graphicFrameChg chg="add mod ord modGraphic">
          <ac:chgData name="Aayushi Gupta" userId="f5ad32fb81546d59" providerId="LiveId" clId="{D2F68E7C-0525-4C3E-8EEA-55F240FA3220}" dt="2021-05-17T17:36:44.845" v="1329" actId="26606"/>
          <ac:graphicFrameMkLst>
            <pc:docMk/>
            <pc:sldMk cId="1451995207" sldId="261"/>
            <ac:graphicFrameMk id="27" creationId="{96843726-CC25-460B-A757-3CA273A705EB}"/>
          </ac:graphicFrameMkLst>
        </pc:graphicFrameChg>
        <pc:picChg chg="mod ord">
          <ac:chgData name="Aayushi Gupta" userId="f5ad32fb81546d59" providerId="LiveId" clId="{D2F68E7C-0525-4C3E-8EEA-55F240FA3220}" dt="2021-05-17T17:36:44.845" v="1329" actId="26606"/>
          <ac:picMkLst>
            <pc:docMk/>
            <pc:sldMk cId="1451995207" sldId="261"/>
            <ac:picMk id="4" creationId="{E9C5AF86-AE2B-48E7-BBA1-FC26BF2BB245}"/>
          </ac:picMkLst>
        </pc:picChg>
        <pc:picChg chg="mod ord">
          <ac:chgData name="Aayushi Gupta" userId="f5ad32fb81546d59" providerId="LiveId" clId="{D2F68E7C-0525-4C3E-8EEA-55F240FA3220}" dt="2021-05-17T17:36:44.845" v="1329" actId="26606"/>
          <ac:picMkLst>
            <pc:docMk/>
            <pc:sldMk cId="1451995207" sldId="261"/>
            <ac:picMk id="5" creationId="{3CF2C02B-36F7-4076-8D4B-A03DF4A23790}"/>
          </ac:picMkLst>
        </pc:picChg>
      </pc:sldChg>
      <pc:sldChg chg="addSp modSp mod setBg">
        <pc:chgData name="Aayushi Gupta" userId="f5ad32fb81546d59" providerId="LiveId" clId="{D2F68E7C-0525-4C3E-8EEA-55F240FA3220}" dt="2021-05-17T17:36:53" v="1330" actId="26606"/>
        <pc:sldMkLst>
          <pc:docMk/>
          <pc:sldMk cId="3489007414" sldId="262"/>
        </pc:sldMkLst>
        <pc:spChg chg="mod">
          <ac:chgData name="Aayushi Gupta" userId="f5ad32fb81546d59" providerId="LiveId" clId="{D2F68E7C-0525-4C3E-8EEA-55F240FA3220}" dt="2021-05-17T17:36:53" v="1330" actId="26606"/>
          <ac:spMkLst>
            <pc:docMk/>
            <pc:sldMk cId="3489007414" sldId="262"/>
            <ac:spMk id="2" creationId="{141E7E89-8A49-4DD6-9265-E9C2047F8534}"/>
          </ac:spMkLst>
        </pc:spChg>
        <pc:spChg chg="mod">
          <ac:chgData name="Aayushi Gupta" userId="f5ad32fb81546d59" providerId="LiveId" clId="{D2F68E7C-0525-4C3E-8EEA-55F240FA3220}" dt="2021-05-17T17:36:53" v="1330" actId="26606"/>
          <ac:spMkLst>
            <pc:docMk/>
            <pc:sldMk cId="3489007414" sldId="262"/>
            <ac:spMk id="3" creationId="{0DD3A4FB-0C4A-46C2-A019-053C053E2621}"/>
          </ac:spMkLst>
        </pc:spChg>
        <pc:spChg chg="add">
          <ac:chgData name="Aayushi Gupta" userId="f5ad32fb81546d59" providerId="LiveId" clId="{D2F68E7C-0525-4C3E-8EEA-55F240FA3220}" dt="2021-05-17T17:36:53" v="1330" actId="26606"/>
          <ac:spMkLst>
            <pc:docMk/>
            <pc:sldMk cId="3489007414" sldId="262"/>
            <ac:spMk id="9" creationId="{5E39A796-BE83-48B1-B33F-35C4A32AAB57}"/>
          </ac:spMkLst>
        </pc:spChg>
        <pc:spChg chg="add">
          <ac:chgData name="Aayushi Gupta" userId="f5ad32fb81546d59" providerId="LiveId" clId="{D2F68E7C-0525-4C3E-8EEA-55F240FA3220}" dt="2021-05-17T17:36:53" v="1330" actId="26606"/>
          <ac:spMkLst>
            <pc:docMk/>
            <pc:sldMk cId="3489007414" sldId="262"/>
            <ac:spMk id="11" creationId="{72F84B47-E267-4194-8194-831DB7B5547F}"/>
          </ac:spMkLst>
        </pc:spChg>
        <pc:picChg chg="mod">
          <ac:chgData name="Aayushi Gupta" userId="f5ad32fb81546d59" providerId="LiveId" clId="{D2F68E7C-0525-4C3E-8EEA-55F240FA3220}" dt="2021-05-17T17:36:53" v="1330" actId="26606"/>
          <ac:picMkLst>
            <pc:docMk/>
            <pc:sldMk cId="3489007414" sldId="262"/>
            <ac:picMk id="4" creationId="{0122FA32-B093-4DCC-B97C-3847332B220F}"/>
          </ac:picMkLst>
        </pc:picChg>
      </pc:sldChg>
      <pc:sldChg chg="addSp delSp modSp mod setBg">
        <pc:chgData name="Aayushi Gupta" userId="f5ad32fb81546d59" providerId="LiveId" clId="{D2F68E7C-0525-4C3E-8EEA-55F240FA3220}" dt="2021-05-17T17:37:16.223" v="1336" actId="1076"/>
        <pc:sldMkLst>
          <pc:docMk/>
          <pc:sldMk cId="412486836" sldId="263"/>
        </pc:sldMkLst>
        <pc:spChg chg="mod">
          <ac:chgData name="Aayushi Gupta" userId="f5ad32fb81546d59" providerId="LiveId" clId="{D2F68E7C-0525-4C3E-8EEA-55F240FA3220}" dt="2021-05-17T17:37:11.492" v="1334" actId="26606"/>
          <ac:spMkLst>
            <pc:docMk/>
            <pc:sldMk cId="412486836" sldId="263"/>
            <ac:spMk id="2" creationId="{D4F741FA-63DF-4416-8F7E-56F2CB0FA43E}"/>
          </ac:spMkLst>
        </pc:spChg>
        <pc:spChg chg="mod">
          <ac:chgData name="Aayushi Gupta" userId="f5ad32fb81546d59" providerId="LiveId" clId="{D2F68E7C-0525-4C3E-8EEA-55F240FA3220}" dt="2021-05-17T17:37:11.492" v="1334" actId="26606"/>
          <ac:spMkLst>
            <pc:docMk/>
            <pc:sldMk cId="412486836" sldId="263"/>
            <ac:spMk id="3" creationId="{3DBAC189-C527-4203-B9D6-20F43E62F243}"/>
          </ac:spMkLst>
        </pc:spChg>
        <pc:spChg chg="add del">
          <ac:chgData name="Aayushi Gupta" userId="f5ad32fb81546d59" providerId="LiveId" clId="{D2F68E7C-0525-4C3E-8EEA-55F240FA3220}" dt="2021-05-17T17:37:11.492" v="1334" actId="26606"/>
          <ac:spMkLst>
            <pc:docMk/>
            <pc:sldMk cId="412486836" sldId="263"/>
            <ac:spMk id="10" creationId="{2B566528-1B12-4246-9431-5C2D7D081168}"/>
          </ac:spMkLst>
        </pc:spChg>
        <pc:spChg chg="add">
          <ac:chgData name="Aayushi Gupta" userId="f5ad32fb81546d59" providerId="LiveId" clId="{D2F68E7C-0525-4C3E-8EEA-55F240FA3220}" dt="2021-05-17T17:37:11.492" v="1334" actId="26606"/>
          <ac:spMkLst>
            <pc:docMk/>
            <pc:sldMk cId="412486836" sldId="263"/>
            <ac:spMk id="23" creationId="{2550BE34-C2B8-49B8-8519-67A8CAD51AE9}"/>
          </ac:spMkLst>
        </pc:spChg>
        <pc:spChg chg="add">
          <ac:chgData name="Aayushi Gupta" userId="f5ad32fb81546d59" providerId="LiveId" clId="{D2F68E7C-0525-4C3E-8EEA-55F240FA3220}" dt="2021-05-17T17:37:11.492" v="1334" actId="26606"/>
          <ac:spMkLst>
            <pc:docMk/>
            <pc:sldMk cId="412486836" sldId="263"/>
            <ac:spMk id="25" creationId="{A7457DD9-5A45-400A-AB4B-4B4EDECA25F1}"/>
          </ac:spMkLst>
        </pc:spChg>
        <pc:spChg chg="add">
          <ac:chgData name="Aayushi Gupta" userId="f5ad32fb81546d59" providerId="LiveId" clId="{D2F68E7C-0525-4C3E-8EEA-55F240FA3220}" dt="2021-05-17T17:37:11.492" v="1334" actId="26606"/>
          <ac:spMkLst>
            <pc:docMk/>
            <pc:sldMk cId="412486836" sldId="263"/>
            <ac:spMk id="27" creationId="{441CF7D6-A660-431A-B0BB-140A0D5556B6}"/>
          </ac:spMkLst>
        </pc:spChg>
        <pc:spChg chg="add">
          <ac:chgData name="Aayushi Gupta" userId="f5ad32fb81546d59" providerId="LiveId" clId="{D2F68E7C-0525-4C3E-8EEA-55F240FA3220}" dt="2021-05-17T17:37:11.492" v="1334" actId="26606"/>
          <ac:spMkLst>
            <pc:docMk/>
            <pc:sldMk cId="412486836" sldId="263"/>
            <ac:spMk id="29" creationId="{0570A85B-3810-4F95-97B0-CBF4CCDB381C}"/>
          </ac:spMkLst>
        </pc:spChg>
        <pc:grpChg chg="add del">
          <ac:chgData name="Aayushi Gupta" userId="f5ad32fb81546d59" providerId="LiveId" clId="{D2F68E7C-0525-4C3E-8EEA-55F240FA3220}" dt="2021-05-17T17:37:11.492" v="1334" actId="26606"/>
          <ac:grpSpMkLst>
            <pc:docMk/>
            <pc:sldMk cId="412486836" sldId="263"/>
            <ac:grpSpMk id="12" creationId="{828A5161-06F1-46CF-8AD7-844680A59E13}"/>
          </ac:grpSpMkLst>
        </pc:grpChg>
        <pc:grpChg chg="add del">
          <ac:chgData name="Aayushi Gupta" userId="f5ad32fb81546d59" providerId="LiveId" clId="{D2F68E7C-0525-4C3E-8EEA-55F240FA3220}" dt="2021-05-17T17:37:11.492" v="1334" actId="26606"/>
          <ac:grpSpMkLst>
            <pc:docMk/>
            <pc:sldMk cId="412486836" sldId="263"/>
            <ac:grpSpMk id="16" creationId="{5995D10D-E9C9-47DB-AE7E-801FEF38F5C9}"/>
          </ac:grpSpMkLst>
        </pc:grpChg>
        <pc:picChg chg="mod">
          <ac:chgData name="Aayushi Gupta" userId="f5ad32fb81546d59" providerId="LiveId" clId="{D2F68E7C-0525-4C3E-8EEA-55F240FA3220}" dt="2021-05-17T17:37:16.223" v="1336" actId="1076"/>
          <ac:picMkLst>
            <pc:docMk/>
            <pc:sldMk cId="412486836" sldId="263"/>
            <ac:picMk id="5" creationId="{48138B03-5627-4B94-92CD-71F83F8F95ED}"/>
          </ac:picMkLst>
        </pc:picChg>
      </pc:sldChg>
      <pc:sldChg chg="addSp modSp mod setBg">
        <pc:chgData name="Aayushi Gupta" userId="f5ad32fb81546d59" providerId="LiveId" clId="{D2F68E7C-0525-4C3E-8EEA-55F240FA3220}" dt="2021-05-17T17:37:27.193" v="1340" actId="26606"/>
        <pc:sldMkLst>
          <pc:docMk/>
          <pc:sldMk cId="73686236" sldId="264"/>
        </pc:sldMkLst>
        <pc:spChg chg="mod">
          <ac:chgData name="Aayushi Gupta" userId="f5ad32fb81546d59" providerId="LiveId" clId="{D2F68E7C-0525-4C3E-8EEA-55F240FA3220}" dt="2021-05-17T17:37:27.193" v="1340" actId="26606"/>
          <ac:spMkLst>
            <pc:docMk/>
            <pc:sldMk cId="73686236" sldId="264"/>
            <ac:spMk id="2" creationId="{6831708F-7E17-4165-8DC0-7D9125F477F2}"/>
          </ac:spMkLst>
        </pc:spChg>
        <pc:spChg chg="add">
          <ac:chgData name="Aayushi Gupta" userId="f5ad32fb81546d59" providerId="LiveId" clId="{D2F68E7C-0525-4C3E-8EEA-55F240FA3220}" dt="2021-05-17T17:37:27.193" v="1340" actId="26606"/>
          <ac:spMkLst>
            <pc:docMk/>
            <pc:sldMk cId="73686236" sldId="264"/>
            <ac:spMk id="11" creationId="{823AC064-BC96-4F32-8AE1-B2FD38754823}"/>
          </ac:spMkLst>
        </pc:spChg>
        <pc:picChg chg="mod ord">
          <ac:chgData name="Aayushi Gupta" userId="f5ad32fb81546d59" providerId="LiveId" clId="{D2F68E7C-0525-4C3E-8EEA-55F240FA3220}" dt="2021-05-17T17:37:27.193" v="1340" actId="26606"/>
          <ac:picMkLst>
            <pc:docMk/>
            <pc:sldMk cId="73686236" sldId="264"/>
            <ac:picMk id="5" creationId="{D20EF336-2570-434D-97B2-CB213D25AC35}"/>
          </ac:picMkLst>
        </pc:picChg>
        <pc:picChg chg="mod">
          <ac:chgData name="Aayushi Gupta" userId="f5ad32fb81546d59" providerId="LiveId" clId="{D2F68E7C-0525-4C3E-8EEA-55F240FA3220}" dt="2021-05-17T17:37:27.193" v="1340" actId="26606"/>
          <ac:picMkLst>
            <pc:docMk/>
            <pc:sldMk cId="73686236" sldId="264"/>
            <ac:picMk id="6" creationId="{229780C7-ABE2-4C67-8289-57A595E62367}"/>
          </ac:picMkLst>
        </pc:picChg>
        <pc:cxnChg chg="add">
          <ac:chgData name="Aayushi Gupta" userId="f5ad32fb81546d59" providerId="LiveId" clId="{D2F68E7C-0525-4C3E-8EEA-55F240FA3220}" dt="2021-05-17T17:37:27.193" v="1340" actId="26606"/>
          <ac:cxnSpMkLst>
            <pc:docMk/>
            <pc:sldMk cId="73686236" sldId="264"/>
            <ac:cxnSpMk id="13" creationId="{7E7C77BC-7138-40B1-A15B-20F57A494629}"/>
          </ac:cxnSpMkLst>
        </pc:cxnChg>
        <pc:cxnChg chg="add">
          <ac:chgData name="Aayushi Gupta" userId="f5ad32fb81546d59" providerId="LiveId" clId="{D2F68E7C-0525-4C3E-8EEA-55F240FA3220}" dt="2021-05-17T17:37:27.193" v="1340" actId="26606"/>
          <ac:cxnSpMkLst>
            <pc:docMk/>
            <pc:sldMk cId="73686236" sldId="264"/>
            <ac:cxnSpMk id="15" creationId="{DB146403-F3D6-484B-B2ED-97F9565D0370}"/>
          </ac:cxnSpMkLst>
        </pc:cxnChg>
      </pc:sldChg>
      <pc:sldChg chg="addSp delSp modSp mod setBg">
        <pc:chgData name="Aayushi Gupta" userId="f5ad32fb81546d59" providerId="LiveId" clId="{D2F68E7C-0525-4C3E-8EEA-55F240FA3220}" dt="2021-05-17T17:39:18.089" v="1354" actId="26606"/>
        <pc:sldMkLst>
          <pc:docMk/>
          <pc:sldMk cId="1317652092" sldId="265"/>
        </pc:sldMkLst>
        <pc:spChg chg="mod">
          <ac:chgData name="Aayushi Gupta" userId="f5ad32fb81546d59" providerId="LiveId" clId="{D2F68E7C-0525-4C3E-8EEA-55F240FA3220}" dt="2021-05-17T17:39:18.089" v="1354" actId="26606"/>
          <ac:spMkLst>
            <pc:docMk/>
            <pc:sldMk cId="1317652092" sldId="265"/>
            <ac:spMk id="2" creationId="{807AD2F5-76E5-455A-9029-52886F6986B0}"/>
          </ac:spMkLst>
        </pc:spChg>
        <pc:spChg chg="mod">
          <ac:chgData name="Aayushi Gupta" userId="f5ad32fb81546d59" providerId="LiveId" clId="{D2F68E7C-0525-4C3E-8EEA-55F240FA3220}" dt="2021-05-17T17:39:18.089" v="1354" actId="26606"/>
          <ac:spMkLst>
            <pc:docMk/>
            <pc:sldMk cId="1317652092" sldId="265"/>
            <ac:spMk id="3" creationId="{30CB2551-E4B9-4005-8DC9-2603431EDC6D}"/>
          </ac:spMkLst>
        </pc:spChg>
        <pc:spChg chg="add del">
          <ac:chgData name="Aayushi Gupta" userId="f5ad32fb81546d59" providerId="LiveId" clId="{D2F68E7C-0525-4C3E-8EEA-55F240FA3220}" dt="2021-05-17T17:38:18.037" v="1343" actId="26606"/>
          <ac:spMkLst>
            <pc:docMk/>
            <pc:sldMk cId="1317652092" sldId="265"/>
            <ac:spMk id="8" creationId="{5C8908E2-EE49-44D2-9428-A28D2312A8D5}"/>
          </ac:spMkLst>
        </pc:spChg>
        <pc:spChg chg="add del">
          <ac:chgData name="Aayushi Gupta" userId="f5ad32fb81546d59" providerId="LiveId" clId="{D2F68E7C-0525-4C3E-8EEA-55F240FA3220}" dt="2021-05-17T17:38:18.037" v="1343" actId="26606"/>
          <ac:spMkLst>
            <pc:docMk/>
            <pc:sldMk cId="1317652092" sldId="265"/>
            <ac:spMk id="14" creationId="{BD92035A-AA2F-4CD8-A556-1CE8BDEC75BD}"/>
          </ac:spMkLst>
        </pc:spChg>
        <pc:spChg chg="add del">
          <ac:chgData name="Aayushi Gupta" userId="f5ad32fb81546d59" providerId="LiveId" clId="{D2F68E7C-0525-4C3E-8EEA-55F240FA3220}" dt="2021-05-17T17:38:18.037" v="1343" actId="26606"/>
          <ac:spMkLst>
            <pc:docMk/>
            <pc:sldMk cId="1317652092" sldId="265"/>
            <ac:spMk id="16" creationId="{ED888B23-07FA-482A-96DF-47E31AF1A603}"/>
          </ac:spMkLst>
        </pc:spChg>
        <pc:spChg chg="add del">
          <ac:chgData name="Aayushi Gupta" userId="f5ad32fb81546d59" providerId="LiveId" clId="{D2F68E7C-0525-4C3E-8EEA-55F240FA3220}" dt="2021-05-17T17:39:18.089" v="1354" actId="26606"/>
          <ac:spMkLst>
            <pc:docMk/>
            <pc:sldMk cId="1317652092" sldId="265"/>
            <ac:spMk id="18" creationId="{404A7A3A-BEAE-4BC6-A163-5D0E5F8C4669}"/>
          </ac:spMkLst>
        </pc:spChg>
        <pc:spChg chg="add del">
          <ac:chgData name="Aayushi Gupta" userId="f5ad32fb81546d59" providerId="LiveId" clId="{D2F68E7C-0525-4C3E-8EEA-55F240FA3220}" dt="2021-05-17T17:39:18.089" v="1354" actId="26606"/>
          <ac:spMkLst>
            <pc:docMk/>
            <pc:sldMk cId="1317652092" sldId="265"/>
            <ac:spMk id="19" creationId="{12FB12AE-71D1-47FD-9AC3-EE2C07424534}"/>
          </ac:spMkLst>
        </pc:spChg>
        <pc:spChg chg="add del">
          <ac:chgData name="Aayushi Gupta" userId="f5ad32fb81546d59" providerId="LiveId" clId="{D2F68E7C-0525-4C3E-8EEA-55F240FA3220}" dt="2021-05-17T17:39:18.089" v="1354" actId="26606"/>
          <ac:spMkLst>
            <pc:docMk/>
            <pc:sldMk cId="1317652092" sldId="265"/>
            <ac:spMk id="20" creationId="{12ED3B7D-405D-4DFA-8608-B6DE7467183E}"/>
          </ac:spMkLst>
        </pc:spChg>
        <pc:spChg chg="add del">
          <ac:chgData name="Aayushi Gupta" userId="f5ad32fb81546d59" providerId="LiveId" clId="{D2F68E7C-0525-4C3E-8EEA-55F240FA3220}" dt="2021-05-17T17:39:18.089" v="1354" actId="26606"/>
          <ac:spMkLst>
            <pc:docMk/>
            <pc:sldMk cId="1317652092" sldId="265"/>
            <ac:spMk id="21" creationId="{64853C7E-3CBA-4464-865F-6044D94B1BE9}"/>
          </ac:spMkLst>
        </pc:spChg>
        <pc:spChg chg="add del">
          <ac:chgData name="Aayushi Gupta" userId="f5ad32fb81546d59" providerId="LiveId" clId="{D2F68E7C-0525-4C3E-8EEA-55F240FA3220}" dt="2021-05-17T17:39:18.089" v="1354" actId="26606"/>
          <ac:spMkLst>
            <pc:docMk/>
            <pc:sldMk cId="1317652092" sldId="265"/>
            <ac:spMk id="22" creationId="{55EFEC59-B929-4851-9DEF-9106F27979A9}"/>
          </ac:spMkLst>
        </pc:spChg>
        <pc:spChg chg="add del">
          <ac:chgData name="Aayushi Gupta" userId="f5ad32fb81546d59" providerId="LiveId" clId="{D2F68E7C-0525-4C3E-8EEA-55F240FA3220}" dt="2021-05-17T17:39:18.089" v="1354" actId="26606"/>
          <ac:spMkLst>
            <pc:docMk/>
            <pc:sldMk cId="1317652092" sldId="265"/>
            <ac:spMk id="23" creationId="{6C132392-D5FF-4588-8FA1-5BAD77BF6464}"/>
          </ac:spMkLst>
        </pc:spChg>
        <pc:spChg chg="add del">
          <ac:chgData name="Aayushi Gupta" userId="f5ad32fb81546d59" providerId="LiveId" clId="{D2F68E7C-0525-4C3E-8EEA-55F240FA3220}" dt="2021-05-17T17:39:18.089" v="1354" actId="26606"/>
          <ac:spMkLst>
            <pc:docMk/>
            <pc:sldMk cId="1317652092" sldId="265"/>
            <ac:spMk id="24" creationId="{C7EAC045-695C-4E73-9B7C-AFD6FB22DA20}"/>
          </ac:spMkLst>
        </pc:spChg>
        <pc:spChg chg="add">
          <ac:chgData name="Aayushi Gupta" userId="f5ad32fb81546d59" providerId="LiveId" clId="{D2F68E7C-0525-4C3E-8EEA-55F240FA3220}" dt="2021-05-17T17:39:18.089" v="1354" actId="26606"/>
          <ac:spMkLst>
            <pc:docMk/>
            <pc:sldMk cId="1317652092" sldId="265"/>
            <ac:spMk id="31" creationId="{6166C6D1-23AC-49C4-BA07-238E4E9F8CEB}"/>
          </ac:spMkLst>
        </pc:spChg>
        <pc:spChg chg="add">
          <ac:chgData name="Aayushi Gupta" userId="f5ad32fb81546d59" providerId="LiveId" clId="{D2F68E7C-0525-4C3E-8EEA-55F240FA3220}" dt="2021-05-17T17:39:18.089" v="1354" actId="26606"/>
          <ac:spMkLst>
            <pc:docMk/>
            <pc:sldMk cId="1317652092" sldId="265"/>
            <ac:spMk id="33" creationId="{E186B68C-84BC-4A6E-99D1-EE87483C1349}"/>
          </ac:spMkLst>
        </pc:spChg>
        <pc:spChg chg="add">
          <ac:chgData name="Aayushi Gupta" userId="f5ad32fb81546d59" providerId="LiveId" clId="{D2F68E7C-0525-4C3E-8EEA-55F240FA3220}" dt="2021-05-17T17:39:18.089" v="1354" actId="26606"/>
          <ac:spMkLst>
            <pc:docMk/>
            <pc:sldMk cId="1317652092" sldId="265"/>
            <ac:spMk id="35" creationId="{B775CD93-9DF2-48CB-9F57-1BCA9A46C7FA}"/>
          </ac:spMkLst>
        </pc:spChg>
        <pc:spChg chg="add">
          <ac:chgData name="Aayushi Gupta" userId="f5ad32fb81546d59" providerId="LiveId" clId="{D2F68E7C-0525-4C3E-8EEA-55F240FA3220}" dt="2021-05-17T17:39:18.089" v="1354" actId="26606"/>
          <ac:spMkLst>
            <pc:docMk/>
            <pc:sldMk cId="1317652092" sldId="265"/>
            <ac:spMk id="37" creationId="{1C091803-41C2-48E0-9228-5148460C7479}"/>
          </ac:spMkLst>
        </pc:spChg>
        <pc:grpChg chg="add del">
          <ac:chgData name="Aayushi Gupta" userId="f5ad32fb81546d59" providerId="LiveId" clId="{D2F68E7C-0525-4C3E-8EEA-55F240FA3220}" dt="2021-05-17T17:38:18.037" v="1343" actId="26606"/>
          <ac:grpSpMkLst>
            <pc:docMk/>
            <pc:sldMk cId="1317652092" sldId="265"/>
            <ac:grpSpMk id="10" creationId="{5D1A9D8B-3117-4D9D-BDA4-DD81895098B0}"/>
          </ac:grpSpMkLst>
        </pc:grpChg>
        <pc:picChg chg="del">
          <ac:chgData name="Aayushi Gupta" userId="f5ad32fb81546d59" providerId="LiveId" clId="{D2F68E7C-0525-4C3E-8EEA-55F240FA3220}" dt="2021-05-17T17:26:59.220" v="1124" actId="478"/>
          <ac:picMkLst>
            <pc:docMk/>
            <pc:sldMk cId="1317652092" sldId="265"/>
            <ac:picMk id="6" creationId="{3F9778A3-8907-412A-AFC0-101329A560F0}"/>
          </ac:picMkLst>
        </pc:picChg>
        <pc:picChg chg="add del">
          <ac:chgData name="Aayushi Gupta" userId="f5ad32fb81546d59" providerId="LiveId" clId="{D2F68E7C-0525-4C3E-8EEA-55F240FA3220}" dt="2021-05-17T17:39:18.075" v="1353" actId="26606"/>
          <ac:picMkLst>
            <pc:docMk/>
            <pc:sldMk cId="1317652092" sldId="265"/>
            <ac:picMk id="26" creationId="{0B62E844-866F-4B1E-8816-D77EE0D69E82}"/>
          </ac:picMkLst>
        </pc:picChg>
        <pc:picChg chg="add">
          <ac:chgData name="Aayushi Gupta" userId="f5ad32fb81546d59" providerId="LiveId" clId="{D2F68E7C-0525-4C3E-8EEA-55F240FA3220}" dt="2021-05-17T17:39:18.089" v="1354" actId="26606"/>
          <ac:picMkLst>
            <pc:docMk/>
            <pc:sldMk cId="1317652092" sldId="265"/>
            <ac:picMk id="28" creationId="{43129D6A-ACF7-4F5D-B58D-C9B62C49EB9D}"/>
          </ac:picMkLst>
        </pc:picChg>
        <pc:cxnChg chg="add del">
          <ac:chgData name="Aayushi Gupta" userId="f5ad32fb81546d59" providerId="LiveId" clId="{D2F68E7C-0525-4C3E-8EEA-55F240FA3220}" dt="2021-05-17T17:39:18.075" v="1353" actId="26606"/>
          <ac:cxnSpMkLst>
            <pc:docMk/>
            <pc:sldMk cId="1317652092" sldId="265"/>
            <ac:cxnSpMk id="30" creationId="{A7F400EE-A8A5-48AF-B4D6-291B52C6F0B0}"/>
          </ac:cxnSpMkLst>
        </pc:cxnChg>
      </pc:sldChg>
      <pc:sldChg chg="addSp delSp modSp mod setBg modNotesTx">
        <pc:chgData name="Aayushi Gupta" userId="f5ad32fb81546d59" providerId="LiveId" clId="{D2F68E7C-0525-4C3E-8EEA-55F240FA3220}" dt="2021-05-17T17:38:55.293" v="1351" actId="26606"/>
        <pc:sldMkLst>
          <pc:docMk/>
          <pc:sldMk cId="3153693629" sldId="266"/>
        </pc:sldMkLst>
        <pc:spChg chg="mod">
          <ac:chgData name="Aayushi Gupta" userId="f5ad32fb81546d59" providerId="LiveId" clId="{D2F68E7C-0525-4C3E-8EEA-55F240FA3220}" dt="2021-05-17T17:38:55.293" v="1351" actId="26606"/>
          <ac:spMkLst>
            <pc:docMk/>
            <pc:sldMk cId="3153693629" sldId="266"/>
            <ac:spMk id="2" creationId="{8FFCF533-82A0-4A33-AE0E-EC4153A0D8E3}"/>
          </ac:spMkLst>
        </pc:spChg>
        <pc:spChg chg="del mod">
          <ac:chgData name="Aayushi Gupta" userId="f5ad32fb81546d59" providerId="LiveId" clId="{D2F68E7C-0525-4C3E-8EEA-55F240FA3220}" dt="2021-05-17T17:38:55.293" v="1351" actId="26606"/>
          <ac:spMkLst>
            <pc:docMk/>
            <pc:sldMk cId="3153693629" sldId="266"/>
            <ac:spMk id="3" creationId="{4C221C17-6ABC-46DE-892F-6B1F9AD97C04}"/>
          </ac:spMkLst>
        </pc:spChg>
        <pc:spChg chg="add del">
          <ac:chgData name="Aayushi Gupta" userId="f5ad32fb81546d59" providerId="LiveId" clId="{D2F68E7C-0525-4C3E-8EEA-55F240FA3220}" dt="2021-05-17T17:38:55.265" v="1350" actId="26606"/>
          <ac:spMkLst>
            <pc:docMk/>
            <pc:sldMk cId="3153693629" sldId="266"/>
            <ac:spMk id="8" creationId="{2B566528-1B12-4246-9431-5C2D7D081168}"/>
          </ac:spMkLst>
        </pc:spChg>
        <pc:spChg chg="add">
          <ac:chgData name="Aayushi Gupta" userId="f5ad32fb81546d59" providerId="LiveId" clId="{D2F68E7C-0525-4C3E-8EEA-55F240FA3220}" dt="2021-05-17T17:38:55.293" v="1351" actId="26606"/>
          <ac:spMkLst>
            <pc:docMk/>
            <pc:sldMk cId="3153693629" sldId="266"/>
            <ac:spMk id="9" creationId="{BACC6370-2D7E-4714-9D71-7542949D7D5D}"/>
          </ac:spMkLst>
        </pc:spChg>
        <pc:spChg chg="add del">
          <ac:chgData name="Aayushi Gupta" userId="f5ad32fb81546d59" providerId="LiveId" clId="{D2F68E7C-0525-4C3E-8EEA-55F240FA3220}" dt="2021-05-17T17:38:55.265" v="1350" actId="26606"/>
          <ac:spMkLst>
            <pc:docMk/>
            <pc:sldMk cId="3153693629" sldId="266"/>
            <ac:spMk id="10" creationId="{2E80C965-DB6D-4F81-9E9E-B027384D0BD6}"/>
          </ac:spMkLst>
        </pc:spChg>
        <pc:spChg chg="add">
          <ac:chgData name="Aayushi Gupta" userId="f5ad32fb81546d59" providerId="LiveId" clId="{D2F68E7C-0525-4C3E-8EEA-55F240FA3220}" dt="2021-05-17T17:38:55.293" v="1351" actId="26606"/>
          <ac:spMkLst>
            <pc:docMk/>
            <pc:sldMk cId="3153693629" sldId="266"/>
            <ac:spMk id="11" creationId="{F68B3F68-107C-434F-AA38-110D5EA91B85}"/>
          </ac:spMkLst>
        </pc:spChg>
        <pc:spChg chg="add del">
          <ac:chgData name="Aayushi Gupta" userId="f5ad32fb81546d59" providerId="LiveId" clId="{D2F68E7C-0525-4C3E-8EEA-55F240FA3220}" dt="2021-05-17T17:38:55.265" v="1350" actId="26606"/>
          <ac:spMkLst>
            <pc:docMk/>
            <pc:sldMk cId="3153693629" sldId="266"/>
            <ac:spMk id="12" creationId="{A580F890-B085-4E95-96AA-55AEBEC5CE6E}"/>
          </ac:spMkLst>
        </pc:spChg>
        <pc:spChg chg="add">
          <ac:chgData name="Aayushi Gupta" userId="f5ad32fb81546d59" providerId="LiveId" clId="{D2F68E7C-0525-4C3E-8EEA-55F240FA3220}" dt="2021-05-17T17:38:55.293" v="1351" actId="26606"/>
          <ac:spMkLst>
            <pc:docMk/>
            <pc:sldMk cId="3153693629" sldId="266"/>
            <ac:spMk id="13" creationId="{AAD0DBB9-1A4B-4391-81D4-CB19F9AB918A}"/>
          </ac:spMkLst>
        </pc:spChg>
        <pc:spChg chg="add del">
          <ac:chgData name="Aayushi Gupta" userId="f5ad32fb81546d59" providerId="LiveId" clId="{D2F68E7C-0525-4C3E-8EEA-55F240FA3220}" dt="2021-05-17T17:38:55.265" v="1350" actId="26606"/>
          <ac:spMkLst>
            <pc:docMk/>
            <pc:sldMk cId="3153693629" sldId="266"/>
            <ac:spMk id="14" creationId="{D3F51FEB-38FB-4F6C-9F7B-2F2AFAB65463}"/>
          </ac:spMkLst>
        </pc:spChg>
        <pc:spChg chg="add">
          <ac:chgData name="Aayushi Gupta" userId="f5ad32fb81546d59" providerId="LiveId" clId="{D2F68E7C-0525-4C3E-8EEA-55F240FA3220}" dt="2021-05-17T17:38:55.293" v="1351" actId="26606"/>
          <ac:spMkLst>
            <pc:docMk/>
            <pc:sldMk cId="3153693629" sldId="266"/>
            <ac:spMk id="15" creationId="{063BBA22-50EA-4C4D-BE05-F1CE4E63AA56}"/>
          </ac:spMkLst>
        </pc:spChg>
        <pc:spChg chg="add del">
          <ac:chgData name="Aayushi Gupta" userId="f5ad32fb81546d59" providerId="LiveId" clId="{D2F68E7C-0525-4C3E-8EEA-55F240FA3220}" dt="2021-05-17T17:38:55.265" v="1350" actId="26606"/>
          <ac:spMkLst>
            <pc:docMk/>
            <pc:sldMk cId="3153693629" sldId="266"/>
            <ac:spMk id="16" creationId="{1E547BA6-BAE0-43BB-A7CA-60F69CE252F0}"/>
          </ac:spMkLst>
        </pc:spChg>
        <pc:graphicFrameChg chg="add">
          <ac:chgData name="Aayushi Gupta" userId="f5ad32fb81546d59" providerId="LiveId" clId="{D2F68E7C-0525-4C3E-8EEA-55F240FA3220}" dt="2021-05-17T17:38:55.293" v="1351" actId="26606"/>
          <ac:graphicFrameMkLst>
            <pc:docMk/>
            <pc:sldMk cId="3153693629" sldId="266"/>
            <ac:graphicFrameMk id="5" creationId="{1F541CC9-87FF-4040-9035-5965DDA0C297}"/>
          </ac:graphicFrameMkLst>
        </pc:graphicFrameChg>
      </pc:sldChg>
      <pc:sldChg chg="addSp delSp modSp mod setBg">
        <pc:chgData name="Aayushi Gupta" userId="f5ad32fb81546d59" providerId="LiveId" clId="{D2F68E7C-0525-4C3E-8EEA-55F240FA3220}" dt="2021-05-17T17:40:04.124" v="1362" actId="26606"/>
        <pc:sldMkLst>
          <pc:docMk/>
          <pc:sldMk cId="1657859366" sldId="267"/>
        </pc:sldMkLst>
        <pc:spChg chg="mod">
          <ac:chgData name="Aayushi Gupta" userId="f5ad32fb81546d59" providerId="LiveId" clId="{D2F68E7C-0525-4C3E-8EEA-55F240FA3220}" dt="2021-05-17T17:40:04.124" v="1362" actId="26606"/>
          <ac:spMkLst>
            <pc:docMk/>
            <pc:sldMk cId="1657859366" sldId="267"/>
            <ac:spMk id="2" creationId="{B797550F-6098-4602-A856-09FCD307271A}"/>
          </ac:spMkLst>
        </pc:spChg>
        <pc:spChg chg="mod">
          <ac:chgData name="Aayushi Gupta" userId="f5ad32fb81546d59" providerId="LiveId" clId="{D2F68E7C-0525-4C3E-8EEA-55F240FA3220}" dt="2021-05-17T17:40:04.124" v="1362" actId="26606"/>
          <ac:spMkLst>
            <pc:docMk/>
            <pc:sldMk cId="1657859366" sldId="267"/>
            <ac:spMk id="3" creationId="{2D6C48EB-DD7C-4EAF-B0F0-1EE1747C677E}"/>
          </ac:spMkLst>
        </pc:spChg>
        <pc:spChg chg="add del">
          <ac:chgData name="Aayushi Gupta" userId="f5ad32fb81546d59" providerId="LiveId" clId="{D2F68E7C-0525-4C3E-8EEA-55F240FA3220}" dt="2021-05-17T17:40:04.124" v="1362" actId="26606"/>
          <ac:spMkLst>
            <pc:docMk/>
            <pc:sldMk cId="1657859366" sldId="267"/>
            <ac:spMk id="10" creationId="{5E39A796-BE83-48B1-B33F-35C4A32AAB57}"/>
          </ac:spMkLst>
        </pc:spChg>
        <pc:spChg chg="add del">
          <ac:chgData name="Aayushi Gupta" userId="f5ad32fb81546d59" providerId="LiveId" clId="{D2F68E7C-0525-4C3E-8EEA-55F240FA3220}" dt="2021-05-17T17:40:04.124" v="1362" actId="26606"/>
          <ac:spMkLst>
            <pc:docMk/>
            <pc:sldMk cId="1657859366" sldId="267"/>
            <ac:spMk id="12" creationId="{72F84B47-E267-4194-8194-831DB7B5547F}"/>
          </ac:spMkLst>
        </pc:spChg>
        <pc:spChg chg="add">
          <ac:chgData name="Aayushi Gupta" userId="f5ad32fb81546d59" providerId="LiveId" clId="{D2F68E7C-0525-4C3E-8EEA-55F240FA3220}" dt="2021-05-17T17:40:04.124" v="1362" actId="26606"/>
          <ac:spMkLst>
            <pc:docMk/>
            <pc:sldMk cId="1657859366" sldId="267"/>
            <ac:spMk id="17" creationId="{B0792D4F-247E-46FE-85FC-881DEFA41D94}"/>
          </ac:spMkLst>
        </pc:spChg>
        <pc:picChg chg="add mod">
          <ac:chgData name="Aayushi Gupta" userId="f5ad32fb81546d59" providerId="LiveId" clId="{D2F68E7C-0525-4C3E-8EEA-55F240FA3220}" dt="2021-05-17T17:40:04.124" v="1362" actId="26606"/>
          <ac:picMkLst>
            <pc:docMk/>
            <pc:sldMk cId="1657859366" sldId="267"/>
            <ac:picMk id="5" creationId="{0EB2BF6F-6F71-45F5-A517-B6756A439464}"/>
          </ac:picMkLst>
        </pc:picChg>
        <pc:cxnChg chg="add">
          <ac:chgData name="Aayushi Gupta" userId="f5ad32fb81546d59" providerId="LiveId" clId="{D2F68E7C-0525-4C3E-8EEA-55F240FA3220}" dt="2021-05-17T17:40:04.124" v="1362" actId="26606"/>
          <ac:cxnSpMkLst>
            <pc:docMk/>
            <pc:sldMk cId="1657859366" sldId="267"/>
            <ac:cxnSpMk id="19" creationId="{CE272F12-AF86-441A-BC1B-C014BBBF85B5}"/>
          </ac:cxnSpMkLst>
        </pc:cxnChg>
      </pc:sldChg>
      <pc:sldChg chg="addSp delSp modSp mod setBg">
        <pc:chgData name="Aayushi Gupta" userId="f5ad32fb81546d59" providerId="LiveId" clId="{D2F68E7C-0525-4C3E-8EEA-55F240FA3220}" dt="2021-05-17T17:40:17.966" v="1366" actId="26606"/>
        <pc:sldMkLst>
          <pc:docMk/>
          <pc:sldMk cId="4116820072" sldId="268"/>
        </pc:sldMkLst>
        <pc:spChg chg="mod">
          <ac:chgData name="Aayushi Gupta" userId="f5ad32fb81546d59" providerId="LiveId" clId="{D2F68E7C-0525-4C3E-8EEA-55F240FA3220}" dt="2021-05-17T17:40:17.966" v="1366" actId="26606"/>
          <ac:spMkLst>
            <pc:docMk/>
            <pc:sldMk cId="4116820072" sldId="268"/>
            <ac:spMk id="2" creationId="{F5012C45-1D26-40B7-B89D-7968899B8460}"/>
          </ac:spMkLst>
        </pc:spChg>
        <pc:spChg chg="add del mod">
          <ac:chgData name="Aayushi Gupta" userId="f5ad32fb81546d59" providerId="LiveId" clId="{D2F68E7C-0525-4C3E-8EEA-55F240FA3220}" dt="2021-05-17T17:40:17.966" v="1366" actId="26606"/>
          <ac:spMkLst>
            <pc:docMk/>
            <pc:sldMk cId="4116820072" sldId="268"/>
            <ac:spMk id="3" creationId="{5376D715-DBE0-4703-A47A-F26F34075A28}"/>
          </ac:spMkLst>
        </pc:spChg>
        <pc:spChg chg="add del">
          <ac:chgData name="Aayushi Gupta" userId="f5ad32fb81546d59" providerId="LiveId" clId="{D2F68E7C-0525-4C3E-8EEA-55F240FA3220}" dt="2021-05-17T17:40:17.919" v="1365" actId="26606"/>
          <ac:spMkLst>
            <pc:docMk/>
            <pc:sldMk cId="4116820072" sldId="268"/>
            <ac:spMk id="9" creationId="{B819A166-7571-4003-A6B8-B62034C3ED30}"/>
          </ac:spMkLst>
        </pc:spChg>
        <pc:spChg chg="add">
          <ac:chgData name="Aayushi Gupta" userId="f5ad32fb81546d59" providerId="LiveId" clId="{D2F68E7C-0525-4C3E-8EEA-55F240FA3220}" dt="2021-05-17T17:40:17.966" v="1366" actId="26606"/>
          <ac:spMkLst>
            <pc:docMk/>
            <pc:sldMk cId="4116820072" sldId="268"/>
            <ac:spMk id="11" creationId="{FD8C7A0F-D774-4978-AA9C-7E703C2F463A}"/>
          </ac:spMkLst>
        </pc:spChg>
        <pc:spChg chg="add">
          <ac:chgData name="Aayushi Gupta" userId="f5ad32fb81546d59" providerId="LiveId" clId="{D2F68E7C-0525-4C3E-8EEA-55F240FA3220}" dt="2021-05-17T17:40:17.966" v="1366" actId="26606"/>
          <ac:spMkLst>
            <pc:docMk/>
            <pc:sldMk cId="4116820072" sldId="268"/>
            <ac:spMk id="12" creationId="{FDDEF810-FBAE-4C80-B905-316331395C3D}"/>
          </ac:spMkLst>
        </pc:spChg>
        <pc:spChg chg="add">
          <ac:chgData name="Aayushi Gupta" userId="f5ad32fb81546d59" providerId="LiveId" clId="{D2F68E7C-0525-4C3E-8EEA-55F240FA3220}" dt="2021-05-17T17:40:17.966" v="1366" actId="26606"/>
          <ac:spMkLst>
            <pc:docMk/>
            <pc:sldMk cId="4116820072" sldId="268"/>
            <ac:spMk id="13" creationId="{61C7310A-3A42-4F75-8058-7F39E52B11BC}"/>
          </ac:spMkLst>
        </pc:spChg>
        <pc:spChg chg="add">
          <ac:chgData name="Aayushi Gupta" userId="f5ad32fb81546d59" providerId="LiveId" clId="{D2F68E7C-0525-4C3E-8EEA-55F240FA3220}" dt="2021-05-17T17:40:17.966" v="1366" actId="26606"/>
          <ac:spMkLst>
            <pc:docMk/>
            <pc:sldMk cId="4116820072" sldId="268"/>
            <ac:spMk id="15" creationId="{27D88313-56C7-45D8-8D97-2F5CCBF99683}"/>
          </ac:spMkLst>
        </pc:spChg>
        <pc:graphicFrameChg chg="add del">
          <ac:chgData name="Aayushi Gupta" userId="f5ad32fb81546d59" providerId="LiveId" clId="{D2F68E7C-0525-4C3E-8EEA-55F240FA3220}" dt="2021-05-17T17:40:17.919" v="1365" actId="26606"/>
          <ac:graphicFrameMkLst>
            <pc:docMk/>
            <pc:sldMk cId="4116820072" sldId="268"/>
            <ac:graphicFrameMk id="5" creationId="{BA918E05-C866-4B23-9283-37168D9D3BEE}"/>
          </ac:graphicFrameMkLst>
        </pc:graphicFrameChg>
        <pc:graphicFrameChg chg="add">
          <ac:chgData name="Aayushi Gupta" userId="f5ad32fb81546d59" providerId="LiveId" clId="{D2F68E7C-0525-4C3E-8EEA-55F240FA3220}" dt="2021-05-17T17:40:17.966" v="1366" actId="26606"/>
          <ac:graphicFrameMkLst>
            <pc:docMk/>
            <pc:sldMk cId="4116820072" sldId="268"/>
            <ac:graphicFrameMk id="14" creationId="{1B48D987-8E34-4B43-B47A-42893798F4E0}"/>
          </ac:graphicFrameMkLst>
        </pc:graphicFrameChg>
      </pc:sldChg>
      <pc:sldChg chg="addSp delSp modSp mod setBg">
        <pc:chgData name="Aayushi Gupta" userId="f5ad32fb81546d59" providerId="LiveId" clId="{D2F68E7C-0525-4C3E-8EEA-55F240FA3220}" dt="2021-05-17T17:40:27.075" v="1367" actId="26606"/>
        <pc:sldMkLst>
          <pc:docMk/>
          <pc:sldMk cId="3565112503" sldId="269"/>
        </pc:sldMkLst>
        <pc:spChg chg="mod">
          <ac:chgData name="Aayushi Gupta" userId="f5ad32fb81546d59" providerId="LiveId" clId="{D2F68E7C-0525-4C3E-8EEA-55F240FA3220}" dt="2021-05-17T17:40:27.075" v="1367" actId="26606"/>
          <ac:spMkLst>
            <pc:docMk/>
            <pc:sldMk cId="3565112503" sldId="269"/>
            <ac:spMk id="2" creationId="{499F6987-1FAC-4E2B-8ECA-067181E3B5EC}"/>
          </ac:spMkLst>
        </pc:spChg>
        <pc:spChg chg="del mod">
          <ac:chgData name="Aayushi Gupta" userId="f5ad32fb81546d59" providerId="LiveId" clId="{D2F68E7C-0525-4C3E-8EEA-55F240FA3220}" dt="2021-05-17T17:40:27.075" v="1367" actId="26606"/>
          <ac:spMkLst>
            <pc:docMk/>
            <pc:sldMk cId="3565112503" sldId="269"/>
            <ac:spMk id="3" creationId="{05C53E48-828B-440A-9575-74D2417278CC}"/>
          </ac:spMkLst>
        </pc:spChg>
        <pc:spChg chg="add">
          <ac:chgData name="Aayushi Gupta" userId="f5ad32fb81546d59" providerId="LiveId" clId="{D2F68E7C-0525-4C3E-8EEA-55F240FA3220}" dt="2021-05-17T17:40:27.075" v="1367" actId="26606"/>
          <ac:spMkLst>
            <pc:docMk/>
            <pc:sldMk cId="3565112503" sldId="269"/>
            <ac:spMk id="9" creationId="{FDDEF810-FBAE-4C80-B905-316331395C3D}"/>
          </ac:spMkLst>
        </pc:spChg>
        <pc:spChg chg="add">
          <ac:chgData name="Aayushi Gupta" userId="f5ad32fb81546d59" providerId="LiveId" clId="{D2F68E7C-0525-4C3E-8EEA-55F240FA3220}" dt="2021-05-17T17:40:27.075" v="1367" actId="26606"/>
          <ac:spMkLst>
            <pc:docMk/>
            <pc:sldMk cId="3565112503" sldId="269"/>
            <ac:spMk id="11" creationId="{FD8C7A0F-D774-4978-AA9C-7E703C2F463A}"/>
          </ac:spMkLst>
        </pc:spChg>
        <pc:spChg chg="add">
          <ac:chgData name="Aayushi Gupta" userId="f5ad32fb81546d59" providerId="LiveId" clId="{D2F68E7C-0525-4C3E-8EEA-55F240FA3220}" dt="2021-05-17T17:40:27.075" v="1367" actId="26606"/>
          <ac:spMkLst>
            <pc:docMk/>
            <pc:sldMk cId="3565112503" sldId="269"/>
            <ac:spMk id="13" creationId="{61C7310A-3A42-4F75-8058-7F39E52B11BC}"/>
          </ac:spMkLst>
        </pc:spChg>
        <pc:spChg chg="add">
          <ac:chgData name="Aayushi Gupta" userId="f5ad32fb81546d59" providerId="LiveId" clId="{D2F68E7C-0525-4C3E-8EEA-55F240FA3220}" dt="2021-05-17T17:40:27.075" v="1367" actId="26606"/>
          <ac:spMkLst>
            <pc:docMk/>
            <pc:sldMk cId="3565112503" sldId="269"/>
            <ac:spMk id="15" creationId="{27D88313-56C7-45D8-8D97-2F5CCBF99683}"/>
          </ac:spMkLst>
        </pc:spChg>
        <pc:graphicFrameChg chg="add">
          <ac:chgData name="Aayushi Gupta" userId="f5ad32fb81546d59" providerId="LiveId" clId="{D2F68E7C-0525-4C3E-8EEA-55F240FA3220}" dt="2021-05-17T17:40:27.075" v="1367" actId="26606"/>
          <ac:graphicFrameMkLst>
            <pc:docMk/>
            <pc:sldMk cId="3565112503" sldId="269"/>
            <ac:graphicFrameMk id="5" creationId="{115C11C0-4895-4145-B901-EB425BDFCABF}"/>
          </ac:graphicFrameMkLst>
        </pc:graphicFrameChg>
      </pc:sldChg>
      <pc:sldChg chg="addSp delSp modSp mod setBg">
        <pc:chgData name="Aayushi Gupta" userId="f5ad32fb81546d59" providerId="LiveId" clId="{D2F68E7C-0525-4C3E-8EEA-55F240FA3220}" dt="2021-05-17T17:41:28.528" v="1388" actId="1076"/>
        <pc:sldMkLst>
          <pc:docMk/>
          <pc:sldMk cId="2976433119" sldId="270"/>
        </pc:sldMkLst>
        <pc:spChg chg="del">
          <ac:chgData name="Aayushi Gupta" userId="f5ad32fb81546d59" providerId="LiveId" clId="{D2F68E7C-0525-4C3E-8EEA-55F240FA3220}" dt="2021-05-17T17:40:48.300" v="1370" actId="478"/>
          <ac:spMkLst>
            <pc:docMk/>
            <pc:sldMk cId="2976433119" sldId="270"/>
            <ac:spMk id="2" creationId="{1E726CF4-9F3F-4843-9476-8C1B55851D44}"/>
          </ac:spMkLst>
        </pc:spChg>
        <pc:spChg chg="add del mod">
          <ac:chgData name="Aayushi Gupta" userId="f5ad32fb81546d59" providerId="LiveId" clId="{D2F68E7C-0525-4C3E-8EEA-55F240FA3220}" dt="2021-05-17T17:41:28.528" v="1388" actId="1076"/>
          <ac:spMkLst>
            <pc:docMk/>
            <pc:sldMk cId="2976433119" sldId="270"/>
            <ac:spMk id="3" creationId="{368BCFEA-C119-47F9-AF85-21AB89A1F78F}"/>
          </ac:spMkLst>
        </pc:spChg>
        <pc:spChg chg="add del mod">
          <ac:chgData name="Aayushi Gupta" userId="f5ad32fb81546d59" providerId="LiveId" clId="{D2F68E7C-0525-4C3E-8EEA-55F240FA3220}" dt="2021-05-17T17:40:41.012" v="1369" actId="478"/>
          <ac:spMkLst>
            <pc:docMk/>
            <pc:sldMk cId="2976433119" sldId="270"/>
            <ac:spMk id="5" creationId="{32AE443C-3B24-4279-96D8-BEEC4F5821F3}"/>
          </ac:spMkLst>
        </pc:spChg>
        <pc:spChg chg="add">
          <ac:chgData name="Aayushi Gupta" userId="f5ad32fb81546d59" providerId="LiveId" clId="{D2F68E7C-0525-4C3E-8EEA-55F240FA3220}" dt="2021-05-17T17:40:51.608" v="1371" actId="26606"/>
          <ac:spMkLst>
            <pc:docMk/>
            <pc:sldMk cId="2976433119" sldId="270"/>
            <ac:spMk id="10" creationId="{EDDBB197-D710-4A4F-A9CA-FD2177498BE8}"/>
          </ac:spMkLst>
        </pc:spChg>
        <pc:spChg chg="add">
          <ac:chgData name="Aayushi Gupta" userId="f5ad32fb81546d59" providerId="LiveId" clId="{D2F68E7C-0525-4C3E-8EEA-55F240FA3220}" dt="2021-05-17T17:40:51.608" v="1371" actId="26606"/>
          <ac:spMkLst>
            <pc:docMk/>
            <pc:sldMk cId="2976433119" sldId="270"/>
            <ac:spMk id="12" creationId="{975D1CFA-2CDB-4B64-BD9F-85744E8DA12F}"/>
          </ac:spMkLst>
        </pc:spChg>
        <pc:grpChg chg="add">
          <ac:chgData name="Aayushi Gupta" userId="f5ad32fb81546d59" providerId="LiveId" clId="{D2F68E7C-0525-4C3E-8EEA-55F240FA3220}" dt="2021-05-17T17:40:51.608" v="1371" actId="26606"/>
          <ac:grpSpMkLst>
            <pc:docMk/>
            <pc:sldMk cId="2976433119" sldId="270"/>
            <ac:grpSpMk id="14" creationId="{25EE5136-01F1-466C-962D-BA9B4C6757AA}"/>
          </ac:grpSpMkLst>
        </pc:grpChg>
        <pc:picChg chg="add">
          <ac:chgData name="Aayushi Gupta" userId="f5ad32fb81546d59" providerId="LiveId" clId="{D2F68E7C-0525-4C3E-8EEA-55F240FA3220}" dt="2021-05-17T17:40:51.608" v="1371" actId="26606"/>
          <ac:picMkLst>
            <pc:docMk/>
            <pc:sldMk cId="2976433119" sldId="270"/>
            <ac:picMk id="7" creationId="{48274435-279F-4AA1-8BE6-3DFBCA80EBEC}"/>
          </ac:picMkLst>
        </pc:picChg>
      </pc:sldChg>
      <pc:sldChg chg="del">
        <pc:chgData name="Aayushi Gupta" userId="f5ad32fb81546d59" providerId="LiveId" clId="{D2F68E7C-0525-4C3E-8EEA-55F240FA3220}" dt="2021-05-17T17:41:22.359" v="1386" actId="47"/>
        <pc:sldMkLst>
          <pc:docMk/>
          <pc:sldMk cId="3429561545" sldId="271"/>
        </pc:sldMkLst>
      </pc:sldChg>
      <pc:sldChg chg="del">
        <pc:chgData name="Aayushi Gupta" userId="f5ad32fb81546d59" providerId="LiveId" clId="{D2F68E7C-0525-4C3E-8EEA-55F240FA3220}" dt="2021-05-17T17:41:24.880" v="1387" actId="47"/>
        <pc:sldMkLst>
          <pc:docMk/>
          <pc:sldMk cId="1252531242" sldId="272"/>
        </pc:sldMkLst>
      </pc:sldChg>
      <pc:sldChg chg="modSp mod">
        <pc:chgData name="Aayushi Gupta" userId="f5ad32fb81546d59" providerId="LiveId" clId="{D2F68E7C-0525-4C3E-8EEA-55F240FA3220}" dt="2021-05-17T17:41:45.899" v="1391" actId="403"/>
        <pc:sldMkLst>
          <pc:docMk/>
          <pc:sldMk cId="51146202" sldId="273"/>
        </pc:sldMkLst>
        <pc:spChg chg="mod">
          <ac:chgData name="Aayushi Gupta" userId="f5ad32fb81546d59" providerId="LiveId" clId="{D2F68E7C-0525-4C3E-8EEA-55F240FA3220}" dt="2021-05-17T17:41:45.899" v="1391" actId="403"/>
          <ac:spMkLst>
            <pc:docMk/>
            <pc:sldMk cId="51146202" sldId="273"/>
            <ac:spMk id="3" creationId="{9795FE35-3BD8-48BB-9011-E067F0C843C1}"/>
          </ac:spMkLst>
        </pc:spChg>
      </pc:sldChg>
      <pc:sldChg chg="addSp delSp modSp mod">
        <pc:chgData name="Aayushi Gupta" userId="f5ad32fb81546d59" providerId="LiveId" clId="{D2F68E7C-0525-4C3E-8EEA-55F240FA3220}" dt="2021-05-17T17:43:26.726" v="1423" actId="26606"/>
        <pc:sldMkLst>
          <pc:docMk/>
          <pc:sldMk cId="190998329" sldId="274"/>
        </pc:sldMkLst>
        <pc:spChg chg="mod">
          <ac:chgData name="Aayushi Gupta" userId="f5ad32fb81546d59" providerId="LiveId" clId="{D2F68E7C-0525-4C3E-8EEA-55F240FA3220}" dt="2021-05-17T17:43:14.785" v="1420" actId="26606"/>
          <ac:spMkLst>
            <pc:docMk/>
            <pc:sldMk cId="190998329" sldId="274"/>
            <ac:spMk id="2" creationId="{F39F3D77-7E34-4416-AE05-052D989D293F}"/>
          </ac:spMkLst>
        </pc:spChg>
        <pc:spChg chg="add del">
          <ac:chgData name="Aayushi Gupta" userId="f5ad32fb81546d59" providerId="LiveId" clId="{D2F68E7C-0525-4C3E-8EEA-55F240FA3220}" dt="2021-05-17T17:43:26.726" v="1423" actId="26606"/>
          <ac:spMkLst>
            <pc:docMk/>
            <pc:sldMk cId="190998329" sldId="274"/>
            <ac:spMk id="36" creationId="{6C4028FD-8BAA-4A19-BFDE-594D991B7552}"/>
          </ac:spMkLst>
        </pc:spChg>
        <pc:spChg chg="add del">
          <ac:chgData name="Aayushi Gupta" userId="f5ad32fb81546d59" providerId="LiveId" clId="{D2F68E7C-0525-4C3E-8EEA-55F240FA3220}" dt="2021-05-17T17:43:08.931" v="1418" actId="26606"/>
          <ac:spMkLst>
            <pc:docMk/>
            <pc:sldMk cId="190998329" sldId="274"/>
            <ac:spMk id="38" creationId="{6C4028FD-8BAA-4A19-BFDE-594D991B7552}"/>
          </ac:spMkLst>
        </pc:spChg>
        <pc:spChg chg="add del">
          <ac:chgData name="Aayushi Gupta" userId="f5ad32fb81546d59" providerId="LiveId" clId="{D2F68E7C-0525-4C3E-8EEA-55F240FA3220}" dt="2021-05-17T17:43:14.785" v="1420" actId="26606"/>
          <ac:spMkLst>
            <pc:docMk/>
            <pc:sldMk cId="190998329" sldId="274"/>
            <ac:spMk id="40" creationId="{1D63C574-BFD2-41A1-A567-B0C3CC7FDD4F}"/>
          </ac:spMkLst>
        </pc:spChg>
        <pc:spChg chg="add del">
          <ac:chgData name="Aayushi Gupta" userId="f5ad32fb81546d59" providerId="LiveId" clId="{D2F68E7C-0525-4C3E-8EEA-55F240FA3220}" dt="2021-05-17T17:42:38.684" v="1406" actId="26606"/>
          <ac:spMkLst>
            <pc:docMk/>
            <pc:sldMk cId="190998329" sldId="274"/>
            <ac:spMk id="41" creationId="{1D63C574-BFD2-41A1-A567-B0C3CC7FDD4F}"/>
          </ac:spMkLst>
        </pc:spChg>
        <pc:spChg chg="add del">
          <ac:chgData name="Aayushi Gupta" userId="f5ad32fb81546d59" providerId="LiveId" clId="{D2F68E7C-0525-4C3E-8EEA-55F240FA3220}" dt="2021-05-17T17:43:14.785" v="1420" actId="26606"/>
          <ac:spMkLst>
            <pc:docMk/>
            <pc:sldMk cId="190998329" sldId="274"/>
            <ac:spMk id="42" creationId="{E2A46BAB-8C31-42B2-90E8-B26DD3E81D37}"/>
          </ac:spMkLst>
        </pc:spChg>
        <pc:spChg chg="add del">
          <ac:chgData name="Aayushi Gupta" userId="f5ad32fb81546d59" providerId="LiveId" clId="{D2F68E7C-0525-4C3E-8EEA-55F240FA3220}" dt="2021-05-17T17:42:38.684" v="1406" actId="26606"/>
          <ac:spMkLst>
            <pc:docMk/>
            <pc:sldMk cId="190998329" sldId="274"/>
            <ac:spMk id="43" creationId="{E2A46BAB-8C31-42B2-90E8-B26DD3E81D37}"/>
          </ac:spMkLst>
        </pc:spChg>
        <pc:spChg chg="add del">
          <ac:chgData name="Aayushi Gupta" userId="f5ad32fb81546d59" providerId="LiveId" clId="{D2F68E7C-0525-4C3E-8EEA-55F240FA3220}" dt="2021-05-17T17:42:41.005" v="1408" actId="26606"/>
          <ac:spMkLst>
            <pc:docMk/>
            <pc:sldMk cId="190998329" sldId="274"/>
            <ac:spMk id="58" creationId="{6C4028FD-8BAA-4A19-BFDE-594D991B7552}"/>
          </ac:spMkLst>
        </pc:spChg>
        <pc:spChg chg="add del">
          <ac:chgData name="Aayushi Gupta" userId="f5ad32fb81546d59" providerId="LiveId" clId="{D2F68E7C-0525-4C3E-8EEA-55F240FA3220}" dt="2021-05-17T17:43:26.725" v="1422" actId="26606"/>
          <ac:spMkLst>
            <pc:docMk/>
            <pc:sldMk cId="190998329" sldId="274"/>
            <ac:spMk id="59" creationId="{6C4028FD-8BAA-4A19-BFDE-594D991B7552}"/>
          </ac:spMkLst>
        </pc:spChg>
        <pc:spChg chg="add del">
          <ac:chgData name="Aayushi Gupta" userId="f5ad32fb81546d59" providerId="LiveId" clId="{D2F68E7C-0525-4C3E-8EEA-55F240FA3220}" dt="2021-05-17T17:42:45.014" v="1410" actId="26606"/>
          <ac:spMkLst>
            <pc:docMk/>
            <pc:sldMk cId="190998329" sldId="274"/>
            <ac:spMk id="60" creationId="{9DBC8166-481C-4473-95F5-9A5B9073B7F1}"/>
          </ac:spMkLst>
        </pc:spChg>
        <pc:spChg chg="add del">
          <ac:chgData name="Aayushi Gupta" userId="f5ad32fb81546d59" providerId="LiveId" clId="{D2F68E7C-0525-4C3E-8EEA-55F240FA3220}" dt="2021-05-17T17:42:45.014" v="1410" actId="26606"/>
          <ac:spMkLst>
            <pc:docMk/>
            <pc:sldMk cId="190998329" sldId="274"/>
            <ac:spMk id="61" creationId="{A5A5CE6E-90AF-4D43-A014-1F9EC83EB93D}"/>
          </ac:spMkLst>
        </pc:spChg>
        <pc:spChg chg="add del">
          <ac:chgData name="Aayushi Gupta" userId="f5ad32fb81546d59" providerId="LiveId" clId="{D2F68E7C-0525-4C3E-8EEA-55F240FA3220}" dt="2021-05-17T17:42:59.650" v="1412" actId="26606"/>
          <ac:spMkLst>
            <pc:docMk/>
            <pc:sldMk cId="190998329" sldId="274"/>
            <ac:spMk id="63" creationId="{DCC231C8-C761-4B31-9B1C-C6D19248C6B3}"/>
          </ac:spMkLst>
        </pc:spChg>
        <pc:spChg chg="add del">
          <ac:chgData name="Aayushi Gupta" userId="f5ad32fb81546d59" providerId="LiveId" clId="{D2F68E7C-0525-4C3E-8EEA-55F240FA3220}" dt="2021-05-17T17:43:00.825" v="1414" actId="26606"/>
          <ac:spMkLst>
            <pc:docMk/>
            <pc:sldMk cId="190998329" sldId="274"/>
            <ac:spMk id="65" creationId="{E02239D2-A05D-4A1C-9F06-FBA7FC730E1B}"/>
          </ac:spMkLst>
        </pc:spChg>
        <pc:grpChg chg="add del">
          <ac:chgData name="Aayushi Gupta" userId="f5ad32fb81546d59" providerId="LiveId" clId="{D2F68E7C-0525-4C3E-8EEA-55F240FA3220}" dt="2021-05-17T17:43:14.785" v="1420" actId="26606"/>
          <ac:grpSpMkLst>
            <pc:docMk/>
            <pc:sldMk cId="190998329" sldId="274"/>
            <ac:grpSpMk id="44" creationId="{B3F7A3C7-0737-4E57-B30E-8EEFE638B401}"/>
          </ac:grpSpMkLst>
        </pc:grpChg>
        <pc:grpChg chg="add del">
          <ac:chgData name="Aayushi Gupta" userId="f5ad32fb81546d59" providerId="LiveId" clId="{D2F68E7C-0525-4C3E-8EEA-55F240FA3220}" dt="2021-05-17T17:42:38.684" v="1406" actId="26606"/>
          <ac:grpSpMkLst>
            <pc:docMk/>
            <pc:sldMk cId="190998329" sldId="274"/>
            <ac:grpSpMk id="45" creationId="{B3F7A3C7-0737-4E57-B30E-8EEFE638B401}"/>
          </ac:grpSpMkLst>
        </pc:grpChg>
        <pc:grpChg chg="add del">
          <ac:chgData name="Aayushi Gupta" userId="f5ad32fb81546d59" providerId="LiveId" clId="{D2F68E7C-0525-4C3E-8EEA-55F240FA3220}" dt="2021-05-17T17:43:14.785" v="1420" actId="26606"/>
          <ac:grpSpMkLst>
            <pc:docMk/>
            <pc:sldMk cId="190998329" sldId="274"/>
            <ac:grpSpMk id="48" creationId="{43F5E015-E085-4624-B431-B42414448684}"/>
          </ac:grpSpMkLst>
        </pc:grpChg>
        <pc:grpChg chg="add del">
          <ac:chgData name="Aayushi Gupta" userId="f5ad32fb81546d59" providerId="LiveId" clId="{D2F68E7C-0525-4C3E-8EEA-55F240FA3220}" dt="2021-05-17T17:42:38.684" v="1406" actId="26606"/>
          <ac:grpSpMkLst>
            <pc:docMk/>
            <pc:sldMk cId="190998329" sldId="274"/>
            <ac:grpSpMk id="49" creationId="{43F5E015-E085-4624-B431-B42414448684}"/>
          </ac:grpSpMkLst>
        </pc:grpChg>
        <pc:graphicFrameChg chg="mod modGraphic">
          <ac:chgData name="Aayushi Gupta" userId="f5ad32fb81546d59" providerId="LiveId" clId="{D2F68E7C-0525-4C3E-8EEA-55F240FA3220}" dt="2021-05-17T17:43:26.725" v="1422" actId="26606"/>
          <ac:graphicFrameMkLst>
            <pc:docMk/>
            <pc:sldMk cId="190998329" sldId="274"/>
            <ac:graphicFrameMk id="31" creationId="{B1BC09FB-3D41-44C3-A848-D21B91BCDF5E}"/>
          </ac:graphicFrameMkLst>
        </pc:graphicFrameChg>
      </pc:sldChg>
      <pc:sldChg chg="addSp delSp modSp mod setBg">
        <pc:chgData name="Aayushi Gupta" userId="f5ad32fb81546d59" providerId="LiveId" clId="{D2F68E7C-0525-4C3E-8EEA-55F240FA3220}" dt="2021-05-17T17:35:33.640" v="1315" actId="26606"/>
        <pc:sldMkLst>
          <pc:docMk/>
          <pc:sldMk cId="977415547" sldId="275"/>
        </pc:sldMkLst>
        <pc:spChg chg="add del">
          <ac:chgData name="Aayushi Gupta" userId="f5ad32fb81546d59" providerId="LiveId" clId="{D2F68E7C-0525-4C3E-8EEA-55F240FA3220}" dt="2021-05-17T17:35:33.640" v="1315" actId="26606"/>
          <ac:spMkLst>
            <pc:docMk/>
            <pc:sldMk cId="977415547" sldId="275"/>
            <ac:spMk id="10" creationId="{1500B4A4-B1F1-41EA-886A-B8A210DBCA3B}"/>
          </ac:spMkLst>
        </pc:spChg>
        <pc:spChg chg="add del">
          <ac:chgData name="Aayushi Gupta" userId="f5ad32fb81546d59" providerId="LiveId" clId="{D2F68E7C-0525-4C3E-8EEA-55F240FA3220}" dt="2021-05-17T17:35:33.640" v="1315" actId="26606"/>
          <ac:spMkLst>
            <pc:docMk/>
            <pc:sldMk cId="977415547" sldId="275"/>
            <ac:spMk id="12" creationId="{5E55A99C-0BDC-4DBE-8E40-9FA66F629FA1}"/>
          </ac:spMkLst>
        </pc:spChg>
        <pc:picChg chg="mod">
          <ac:chgData name="Aayushi Gupta" userId="f5ad32fb81546d59" providerId="LiveId" clId="{D2F68E7C-0525-4C3E-8EEA-55F240FA3220}" dt="2021-05-17T17:35:33.640" v="1315" actId="26606"/>
          <ac:picMkLst>
            <pc:docMk/>
            <pc:sldMk cId="977415547" sldId="275"/>
            <ac:picMk id="5" creationId="{554B32DF-7677-415C-B307-EFE9144DFFDC}"/>
          </ac:picMkLst>
        </pc:picChg>
      </pc:sldChg>
      <pc:sldChg chg="addSp modSp mod setBg">
        <pc:chgData name="Aayushi Gupta" userId="f5ad32fb81546d59" providerId="LiveId" clId="{D2F68E7C-0525-4C3E-8EEA-55F240FA3220}" dt="2021-05-17T17:37:35.744" v="1341" actId="26606"/>
        <pc:sldMkLst>
          <pc:docMk/>
          <pc:sldMk cId="738923742" sldId="277"/>
        </pc:sldMkLst>
        <pc:spChg chg="mod">
          <ac:chgData name="Aayushi Gupta" userId="f5ad32fb81546d59" providerId="LiveId" clId="{D2F68E7C-0525-4C3E-8EEA-55F240FA3220}" dt="2021-05-17T17:37:35.744" v="1341" actId="26606"/>
          <ac:spMkLst>
            <pc:docMk/>
            <pc:sldMk cId="738923742" sldId="277"/>
            <ac:spMk id="2" creationId="{EFFC8E50-2D98-4551-AE40-26DBC6F5A0F1}"/>
          </ac:spMkLst>
        </pc:spChg>
        <pc:spChg chg="mod ord">
          <ac:chgData name="Aayushi Gupta" userId="f5ad32fb81546d59" providerId="LiveId" clId="{D2F68E7C-0525-4C3E-8EEA-55F240FA3220}" dt="2021-05-17T17:37:35.744" v="1341" actId="26606"/>
          <ac:spMkLst>
            <pc:docMk/>
            <pc:sldMk cId="738923742" sldId="277"/>
            <ac:spMk id="3" creationId="{491A0CFC-95B5-4D1D-A0CE-D646ABDD17EB}"/>
          </ac:spMkLst>
        </pc:spChg>
        <pc:spChg chg="add">
          <ac:chgData name="Aayushi Gupta" userId="f5ad32fb81546d59" providerId="LiveId" clId="{D2F68E7C-0525-4C3E-8EEA-55F240FA3220}" dt="2021-05-17T17:37:35.744" v="1341" actId="26606"/>
          <ac:spMkLst>
            <pc:docMk/>
            <pc:sldMk cId="738923742" sldId="277"/>
            <ac:spMk id="9" creationId="{4038CB10-1F5C-4D54-9DF7-12586DE5B007}"/>
          </ac:spMkLst>
        </pc:spChg>
        <pc:spChg chg="add">
          <ac:chgData name="Aayushi Gupta" userId="f5ad32fb81546d59" providerId="LiveId" clId="{D2F68E7C-0525-4C3E-8EEA-55F240FA3220}" dt="2021-05-17T17:37:35.744" v="1341" actId="26606"/>
          <ac:spMkLst>
            <pc:docMk/>
            <pc:sldMk cId="738923742" sldId="277"/>
            <ac:spMk id="11" creationId="{36D30126-6314-4A93-B27E-5C66CF781924}"/>
          </ac:spMkLst>
        </pc:spChg>
        <pc:spChg chg="add">
          <ac:chgData name="Aayushi Gupta" userId="f5ad32fb81546d59" providerId="LiveId" clId="{D2F68E7C-0525-4C3E-8EEA-55F240FA3220}" dt="2021-05-17T17:37:35.744" v="1341" actId="26606"/>
          <ac:spMkLst>
            <pc:docMk/>
            <pc:sldMk cId="738923742" sldId="277"/>
            <ac:spMk id="13" creationId="{73ED6512-6858-4552-B699-9A97FE9A4EA2}"/>
          </ac:spMkLst>
        </pc:spChg>
        <pc:picChg chg="mod">
          <ac:chgData name="Aayushi Gupta" userId="f5ad32fb81546d59" providerId="LiveId" clId="{D2F68E7C-0525-4C3E-8EEA-55F240FA3220}" dt="2021-05-17T17:37:35.744" v="1341" actId="26606"/>
          <ac:picMkLst>
            <pc:docMk/>
            <pc:sldMk cId="738923742" sldId="277"/>
            <ac:picMk id="4" creationId="{AC9ADD2C-9C4C-4083-9B46-BF62A1D5FF09}"/>
          </ac:picMkLst>
        </pc:picChg>
      </pc:sldChg>
      <pc:sldChg chg="addSp delSp modSp new mod setBg">
        <pc:chgData name="Aayushi Gupta" userId="f5ad32fb81546d59" providerId="LiveId" clId="{D2F68E7C-0525-4C3E-8EEA-55F240FA3220}" dt="2021-05-17T17:38:47.611" v="1348" actId="26606"/>
        <pc:sldMkLst>
          <pc:docMk/>
          <pc:sldMk cId="3950569514" sldId="278"/>
        </pc:sldMkLst>
        <pc:spChg chg="del mod">
          <ac:chgData name="Aayushi Gupta" userId="f5ad32fb81546d59" providerId="LiveId" clId="{D2F68E7C-0525-4C3E-8EEA-55F240FA3220}" dt="2021-05-17T17:38:40.924" v="1347" actId="478"/>
          <ac:spMkLst>
            <pc:docMk/>
            <pc:sldMk cId="3950569514" sldId="278"/>
            <ac:spMk id="2" creationId="{666C22D5-F874-4B33-9641-BC23B999A64C}"/>
          </ac:spMkLst>
        </pc:spChg>
        <pc:spChg chg="del">
          <ac:chgData name="Aayushi Gupta" userId="f5ad32fb81546d59" providerId="LiveId" clId="{D2F68E7C-0525-4C3E-8EEA-55F240FA3220}" dt="2021-05-17T17:06:50.629" v="147"/>
          <ac:spMkLst>
            <pc:docMk/>
            <pc:sldMk cId="3950569514" sldId="278"/>
            <ac:spMk id="3" creationId="{250E5AE1-DBF3-47EB-B2A1-764130BCA145}"/>
          </ac:spMkLst>
        </pc:spChg>
        <pc:spChg chg="add del">
          <ac:chgData name="Aayushi Gupta" userId="f5ad32fb81546d59" providerId="LiveId" clId="{D2F68E7C-0525-4C3E-8EEA-55F240FA3220}" dt="2021-05-17T17:38:47.611" v="1348" actId="26606"/>
          <ac:spMkLst>
            <pc:docMk/>
            <pc:sldMk cId="3950569514" sldId="278"/>
            <ac:spMk id="10" creationId="{70BDD0CE-06A4-404B-8A13-580229C1C923}"/>
          </ac:spMkLst>
        </pc:spChg>
        <pc:spChg chg="add del">
          <ac:chgData name="Aayushi Gupta" userId="f5ad32fb81546d59" providerId="LiveId" clId="{D2F68E7C-0525-4C3E-8EEA-55F240FA3220}" dt="2021-05-17T17:38:47.611" v="1348" actId="26606"/>
          <ac:spMkLst>
            <pc:docMk/>
            <pc:sldMk cId="3950569514" sldId="278"/>
            <ac:spMk id="12" creationId="{EE9899FA-8881-472C-AA59-D08A89CA8AEF}"/>
          </ac:spMkLst>
        </pc:spChg>
        <pc:spChg chg="add del">
          <ac:chgData name="Aayushi Gupta" userId="f5ad32fb81546d59" providerId="LiveId" clId="{D2F68E7C-0525-4C3E-8EEA-55F240FA3220}" dt="2021-05-17T17:38:47.611" v="1348" actId="26606"/>
          <ac:spMkLst>
            <pc:docMk/>
            <pc:sldMk cId="3950569514" sldId="278"/>
            <ac:spMk id="14" creationId="{080B7D90-3DF1-4514-B26D-616BE35553C9}"/>
          </ac:spMkLst>
        </pc:spChg>
        <pc:spChg chg="add">
          <ac:chgData name="Aayushi Gupta" userId="f5ad32fb81546d59" providerId="LiveId" clId="{D2F68E7C-0525-4C3E-8EEA-55F240FA3220}" dt="2021-05-17T17:38:47.611" v="1348" actId="26606"/>
          <ac:spMkLst>
            <pc:docMk/>
            <pc:sldMk cId="3950569514" sldId="278"/>
            <ac:spMk id="19" creationId="{2F19B711-C590-44D1-9AA8-9F143B0ED58A}"/>
          </ac:spMkLst>
        </pc:spChg>
        <pc:spChg chg="add">
          <ac:chgData name="Aayushi Gupta" userId="f5ad32fb81546d59" providerId="LiveId" clId="{D2F68E7C-0525-4C3E-8EEA-55F240FA3220}" dt="2021-05-17T17:38:47.611" v="1348" actId="26606"/>
          <ac:spMkLst>
            <pc:docMk/>
            <pc:sldMk cId="3950569514" sldId="278"/>
            <ac:spMk id="21" creationId="{C0C79CF2-6A1C-4636-84CE-ABB2BE191D23}"/>
          </ac:spMkLst>
        </pc:spChg>
        <pc:spChg chg="add">
          <ac:chgData name="Aayushi Gupta" userId="f5ad32fb81546d59" providerId="LiveId" clId="{D2F68E7C-0525-4C3E-8EEA-55F240FA3220}" dt="2021-05-17T17:38:47.611" v="1348" actId="26606"/>
          <ac:spMkLst>
            <pc:docMk/>
            <pc:sldMk cId="3950569514" sldId="278"/>
            <ac:spMk id="23" creationId="{7A5D17DF-AD65-402C-A95C-F13C770C9FCD}"/>
          </ac:spMkLst>
        </pc:spChg>
        <pc:picChg chg="add mod">
          <ac:chgData name="Aayushi Gupta" userId="f5ad32fb81546d59" providerId="LiveId" clId="{D2F68E7C-0525-4C3E-8EEA-55F240FA3220}" dt="2021-05-17T17:38:47.611" v="1348" actId="26606"/>
          <ac:picMkLst>
            <pc:docMk/>
            <pc:sldMk cId="3950569514" sldId="278"/>
            <ac:picMk id="4" creationId="{68F8F5EE-A754-454E-B9D7-C34D57C63F10}"/>
          </ac:picMkLst>
        </pc:picChg>
        <pc:picChg chg="add mod modCrop">
          <ac:chgData name="Aayushi Gupta" userId="f5ad32fb81546d59" providerId="LiveId" clId="{D2F68E7C-0525-4C3E-8EEA-55F240FA3220}" dt="2021-05-17T17:38:47.611" v="1348" actId="26606"/>
          <ac:picMkLst>
            <pc:docMk/>
            <pc:sldMk cId="3950569514" sldId="278"/>
            <ac:picMk id="5" creationId="{C5F36C6C-E978-4EF5-BFCB-B08A6D5BA4DB}"/>
          </ac:picMkLst>
        </pc:picChg>
      </pc:sldChg>
      <pc:sldChg chg="addSp delSp modSp new mod setBg">
        <pc:chgData name="Aayushi Gupta" userId="f5ad32fb81546d59" providerId="LiveId" clId="{D2F68E7C-0525-4C3E-8EEA-55F240FA3220}" dt="2021-05-17T17:39:44.319" v="1358" actId="26606"/>
        <pc:sldMkLst>
          <pc:docMk/>
          <pc:sldMk cId="917453068" sldId="279"/>
        </pc:sldMkLst>
        <pc:spChg chg="del mod">
          <ac:chgData name="Aayushi Gupta" userId="f5ad32fb81546d59" providerId="LiveId" clId="{D2F68E7C-0525-4C3E-8EEA-55F240FA3220}" dt="2021-05-17T17:39:42.125" v="1357" actId="478"/>
          <ac:spMkLst>
            <pc:docMk/>
            <pc:sldMk cId="917453068" sldId="279"/>
            <ac:spMk id="2" creationId="{13E35CA5-CA37-4EC8-BC7F-CBD5849B8159}"/>
          </ac:spMkLst>
        </pc:spChg>
        <pc:spChg chg="del">
          <ac:chgData name="Aayushi Gupta" userId="f5ad32fb81546d59" providerId="LiveId" clId="{D2F68E7C-0525-4C3E-8EEA-55F240FA3220}" dt="2021-05-17T17:39:39.763" v="1355" actId="478"/>
          <ac:spMkLst>
            <pc:docMk/>
            <pc:sldMk cId="917453068" sldId="279"/>
            <ac:spMk id="3" creationId="{C82085DD-519E-4683-9DB7-FBDB3410B4CD}"/>
          </ac:spMkLst>
        </pc:spChg>
        <pc:spChg chg="add">
          <ac:chgData name="Aayushi Gupta" userId="f5ad32fb81546d59" providerId="LiveId" clId="{D2F68E7C-0525-4C3E-8EEA-55F240FA3220}" dt="2021-05-17T17:39:44.319" v="1358" actId="26606"/>
          <ac:spMkLst>
            <pc:docMk/>
            <pc:sldMk cId="917453068" sldId="279"/>
            <ac:spMk id="11" creationId="{5F9CFCE6-877F-4858-B8BD-2C52CA8AFBC4}"/>
          </ac:spMkLst>
        </pc:spChg>
        <pc:spChg chg="add">
          <ac:chgData name="Aayushi Gupta" userId="f5ad32fb81546d59" providerId="LiveId" clId="{D2F68E7C-0525-4C3E-8EEA-55F240FA3220}" dt="2021-05-17T17:39:44.319" v="1358" actId="26606"/>
          <ac:spMkLst>
            <pc:docMk/>
            <pc:sldMk cId="917453068" sldId="279"/>
            <ac:spMk id="13" creationId="{8213F8A0-12AE-4514-8372-0DD766EC28EE}"/>
          </ac:spMkLst>
        </pc:spChg>
        <pc:spChg chg="add">
          <ac:chgData name="Aayushi Gupta" userId="f5ad32fb81546d59" providerId="LiveId" clId="{D2F68E7C-0525-4C3E-8EEA-55F240FA3220}" dt="2021-05-17T17:39:44.319" v="1358" actId="26606"/>
          <ac:spMkLst>
            <pc:docMk/>
            <pc:sldMk cId="917453068" sldId="279"/>
            <ac:spMk id="15" creationId="{9EFF17D4-9A8C-4CE5-B096-D8CCD4400437}"/>
          </ac:spMkLst>
        </pc:spChg>
        <pc:picChg chg="add mod ord">
          <ac:chgData name="Aayushi Gupta" userId="f5ad32fb81546d59" providerId="LiveId" clId="{D2F68E7C-0525-4C3E-8EEA-55F240FA3220}" dt="2021-05-17T17:39:44.319" v="1358" actId="26606"/>
          <ac:picMkLst>
            <pc:docMk/>
            <pc:sldMk cId="917453068" sldId="279"/>
            <ac:picMk id="4" creationId="{E570B479-BE26-48AB-A710-6065A38E7C1D}"/>
          </ac:picMkLst>
        </pc:picChg>
        <pc:picChg chg="add mod modCrop">
          <ac:chgData name="Aayushi Gupta" userId="f5ad32fb81546d59" providerId="LiveId" clId="{D2F68E7C-0525-4C3E-8EEA-55F240FA3220}" dt="2021-05-17T17:39:44.319" v="1358" actId="26606"/>
          <ac:picMkLst>
            <pc:docMk/>
            <pc:sldMk cId="917453068" sldId="279"/>
            <ac:picMk id="5" creationId="{18E47DFB-788A-4212-A676-524FF801BE60}"/>
          </ac:picMkLst>
        </pc:picChg>
        <pc:inkChg chg="add mod">
          <ac:chgData name="Aayushi Gupta" userId="f5ad32fb81546d59" providerId="LiveId" clId="{D2F68E7C-0525-4C3E-8EEA-55F240FA3220}" dt="2021-05-17T17:39:44.319" v="1358" actId="26606"/>
          <ac:inkMkLst>
            <pc:docMk/>
            <pc:sldMk cId="917453068" sldId="279"/>
            <ac:inkMk id="6" creationId="{ADD48D97-9DFC-4628-AC41-282D9F77E0B5}"/>
          </ac:inkMkLst>
        </pc:inkChg>
      </pc:sldChg>
      <pc:sldChg chg="addSp modSp new mod setBg">
        <pc:chgData name="Aayushi Gupta" userId="f5ad32fb81546d59" providerId="LiveId" clId="{D2F68E7C-0525-4C3E-8EEA-55F240FA3220}" dt="2021-05-17T17:39:49.113" v="1359" actId="26606"/>
        <pc:sldMkLst>
          <pc:docMk/>
          <pc:sldMk cId="2649620699" sldId="280"/>
        </pc:sldMkLst>
        <pc:spChg chg="mod">
          <ac:chgData name="Aayushi Gupta" userId="f5ad32fb81546d59" providerId="LiveId" clId="{D2F68E7C-0525-4C3E-8EEA-55F240FA3220}" dt="2021-05-17T17:39:49.113" v="1359" actId="26606"/>
          <ac:spMkLst>
            <pc:docMk/>
            <pc:sldMk cId="2649620699" sldId="280"/>
            <ac:spMk id="2" creationId="{7C6E1DC4-7B35-44F3-A477-215F28F43C84}"/>
          </ac:spMkLst>
        </pc:spChg>
        <pc:spChg chg="mod">
          <ac:chgData name="Aayushi Gupta" userId="f5ad32fb81546d59" providerId="LiveId" clId="{D2F68E7C-0525-4C3E-8EEA-55F240FA3220}" dt="2021-05-17T17:39:49.113" v="1359" actId="26606"/>
          <ac:spMkLst>
            <pc:docMk/>
            <pc:sldMk cId="2649620699" sldId="280"/>
            <ac:spMk id="3" creationId="{5B450CDC-FDF5-4193-8BCB-8E6397CDDC45}"/>
          </ac:spMkLst>
        </pc:spChg>
        <pc:picChg chg="add mod">
          <ac:chgData name="Aayushi Gupta" userId="f5ad32fb81546d59" providerId="LiveId" clId="{D2F68E7C-0525-4C3E-8EEA-55F240FA3220}" dt="2021-05-17T17:39:49.113" v="1359" actId="26606"/>
          <ac:picMkLst>
            <pc:docMk/>
            <pc:sldMk cId="2649620699" sldId="280"/>
            <ac:picMk id="4" creationId="{FFE711A4-F4EE-41A3-B949-2C56E178024F}"/>
          </ac:picMkLst>
        </pc:picChg>
        <pc:cxnChg chg="add">
          <ac:chgData name="Aayushi Gupta" userId="f5ad32fb81546d59" providerId="LiveId" clId="{D2F68E7C-0525-4C3E-8EEA-55F240FA3220}" dt="2021-05-17T17:39:49.113" v="1359" actId="26606"/>
          <ac:cxnSpMkLst>
            <pc:docMk/>
            <pc:sldMk cId="2649620699" sldId="280"/>
            <ac:cxnSpMk id="9" creationId="{A7F400EE-A8A5-48AF-B4D6-291B52C6F0B0}"/>
          </ac:cxnSpMkLst>
        </pc:cxnChg>
      </pc:sldChg>
      <pc:sldChg chg="addSp delSp modSp new mod setBg">
        <pc:chgData name="Aayushi Gupta" userId="f5ad32fb81546d59" providerId="LiveId" clId="{D2F68E7C-0525-4C3E-8EEA-55F240FA3220}" dt="2021-05-17T17:40:09.164" v="1363" actId="26606"/>
        <pc:sldMkLst>
          <pc:docMk/>
          <pc:sldMk cId="2159834843" sldId="281"/>
        </pc:sldMkLst>
        <pc:spChg chg="mod">
          <ac:chgData name="Aayushi Gupta" userId="f5ad32fb81546d59" providerId="LiveId" clId="{D2F68E7C-0525-4C3E-8EEA-55F240FA3220}" dt="2021-05-17T17:40:09.164" v="1363" actId="26606"/>
          <ac:spMkLst>
            <pc:docMk/>
            <pc:sldMk cId="2159834843" sldId="281"/>
            <ac:spMk id="2" creationId="{1B8AD94F-2376-4CEB-824E-E0FFABC425BB}"/>
          </ac:spMkLst>
        </pc:spChg>
        <pc:spChg chg="add del mod">
          <ac:chgData name="Aayushi Gupta" userId="f5ad32fb81546d59" providerId="LiveId" clId="{D2F68E7C-0525-4C3E-8EEA-55F240FA3220}" dt="2021-05-17T17:40:09.164" v="1363" actId="26606"/>
          <ac:spMkLst>
            <pc:docMk/>
            <pc:sldMk cId="2159834843" sldId="281"/>
            <ac:spMk id="3" creationId="{887CB851-ACD8-4E07-A55B-024E9953B1A4}"/>
          </ac:spMkLst>
        </pc:spChg>
        <pc:spChg chg="add">
          <ac:chgData name="Aayushi Gupta" userId="f5ad32fb81546d59" providerId="LiveId" clId="{D2F68E7C-0525-4C3E-8EEA-55F240FA3220}" dt="2021-05-17T17:40:09.164" v="1363" actId="26606"/>
          <ac:spMkLst>
            <pc:docMk/>
            <pc:sldMk cId="2159834843" sldId="281"/>
            <ac:spMk id="10" creationId="{B0792D4F-247E-46FE-85FC-881DEFA41D94}"/>
          </ac:spMkLst>
        </pc:spChg>
        <pc:picChg chg="add mod">
          <ac:chgData name="Aayushi Gupta" userId="f5ad32fb81546d59" providerId="LiveId" clId="{D2F68E7C-0525-4C3E-8EEA-55F240FA3220}" dt="2021-05-17T17:21:25.388" v="640"/>
          <ac:picMkLst>
            <pc:docMk/>
            <pc:sldMk cId="2159834843" sldId="281"/>
            <ac:picMk id="4" creationId="{F8378C9A-EA20-444D-8B96-65EC3AA1593E}"/>
          </ac:picMkLst>
        </pc:picChg>
        <pc:picChg chg="add mod">
          <ac:chgData name="Aayushi Gupta" userId="f5ad32fb81546d59" providerId="LiveId" clId="{D2F68E7C-0525-4C3E-8EEA-55F240FA3220}" dt="2021-05-17T17:40:09.164" v="1363" actId="26606"/>
          <ac:picMkLst>
            <pc:docMk/>
            <pc:sldMk cId="2159834843" sldId="281"/>
            <ac:picMk id="5" creationId="{20DD0B30-DA21-469B-82CF-5612B3DC516C}"/>
          </ac:picMkLst>
        </pc:picChg>
        <pc:cxnChg chg="add">
          <ac:chgData name="Aayushi Gupta" userId="f5ad32fb81546d59" providerId="LiveId" clId="{D2F68E7C-0525-4C3E-8EEA-55F240FA3220}" dt="2021-05-17T17:40:09.164" v="1363" actId="26606"/>
          <ac:cxnSpMkLst>
            <pc:docMk/>
            <pc:sldMk cId="2159834843" sldId="281"/>
            <ac:cxnSpMk id="12" creationId="{CE272F12-AF86-441A-BC1B-C014BBBF85B5}"/>
          </ac:cxnSpMkLst>
        </pc:cxnChg>
      </pc:sldChg>
    </pc:docChg>
  </pc:docChgLst>
  <pc:docChgLst>
    <pc:chgData name="Aayushi Gupta" userId="f5ad32fb81546d59" providerId="LiveId" clId="{DE7AE7CB-349E-4F8B-A099-C34352D915C1}"/>
    <pc:docChg chg="undo custSel addSld modSld">
      <pc:chgData name="Aayushi Gupta" userId="f5ad32fb81546d59" providerId="LiveId" clId="{DE7AE7CB-349E-4F8B-A099-C34352D915C1}" dt="2021-05-18T15:45:24.295" v="378" actId="20577"/>
      <pc:docMkLst>
        <pc:docMk/>
      </pc:docMkLst>
      <pc:sldChg chg="modNotesTx">
        <pc:chgData name="Aayushi Gupta" userId="f5ad32fb81546d59" providerId="LiveId" clId="{DE7AE7CB-349E-4F8B-A099-C34352D915C1}" dt="2021-05-17T18:13:32.629" v="245" actId="20577"/>
        <pc:sldMkLst>
          <pc:docMk/>
          <pc:sldMk cId="1874916516" sldId="258"/>
        </pc:sldMkLst>
      </pc:sldChg>
      <pc:sldChg chg="modSp mod">
        <pc:chgData name="Aayushi Gupta" userId="f5ad32fb81546d59" providerId="LiveId" clId="{DE7AE7CB-349E-4F8B-A099-C34352D915C1}" dt="2021-05-17T17:59:33.118" v="7" actId="27636"/>
        <pc:sldMkLst>
          <pc:docMk/>
          <pc:sldMk cId="2220694711" sldId="259"/>
        </pc:sldMkLst>
        <pc:spChg chg="mod">
          <ac:chgData name="Aayushi Gupta" userId="f5ad32fb81546d59" providerId="LiveId" clId="{DE7AE7CB-349E-4F8B-A099-C34352D915C1}" dt="2021-05-17T17:59:33.118" v="7" actId="27636"/>
          <ac:spMkLst>
            <pc:docMk/>
            <pc:sldMk cId="2220694711" sldId="259"/>
            <ac:spMk id="3" creationId="{BC24D19D-012A-457A-A8DB-E764A5862B9F}"/>
          </ac:spMkLst>
        </pc:spChg>
      </pc:sldChg>
      <pc:sldChg chg="modNotesTx">
        <pc:chgData name="Aayushi Gupta" userId="f5ad32fb81546d59" providerId="LiveId" clId="{DE7AE7CB-349E-4F8B-A099-C34352D915C1}" dt="2021-05-18T15:45:24.295" v="378" actId="20577"/>
        <pc:sldMkLst>
          <pc:docMk/>
          <pc:sldMk cId="1451995207" sldId="261"/>
        </pc:sldMkLst>
      </pc:sldChg>
      <pc:sldChg chg="modSp mod modNotesTx">
        <pc:chgData name="Aayushi Gupta" userId="f5ad32fb81546d59" providerId="LiveId" clId="{DE7AE7CB-349E-4F8B-A099-C34352D915C1}" dt="2021-05-17T18:13:42.629" v="246" actId="20577"/>
        <pc:sldMkLst>
          <pc:docMk/>
          <pc:sldMk cId="412486836" sldId="263"/>
        </pc:sldMkLst>
        <pc:spChg chg="mod">
          <ac:chgData name="Aayushi Gupta" userId="f5ad32fb81546d59" providerId="LiveId" clId="{DE7AE7CB-349E-4F8B-A099-C34352D915C1}" dt="2021-05-17T18:06:20.473" v="33" actId="404"/>
          <ac:spMkLst>
            <pc:docMk/>
            <pc:sldMk cId="412486836" sldId="263"/>
            <ac:spMk id="3" creationId="{3DBAC189-C527-4203-B9D6-20F43E62F243}"/>
          </ac:spMkLst>
        </pc:spChg>
      </pc:sldChg>
      <pc:sldChg chg="modNotesTx">
        <pc:chgData name="Aayushi Gupta" userId="f5ad32fb81546d59" providerId="LiveId" clId="{DE7AE7CB-349E-4F8B-A099-C34352D915C1}" dt="2021-05-17T18:13:47.040" v="247" actId="20577"/>
        <pc:sldMkLst>
          <pc:docMk/>
          <pc:sldMk cId="73686236" sldId="264"/>
        </pc:sldMkLst>
      </pc:sldChg>
      <pc:sldChg chg="addSp delSp modSp mod">
        <pc:chgData name="Aayushi Gupta" userId="f5ad32fb81546d59" providerId="LiveId" clId="{DE7AE7CB-349E-4F8B-A099-C34352D915C1}" dt="2021-05-17T18:02:32.108" v="16" actId="113"/>
        <pc:sldMkLst>
          <pc:docMk/>
          <pc:sldMk cId="3153693629" sldId="266"/>
        </pc:sldMkLst>
        <pc:spChg chg="mod">
          <ac:chgData name="Aayushi Gupta" userId="f5ad32fb81546d59" providerId="LiveId" clId="{DE7AE7CB-349E-4F8B-A099-C34352D915C1}" dt="2021-05-17T18:02:10.873" v="14" actId="26606"/>
          <ac:spMkLst>
            <pc:docMk/>
            <pc:sldMk cId="3153693629" sldId="266"/>
            <ac:spMk id="2" creationId="{8FFCF533-82A0-4A33-AE0E-EC4153A0D8E3}"/>
          </ac:spMkLst>
        </pc:spChg>
        <pc:spChg chg="add del">
          <ac:chgData name="Aayushi Gupta" userId="f5ad32fb81546d59" providerId="LiveId" clId="{DE7AE7CB-349E-4F8B-A099-C34352D915C1}" dt="2021-05-17T18:02:10.873" v="14" actId="26606"/>
          <ac:spMkLst>
            <pc:docMk/>
            <pc:sldMk cId="3153693629" sldId="266"/>
            <ac:spMk id="9" creationId="{BACC6370-2D7E-4714-9D71-7542949D7D5D}"/>
          </ac:spMkLst>
        </pc:spChg>
        <pc:spChg chg="add del">
          <ac:chgData name="Aayushi Gupta" userId="f5ad32fb81546d59" providerId="LiveId" clId="{DE7AE7CB-349E-4F8B-A099-C34352D915C1}" dt="2021-05-17T18:02:10.873" v="14" actId="26606"/>
          <ac:spMkLst>
            <pc:docMk/>
            <pc:sldMk cId="3153693629" sldId="266"/>
            <ac:spMk id="11" creationId="{F68B3F68-107C-434F-AA38-110D5EA91B85}"/>
          </ac:spMkLst>
        </pc:spChg>
        <pc:spChg chg="add del">
          <ac:chgData name="Aayushi Gupta" userId="f5ad32fb81546d59" providerId="LiveId" clId="{DE7AE7CB-349E-4F8B-A099-C34352D915C1}" dt="2021-05-17T18:02:10.873" v="14" actId="26606"/>
          <ac:spMkLst>
            <pc:docMk/>
            <pc:sldMk cId="3153693629" sldId="266"/>
            <ac:spMk id="13" creationId="{AAD0DBB9-1A4B-4391-81D4-CB19F9AB918A}"/>
          </ac:spMkLst>
        </pc:spChg>
        <pc:spChg chg="add del">
          <ac:chgData name="Aayushi Gupta" userId="f5ad32fb81546d59" providerId="LiveId" clId="{DE7AE7CB-349E-4F8B-A099-C34352D915C1}" dt="2021-05-17T18:02:10.873" v="14" actId="26606"/>
          <ac:spMkLst>
            <pc:docMk/>
            <pc:sldMk cId="3153693629" sldId="266"/>
            <ac:spMk id="15" creationId="{063BBA22-50EA-4C4D-BE05-F1CE4E63AA56}"/>
          </ac:spMkLst>
        </pc:spChg>
        <pc:spChg chg="add del">
          <ac:chgData name="Aayushi Gupta" userId="f5ad32fb81546d59" providerId="LiveId" clId="{DE7AE7CB-349E-4F8B-A099-C34352D915C1}" dt="2021-05-17T18:02:00.915" v="9" actId="26606"/>
          <ac:spMkLst>
            <pc:docMk/>
            <pc:sldMk cId="3153693629" sldId="266"/>
            <ac:spMk id="20" creationId="{1D63C574-BFD2-41A1-A567-B0C3CC7FDD4F}"/>
          </ac:spMkLst>
        </pc:spChg>
        <pc:spChg chg="add del">
          <ac:chgData name="Aayushi Gupta" userId="f5ad32fb81546d59" providerId="LiveId" clId="{DE7AE7CB-349E-4F8B-A099-C34352D915C1}" dt="2021-05-17T18:02:00.915" v="9" actId="26606"/>
          <ac:spMkLst>
            <pc:docMk/>
            <pc:sldMk cId="3153693629" sldId="266"/>
            <ac:spMk id="22" creationId="{E2A46BAB-8C31-42B2-90E8-B26DD3E81D37}"/>
          </ac:spMkLst>
        </pc:spChg>
        <pc:spChg chg="add del">
          <ac:chgData name="Aayushi Gupta" userId="f5ad32fb81546d59" providerId="LiveId" clId="{DE7AE7CB-349E-4F8B-A099-C34352D915C1}" dt="2021-05-17T18:02:03.325" v="11" actId="26606"/>
          <ac:spMkLst>
            <pc:docMk/>
            <pc:sldMk cId="3153693629" sldId="266"/>
            <ac:spMk id="37" creationId="{1D63C574-BFD2-41A1-A567-B0C3CC7FDD4F}"/>
          </ac:spMkLst>
        </pc:spChg>
        <pc:spChg chg="add del">
          <ac:chgData name="Aayushi Gupta" userId="f5ad32fb81546d59" providerId="LiveId" clId="{DE7AE7CB-349E-4F8B-A099-C34352D915C1}" dt="2021-05-17T18:02:03.325" v="11" actId="26606"/>
          <ac:spMkLst>
            <pc:docMk/>
            <pc:sldMk cId="3153693629" sldId="266"/>
            <ac:spMk id="38" creationId="{E2A46BAB-8C31-42B2-90E8-B26DD3E81D37}"/>
          </ac:spMkLst>
        </pc:spChg>
        <pc:spChg chg="add del">
          <ac:chgData name="Aayushi Gupta" userId="f5ad32fb81546d59" providerId="LiveId" clId="{DE7AE7CB-349E-4F8B-A099-C34352D915C1}" dt="2021-05-17T18:02:10.862" v="13" actId="26606"/>
          <ac:spMkLst>
            <pc:docMk/>
            <pc:sldMk cId="3153693629" sldId="266"/>
            <ac:spMk id="51" creationId="{955A2079-FA98-4876-80F0-72364A7D2EA4}"/>
          </ac:spMkLst>
        </pc:spChg>
        <pc:spChg chg="add">
          <ac:chgData name="Aayushi Gupta" userId="f5ad32fb81546d59" providerId="LiveId" clId="{DE7AE7CB-349E-4F8B-A099-C34352D915C1}" dt="2021-05-17T18:02:10.873" v="14" actId="26606"/>
          <ac:spMkLst>
            <pc:docMk/>
            <pc:sldMk cId="3153693629" sldId="266"/>
            <ac:spMk id="53" creationId="{6C4028FD-8BAA-4A19-BFDE-594D991B7552}"/>
          </ac:spMkLst>
        </pc:spChg>
        <pc:grpChg chg="add del">
          <ac:chgData name="Aayushi Gupta" userId="f5ad32fb81546d59" providerId="LiveId" clId="{DE7AE7CB-349E-4F8B-A099-C34352D915C1}" dt="2021-05-17T18:02:00.915" v="9" actId="26606"/>
          <ac:grpSpMkLst>
            <pc:docMk/>
            <pc:sldMk cId="3153693629" sldId="266"/>
            <ac:grpSpMk id="24" creationId="{B3F7A3C7-0737-4E57-B30E-8EEFE638B401}"/>
          </ac:grpSpMkLst>
        </pc:grpChg>
        <pc:grpChg chg="add del">
          <ac:chgData name="Aayushi Gupta" userId="f5ad32fb81546d59" providerId="LiveId" clId="{DE7AE7CB-349E-4F8B-A099-C34352D915C1}" dt="2021-05-17T18:02:00.915" v="9" actId="26606"/>
          <ac:grpSpMkLst>
            <pc:docMk/>
            <pc:sldMk cId="3153693629" sldId="266"/>
            <ac:grpSpMk id="28" creationId="{43F5E015-E085-4624-B431-B42414448684}"/>
          </ac:grpSpMkLst>
        </pc:grpChg>
        <pc:grpChg chg="add del">
          <ac:chgData name="Aayushi Gupta" userId="f5ad32fb81546d59" providerId="LiveId" clId="{DE7AE7CB-349E-4F8B-A099-C34352D915C1}" dt="2021-05-17T18:02:03.325" v="11" actId="26606"/>
          <ac:grpSpMkLst>
            <pc:docMk/>
            <pc:sldMk cId="3153693629" sldId="266"/>
            <ac:grpSpMk id="39" creationId="{B3F7A3C7-0737-4E57-B30E-8EEFE638B401}"/>
          </ac:grpSpMkLst>
        </pc:grpChg>
        <pc:grpChg chg="add del">
          <ac:chgData name="Aayushi Gupta" userId="f5ad32fb81546d59" providerId="LiveId" clId="{DE7AE7CB-349E-4F8B-A099-C34352D915C1}" dt="2021-05-17T18:02:03.325" v="11" actId="26606"/>
          <ac:grpSpMkLst>
            <pc:docMk/>
            <pc:sldMk cId="3153693629" sldId="266"/>
            <ac:grpSpMk id="42" creationId="{43F5E015-E085-4624-B431-B42414448684}"/>
          </ac:grpSpMkLst>
        </pc:grpChg>
        <pc:graphicFrameChg chg="mod modGraphic">
          <ac:chgData name="Aayushi Gupta" userId="f5ad32fb81546d59" providerId="LiveId" clId="{DE7AE7CB-349E-4F8B-A099-C34352D915C1}" dt="2021-05-17T18:02:32.108" v="16" actId="113"/>
          <ac:graphicFrameMkLst>
            <pc:docMk/>
            <pc:sldMk cId="3153693629" sldId="266"/>
            <ac:graphicFrameMk id="5" creationId="{1F541CC9-87FF-4040-9035-5965DDA0C297}"/>
          </ac:graphicFrameMkLst>
        </pc:graphicFrameChg>
      </pc:sldChg>
      <pc:sldChg chg="addSp delSp modSp mod">
        <pc:chgData name="Aayushi Gupta" userId="f5ad32fb81546d59" providerId="LiveId" clId="{DE7AE7CB-349E-4F8B-A099-C34352D915C1}" dt="2021-05-17T18:11:39.691" v="244" actId="1076"/>
        <pc:sldMkLst>
          <pc:docMk/>
          <pc:sldMk cId="1657859366" sldId="267"/>
        </pc:sldMkLst>
        <pc:picChg chg="del">
          <ac:chgData name="Aayushi Gupta" userId="f5ad32fb81546d59" providerId="LiveId" clId="{DE7AE7CB-349E-4F8B-A099-C34352D915C1}" dt="2021-05-17T18:11:28.291" v="242" actId="478"/>
          <ac:picMkLst>
            <pc:docMk/>
            <pc:sldMk cId="1657859366" sldId="267"/>
            <ac:picMk id="5" creationId="{0EB2BF6F-6F71-45F5-A517-B6756A439464}"/>
          </ac:picMkLst>
        </pc:picChg>
        <pc:picChg chg="add mod">
          <ac:chgData name="Aayushi Gupta" userId="f5ad32fb81546d59" providerId="LiveId" clId="{DE7AE7CB-349E-4F8B-A099-C34352D915C1}" dt="2021-05-17T18:11:39.691" v="244" actId="1076"/>
          <ac:picMkLst>
            <pc:docMk/>
            <pc:sldMk cId="1657859366" sldId="267"/>
            <ac:picMk id="7" creationId="{32C908EC-9194-4A66-8987-964CA4F3F640}"/>
          </ac:picMkLst>
        </pc:picChg>
      </pc:sldChg>
      <pc:sldChg chg="addSp delSp modSp mod">
        <pc:chgData name="Aayushi Gupta" userId="f5ad32fb81546d59" providerId="LiveId" clId="{DE7AE7CB-349E-4F8B-A099-C34352D915C1}" dt="2021-05-17T18:09:06.637" v="240"/>
        <pc:sldMkLst>
          <pc:docMk/>
          <pc:sldMk cId="3565112503" sldId="269"/>
        </pc:sldMkLst>
        <pc:spChg chg="mod">
          <ac:chgData name="Aayushi Gupta" userId="f5ad32fb81546d59" providerId="LiveId" clId="{DE7AE7CB-349E-4F8B-A099-C34352D915C1}" dt="2021-05-17T18:07:37.625" v="87" actId="26606"/>
          <ac:spMkLst>
            <pc:docMk/>
            <pc:sldMk cId="3565112503" sldId="269"/>
            <ac:spMk id="2" creationId="{499F6987-1FAC-4E2B-8ECA-067181E3B5EC}"/>
          </ac:spMkLst>
        </pc:spChg>
        <pc:spChg chg="add del">
          <ac:chgData name="Aayushi Gupta" userId="f5ad32fb81546d59" providerId="LiveId" clId="{DE7AE7CB-349E-4F8B-A099-C34352D915C1}" dt="2021-05-17T18:07:37.625" v="87" actId="26606"/>
          <ac:spMkLst>
            <pc:docMk/>
            <pc:sldMk cId="3565112503" sldId="269"/>
            <ac:spMk id="9" creationId="{FDDEF810-FBAE-4C80-B905-316331395C3D}"/>
          </ac:spMkLst>
        </pc:spChg>
        <pc:spChg chg="add del">
          <ac:chgData name="Aayushi Gupta" userId="f5ad32fb81546d59" providerId="LiveId" clId="{DE7AE7CB-349E-4F8B-A099-C34352D915C1}" dt="2021-05-17T18:07:37.625" v="87" actId="26606"/>
          <ac:spMkLst>
            <pc:docMk/>
            <pc:sldMk cId="3565112503" sldId="269"/>
            <ac:spMk id="11" creationId="{FD8C7A0F-D774-4978-AA9C-7E703C2F463A}"/>
          </ac:spMkLst>
        </pc:spChg>
        <pc:spChg chg="add del">
          <ac:chgData name="Aayushi Gupta" userId="f5ad32fb81546d59" providerId="LiveId" clId="{DE7AE7CB-349E-4F8B-A099-C34352D915C1}" dt="2021-05-17T18:07:37.625" v="87" actId="26606"/>
          <ac:spMkLst>
            <pc:docMk/>
            <pc:sldMk cId="3565112503" sldId="269"/>
            <ac:spMk id="13" creationId="{61C7310A-3A42-4F75-8058-7F39E52B11BC}"/>
          </ac:spMkLst>
        </pc:spChg>
        <pc:spChg chg="add del">
          <ac:chgData name="Aayushi Gupta" userId="f5ad32fb81546d59" providerId="LiveId" clId="{DE7AE7CB-349E-4F8B-A099-C34352D915C1}" dt="2021-05-17T18:07:37.625" v="87" actId="26606"/>
          <ac:spMkLst>
            <pc:docMk/>
            <pc:sldMk cId="3565112503" sldId="269"/>
            <ac:spMk id="15" creationId="{27D88313-56C7-45D8-8D97-2F5CCBF99683}"/>
          </ac:spMkLst>
        </pc:spChg>
        <pc:spChg chg="add del">
          <ac:chgData name="Aayushi Gupta" userId="f5ad32fb81546d59" providerId="LiveId" clId="{DE7AE7CB-349E-4F8B-A099-C34352D915C1}" dt="2021-05-17T18:07:37.591" v="86" actId="26606"/>
          <ac:spMkLst>
            <pc:docMk/>
            <pc:sldMk cId="3565112503" sldId="269"/>
            <ac:spMk id="20" creationId="{6C4028FD-8BAA-4A19-BFDE-594D991B7552}"/>
          </ac:spMkLst>
        </pc:spChg>
        <pc:spChg chg="add">
          <ac:chgData name="Aayushi Gupta" userId="f5ad32fb81546d59" providerId="LiveId" clId="{DE7AE7CB-349E-4F8B-A099-C34352D915C1}" dt="2021-05-17T18:07:37.625" v="87" actId="26606"/>
          <ac:spMkLst>
            <pc:docMk/>
            <pc:sldMk cId="3565112503" sldId="269"/>
            <ac:spMk id="22" creationId="{955A2079-FA98-4876-80F0-72364A7D2EA4}"/>
          </ac:spMkLst>
        </pc:spChg>
        <pc:graphicFrameChg chg="mod modGraphic">
          <ac:chgData name="Aayushi Gupta" userId="f5ad32fb81546d59" providerId="LiveId" clId="{DE7AE7CB-349E-4F8B-A099-C34352D915C1}" dt="2021-05-17T18:09:06.637" v="240"/>
          <ac:graphicFrameMkLst>
            <pc:docMk/>
            <pc:sldMk cId="3565112503" sldId="269"/>
            <ac:graphicFrameMk id="5" creationId="{115C11C0-4895-4145-B901-EB425BDFCABF}"/>
          </ac:graphicFrameMkLst>
        </pc:graphicFrameChg>
      </pc:sldChg>
      <pc:sldChg chg="modSp mod">
        <pc:chgData name="Aayushi Gupta" userId="f5ad32fb81546d59" providerId="LiveId" clId="{DE7AE7CB-349E-4F8B-A099-C34352D915C1}" dt="2021-05-17T18:03:57.361" v="21" actId="403"/>
        <pc:sldMkLst>
          <pc:docMk/>
          <pc:sldMk cId="738923742" sldId="277"/>
        </pc:sldMkLst>
        <pc:spChg chg="mod">
          <ac:chgData name="Aayushi Gupta" userId="f5ad32fb81546d59" providerId="LiveId" clId="{DE7AE7CB-349E-4F8B-A099-C34352D915C1}" dt="2021-05-17T18:03:57.361" v="21" actId="403"/>
          <ac:spMkLst>
            <pc:docMk/>
            <pc:sldMk cId="738923742" sldId="277"/>
            <ac:spMk id="3" creationId="{491A0CFC-95B5-4D1D-A0CE-D646ABDD17EB}"/>
          </ac:spMkLst>
        </pc:spChg>
      </pc:sldChg>
      <pc:sldChg chg="modSp mod">
        <pc:chgData name="Aayushi Gupta" userId="f5ad32fb81546d59" providerId="LiveId" clId="{DE7AE7CB-349E-4F8B-A099-C34352D915C1}" dt="2021-05-17T18:02:46.554" v="19" actId="403"/>
        <pc:sldMkLst>
          <pc:docMk/>
          <pc:sldMk cId="2649620699" sldId="280"/>
        </pc:sldMkLst>
        <pc:spChg chg="mod">
          <ac:chgData name="Aayushi Gupta" userId="f5ad32fb81546d59" providerId="LiveId" clId="{DE7AE7CB-349E-4F8B-A099-C34352D915C1}" dt="2021-05-17T18:02:46.554" v="19" actId="403"/>
          <ac:spMkLst>
            <pc:docMk/>
            <pc:sldMk cId="2649620699" sldId="280"/>
            <ac:spMk id="3" creationId="{5B450CDC-FDF5-4193-8BCB-8E6397CDDC45}"/>
          </ac:spMkLst>
        </pc:spChg>
      </pc:sldChg>
      <pc:sldChg chg="addSp delSp modSp new mod setBg modNotesTx">
        <pc:chgData name="Aayushi Gupta" userId="f5ad32fb81546d59" providerId="LiveId" clId="{DE7AE7CB-349E-4F8B-A099-C34352D915C1}" dt="2021-05-18T15:44:55.356" v="286"/>
        <pc:sldMkLst>
          <pc:docMk/>
          <pc:sldMk cId="1977173317" sldId="282"/>
        </pc:sldMkLst>
        <pc:spChg chg="del">
          <ac:chgData name="Aayushi Gupta" userId="f5ad32fb81546d59" providerId="LiveId" clId="{DE7AE7CB-349E-4F8B-A099-C34352D915C1}" dt="2021-05-18T15:30:55.106" v="282" actId="478"/>
          <ac:spMkLst>
            <pc:docMk/>
            <pc:sldMk cId="1977173317" sldId="282"/>
            <ac:spMk id="2" creationId="{ACA107A9-1739-4BB0-B9D3-B969A000E88D}"/>
          </ac:spMkLst>
        </pc:spChg>
        <pc:spChg chg="del">
          <ac:chgData name="Aayushi Gupta" userId="f5ad32fb81546d59" providerId="LiveId" clId="{DE7AE7CB-349E-4F8B-A099-C34352D915C1}" dt="2021-05-18T15:27:24.710" v="249" actId="931"/>
          <ac:spMkLst>
            <pc:docMk/>
            <pc:sldMk cId="1977173317" sldId="282"/>
            <ac:spMk id="3" creationId="{876B01FD-48D9-456F-BA0F-4616E9B8FBA4}"/>
          </ac:spMkLst>
        </pc:spChg>
        <pc:spChg chg="add">
          <ac:chgData name="Aayushi Gupta" userId="f5ad32fb81546d59" providerId="LiveId" clId="{DE7AE7CB-349E-4F8B-A099-C34352D915C1}" dt="2021-05-18T15:30:57.531" v="283" actId="26606"/>
          <ac:spMkLst>
            <pc:docMk/>
            <pc:sldMk cId="1977173317" sldId="282"/>
            <ac:spMk id="14" creationId="{799448F2-0E5B-42DA-B2D1-11A14E947BD4}"/>
          </ac:spMkLst>
        </pc:spChg>
        <pc:spChg chg="add">
          <ac:chgData name="Aayushi Gupta" userId="f5ad32fb81546d59" providerId="LiveId" clId="{DE7AE7CB-349E-4F8B-A099-C34352D915C1}" dt="2021-05-18T15:30:57.531" v="283" actId="26606"/>
          <ac:spMkLst>
            <pc:docMk/>
            <pc:sldMk cId="1977173317" sldId="282"/>
            <ac:spMk id="16" creationId="{4E8A7552-20E1-4F34-ADAB-C1DB6634D47E}"/>
          </ac:spMkLst>
        </pc:spChg>
        <pc:picChg chg="add mod">
          <ac:chgData name="Aayushi Gupta" userId="f5ad32fb81546d59" providerId="LiveId" clId="{DE7AE7CB-349E-4F8B-A099-C34352D915C1}" dt="2021-05-18T15:30:57.531" v="283" actId="26606"/>
          <ac:picMkLst>
            <pc:docMk/>
            <pc:sldMk cId="1977173317" sldId="282"/>
            <ac:picMk id="5" creationId="{2F750DD1-16FA-414F-92F0-439F7A0A092D}"/>
          </ac:picMkLst>
        </pc:picChg>
        <pc:picChg chg="add mod modCrop">
          <ac:chgData name="Aayushi Gupta" userId="f5ad32fb81546d59" providerId="LiveId" clId="{DE7AE7CB-349E-4F8B-A099-C34352D915C1}" dt="2021-05-18T15:31:11.322" v="285" actId="1076"/>
          <ac:picMkLst>
            <pc:docMk/>
            <pc:sldMk cId="1977173317" sldId="282"/>
            <ac:picMk id="7" creationId="{EF52F683-A488-4D49-B6E9-A8566AEBFD65}"/>
          </ac:picMkLst>
        </pc:picChg>
        <pc:picChg chg="add mod modCrop">
          <ac:chgData name="Aayushi Gupta" userId="f5ad32fb81546d59" providerId="LiveId" clId="{DE7AE7CB-349E-4F8B-A099-C34352D915C1}" dt="2021-05-18T15:30:57.531" v="283" actId="26606"/>
          <ac:picMkLst>
            <pc:docMk/>
            <pc:sldMk cId="1977173317" sldId="282"/>
            <ac:picMk id="9" creationId="{45CA8ED8-1042-4663-ABBD-489FCA101784}"/>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E5869-7D22-4C54-B4B7-28CD85EE6E18}"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EDFFC586-E37D-44B2-A77D-68B953521165}">
      <dgm:prSet custT="1"/>
      <dgm:spPr/>
      <dgm:t>
        <a:bodyPr/>
        <a:lstStyle/>
        <a:p>
          <a:r>
            <a:rPr lang="en-IN" sz="1200"/>
            <a:t>What is Crypto currency?</a:t>
          </a:r>
          <a:endParaRPr lang="en-US" sz="1200"/>
        </a:p>
      </dgm:t>
    </dgm:pt>
    <dgm:pt modelId="{8DB7380B-6794-4B32-B69B-C85C632D9A10}" type="parTrans" cxnId="{55D64302-9C3B-424F-8D17-8ADCF6F8E4E3}">
      <dgm:prSet/>
      <dgm:spPr/>
      <dgm:t>
        <a:bodyPr/>
        <a:lstStyle/>
        <a:p>
          <a:endParaRPr lang="en-US" sz="2000"/>
        </a:p>
      </dgm:t>
    </dgm:pt>
    <dgm:pt modelId="{BBA64D97-299E-4F86-B980-85C439066D7C}" type="sibTrans" cxnId="{55D64302-9C3B-424F-8D17-8ADCF6F8E4E3}">
      <dgm:prSet/>
      <dgm:spPr/>
      <dgm:t>
        <a:bodyPr/>
        <a:lstStyle/>
        <a:p>
          <a:endParaRPr lang="en-US" sz="2000"/>
        </a:p>
      </dgm:t>
    </dgm:pt>
    <dgm:pt modelId="{97B297F5-F5BC-4A1D-BF45-46CE1A3A4AB5}">
      <dgm:prSet custT="1"/>
      <dgm:spPr/>
      <dgm:t>
        <a:bodyPr/>
        <a:lstStyle/>
        <a:p>
          <a:r>
            <a:rPr lang="en-IN" sz="1200" dirty="0"/>
            <a:t>What is Cardano ADA?</a:t>
          </a:r>
          <a:endParaRPr lang="en-US" sz="1200" dirty="0"/>
        </a:p>
      </dgm:t>
    </dgm:pt>
    <dgm:pt modelId="{312A1C08-3F18-48C4-8AE4-0F998FC5B765}" type="parTrans" cxnId="{4437E916-CC9B-4943-BF63-E5B19C650216}">
      <dgm:prSet/>
      <dgm:spPr/>
      <dgm:t>
        <a:bodyPr/>
        <a:lstStyle/>
        <a:p>
          <a:endParaRPr lang="en-US" sz="2000"/>
        </a:p>
      </dgm:t>
    </dgm:pt>
    <dgm:pt modelId="{FF937E0F-233F-4380-982E-706F03EDB0DD}" type="sibTrans" cxnId="{4437E916-CC9B-4943-BF63-E5B19C650216}">
      <dgm:prSet/>
      <dgm:spPr/>
      <dgm:t>
        <a:bodyPr/>
        <a:lstStyle/>
        <a:p>
          <a:endParaRPr lang="en-US" sz="2000"/>
        </a:p>
      </dgm:t>
    </dgm:pt>
    <dgm:pt modelId="{71338D15-2DD0-4D8F-80D4-4E8051DD0A16}">
      <dgm:prSet custT="1"/>
      <dgm:spPr/>
      <dgm:t>
        <a:bodyPr/>
        <a:lstStyle/>
        <a:p>
          <a:r>
            <a:rPr lang="en-IN" sz="1200"/>
            <a:t>About our project</a:t>
          </a:r>
          <a:endParaRPr lang="en-US" sz="1200" dirty="0"/>
        </a:p>
      </dgm:t>
    </dgm:pt>
    <dgm:pt modelId="{F046C617-1C9E-4792-B577-7E47233562DC}" type="parTrans" cxnId="{F113BFC9-7215-41D8-A44D-278BB7A7FA98}">
      <dgm:prSet/>
      <dgm:spPr/>
      <dgm:t>
        <a:bodyPr/>
        <a:lstStyle/>
        <a:p>
          <a:endParaRPr lang="en-US" sz="2000"/>
        </a:p>
      </dgm:t>
    </dgm:pt>
    <dgm:pt modelId="{87038503-1F4B-431B-A785-2AF09ED9D1F7}" type="sibTrans" cxnId="{F113BFC9-7215-41D8-A44D-278BB7A7FA98}">
      <dgm:prSet/>
      <dgm:spPr/>
      <dgm:t>
        <a:bodyPr/>
        <a:lstStyle/>
        <a:p>
          <a:endParaRPr lang="en-US" sz="2000"/>
        </a:p>
      </dgm:t>
    </dgm:pt>
    <dgm:pt modelId="{50FD3991-7B42-41F3-B2CD-E9DBFECE8A58}">
      <dgm:prSet custT="1"/>
      <dgm:spPr/>
      <dgm:t>
        <a:bodyPr/>
        <a:lstStyle/>
        <a:p>
          <a:r>
            <a:rPr lang="en-IN" sz="1200"/>
            <a:t>Data extraction and processing</a:t>
          </a:r>
          <a:endParaRPr lang="en-US" sz="1200" dirty="0"/>
        </a:p>
      </dgm:t>
    </dgm:pt>
    <dgm:pt modelId="{DA087D73-C2A9-44D1-8E87-7E74F7013160}" type="parTrans" cxnId="{01D73446-5A79-4B3A-AD1D-3DB64537B638}">
      <dgm:prSet/>
      <dgm:spPr/>
      <dgm:t>
        <a:bodyPr/>
        <a:lstStyle/>
        <a:p>
          <a:endParaRPr lang="en-US" sz="2000"/>
        </a:p>
      </dgm:t>
    </dgm:pt>
    <dgm:pt modelId="{C05270C4-C2F8-414A-9E1F-BAA8B7F4F6BF}" type="sibTrans" cxnId="{01D73446-5A79-4B3A-AD1D-3DB64537B638}">
      <dgm:prSet/>
      <dgm:spPr/>
      <dgm:t>
        <a:bodyPr/>
        <a:lstStyle/>
        <a:p>
          <a:endParaRPr lang="en-US" sz="2000"/>
        </a:p>
      </dgm:t>
    </dgm:pt>
    <dgm:pt modelId="{C87868DA-FC3F-44BB-85E5-DB47E815BDC2}">
      <dgm:prSet custT="1"/>
      <dgm:spPr/>
      <dgm:t>
        <a:bodyPr/>
        <a:lstStyle/>
        <a:p>
          <a:r>
            <a:rPr lang="en-IN" sz="1200"/>
            <a:t>Data Visualization and analysis</a:t>
          </a:r>
          <a:endParaRPr lang="en-US" sz="1200" dirty="0"/>
        </a:p>
      </dgm:t>
    </dgm:pt>
    <dgm:pt modelId="{31624BA6-A89B-4670-A046-4D2807476AEF}" type="parTrans" cxnId="{2070BCF2-A054-4337-85C4-8D2782740522}">
      <dgm:prSet/>
      <dgm:spPr/>
      <dgm:t>
        <a:bodyPr/>
        <a:lstStyle/>
        <a:p>
          <a:endParaRPr lang="en-US" sz="2000"/>
        </a:p>
      </dgm:t>
    </dgm:pt>
    <dgm:pt modelId="{80A83031-85E9-48EC-82D1-1CE60A23E54E}" type="sibTrans" cxnId="{2070BCF2-A054-4337-85C4-8D2782740522}">
      <dgm:prSet/>
      <dgm:spPr/>
      <dgm:t>
        <a:bodyPr/>
        <a:lstStyle/>
        <a:p>
          <a:endParaRPr lang="en-US" sz="2000"/>
        </a:p>
      </dgm:t>
    </dgm:pt>
    <dgm:pt modelId="{B93968CE-1EA6-4BCB-852D-7717CB7B9279}">
      <dgm:prSet custT="1"/>
      <dgm:spPr/>
      <dgm:t>
        <a:bodyPr/>
        <a:lstStyle/>
        <a:p>
          <a:r>
            <a:rPr lang="en-IN" sz="1200"/>
            <a:t>AI models applied</a:t>
          </a:r>
          <a:endParaRPr lang="en-US" sz="1200"/>
        </a:p>
      </dgm:t>
    </dgm:pt>
    <dgm:pt modelId="{B45D6C22-E804-4C7C-8057-4AF8C6D2A7AB}" type="parTrans" cxnId="{B8928561-3088-4D84-B2D1-ED1700CF5502}">
      <dgm:prSet/>
      <dgm:spPr/>
      <dgm:t>
        <a:bodyPr/>
        <a:lstStyle/>
        <a:p>
          <a:endParaRPr lang="en-US" sz="2000"/>
        </a:p>
      </dgm:t>
    </dgm:pt>
    <dgm:pt modelId="{8C16ED25-3D9D-4E4C-8496-9F1B8258F5FB}" type="sibTrans" cxnId="{B8928561-3088-4D84-B2D1-ED1700CF5502}">
      <dgm:prSet/>
      <dgm:spPr/>
      <dgm:t>
        <a:bodyPr/>
        <a:lstStyle/>
        <a:p>
          <a:endParaRPr lang="en-US" sz="2000"/>
        </a:p>
      </dgm:t>
    </dgm:pt>
    <dgm:pt modelId="{2FC66A26-4D11-47B8-82DC-17552401A77E}">
      <dgm:prSet custT="1"/>
      <dgm:spPr/>
      <dgm:t>
        <a:bodyPr/>
        <a:lstStyle/>
        <a:p>
          <a:r>
            <a:rPr lang="en-IN" sz="1200"/>
            <a:t>Conclusion and future scope</a:t>
          </a:r>
          <a:endParaRPr lang="en-US" sz="1200"/>
        </a:p>
      </dgm:t>
    </dgm:pt>
    <dgm:pt modelId="{D3752134-7749-4DA9-8447-ECB303F0E6FE}" type="parTrans" cxnId="{528869C9-E253-4275-ABB8-294FDF75E189}">
      <dgm:prSet/>
      <dgm:spPr/>
      <dgm:t>
        <a:bodyPr/>
        <a:lstStyle/>
        <a:p>
          <a:endParaRPr lang="en-US" sz="2000"/>
        </a:p>
      </dgm:t>
    </dgm:pt>
    <dgm:pt modelId="{8BA7B67E-B8D8-4A83-B7C1-82A1BFAF5A23}" type="sibTrans" cxnId="{528869C9-E253-4275-ABB8-294FDF75E189}">
      <dgm:prSet/>
      <dgm:spPr/>
      <dgm:t>
        <a:bodyPr/>
        <a:lstStyle/>
        <a:p>
          <a:endParaRPr lang="en-US" sz="2000"/>
        </a:p>
      </dgm:t>
    </dgm:pt>
    <dgm:pt modelId="{597413E5-4241-461B-B730-1A959BB617B5}" type="pres">
      <dgm:prSet presAssocID="{7ABE5869-7D22-4C54-B4B7-28CD85EE6E18}" presName="cycle" presStyleCnt="0">
        <dgm:presLayoutVars>
          <dgm:dir/>
          <dgm:resizeHandles val="exact"/>
        </dgm:presLayoutVars>
      </dgm:prSet>
      <dgm:spPr/>
    </dgm:pt>
    <dgm:pt modelId="{82673C34-E555-4429-8043-2BED78D1CAD1}" type="pres">
      <dgm:prSet presAssocID="{EDFFC586-E37D-44B2-A77D-68B953521165}" presName="node" presStyleLbl="node1" presStyleIdx="0" presStyleCnt="7">
        <dgm:presLayoutVars>
          <dgm:bulletEnabled val="1"/>
        </dgm:presLayoutVars>
      </dgm:prSet>
      <dgm:spPr/>
    </dgm:pt>
    <dgm:pt modelId="{E8F5E473-65EB-458D-B8DA-9F3439A8A9D0}" type="pres">
      <dgm:prSet presAssocID="{EDFFC586-E37D-44B2-A77D-68B953521165}" presName="spNode" presStyleCnt="0"/>
      <dgm:spPr/>
    </dgm:pt>
    <dgm:pt modelId="{3188DB38-BE4C-4028-A8C1-C2174AD07446}" type="pres">
      <dgm:prSet presAssocID="{BBA64D97-299E-4F86-B980-85C439066D7C}" presName="sibTrans" presStyleLbl="sibTrans1D1" presStyleIdx="0" presStyleCnt="7"/>
      <dgm:spPr/>
    </dgm:pt>
    <dgm:pt modelId="{1E961C43-1CE7-4224-8224-CE21DF318880}" type="pres">
      <dgm:prSet presAssocID="{97B297F5-F5BC-4A1D-BF45-46CE1A3A4AB5}" presName="node" presStyleLbl="node1" presStyleIdx="1" presStyleCnt="7">
        <dgm:presLayoutVars>
          <dgm:bulletEnabled val="1"/>
        </dgm:presLayoutVars>
      </dgm:prSet>
      <dgm:spPr/>
    </dgm:pt>
    <dgm:pt modelId="{F6AEC4E3-F677-4EFA-BBAE-21481A1401CC}" type="pres">
      <dgm:prSet presAssocID="{97B297F5-F5BC-4A1D-BF45-46CE1A3A4AB5}" presName="spNode" presStyleCnt="0"/>
      <dgm:spPr/>
    </dgm:pt>
    <dgm:pt modelId="{76E41631-6150-43F1-9873-5F5E950AA6DF}" type="pres">
      <dgm:prSet presAssocID="{FF937E0F-233F-4380-982E-706F03EDB0DD}" presName="sibTrans" presStyleLbl="sibTrans1D1" presStyleIdx="1" presStyleCnt="7"/>
      <dgm:spPr/>
    </dgm:pt>
    <dgm:pt modelId="{CBF3FF24-6DE4-4CCF-B54B-80F11036E486}" type="pres">
      <dgm:prSet presAssocID="{71338D15-2DD0-4D8F-80D4-4E8051DD0A16}" presName="node" presStyleLbl="node1" presStyleIdx="2" presStyleCnt="7">
        <dgm:presLayoutVars>
          <dgm:bulletEnabled val="1"/>
        </dgm:presLayoutVars>
      </dgm:prSet>
      <dgm:spPr/>
    </dgm:pt>
    <dgm:pt modelId="{36807046-8517-487D-B1E2-819201A4BC05}" type="pres">
      <dgm:prSet presAssocID="{71338D15-2DD0-4D8F-80D4-4E8051DD0A16}" presName="spNode" presStyleCnt="0"/>
      <dgm:spPr/>
    </dgm:pt>
    <dgm:pt modelId="{AEB69465-7143-41BA-A3E6-4167950233EC}" type="pres">
      <dgm:prSet presAssocID="{87038503-1F4B-431B-A785-2AF09ED9D1F7}" presName="sibTrans" presStyleLbl="sibTrans1D1" presStyleIdx="2" presStyleCnt="7"/>
      <dgm:spPr/>
    </dgm:pt>
    <dgm:pt modelId="{F6915243-954A-4D30-BFC0-1F8EDD920E76}" type="pres">
      <dgm:prSet presAssocID="{50FD3991-7B42-41F3-B2CD-E9DBFECE8A58}" presName="node" presStyleLbl="node1" presStyleIdx="3" presStyleCnt="7">
        <dgm:presLayoutVars>
          <dgm:bulletEnabled val="1"/>
        </dgm:presLayoutVars>
      </dgm:prSet>
      <dgm:spPr/>
    </dgm:pt>
    <dgm:pt modelId="{3E1F3F3A-4485-493A-8509-C9AC3A780546}" type="pres">
      <dgm:prSet presAssocID="{50FD3991-7B42-41F3-B2CD-E9DBFECE8A58}" presName="spNode" presStyleCnt="0"/>
      <dgm:spPr/>
    </dgm:pt>
    <dgm:pt modelId="{22502162-6D35-4BB9-9E88-A04A145A074D}" type="pres">
      <dgm:prSet presAssocID="{C05270C4-C2F8-414A-9E1F-BAA8B7F4F6BF}" presName="sibTrans" presStyleLbl="sibTrans1D1" presStyleIdx="3" presStyleCnt="7"/>
      <dgm:spPr/>
    </dgm:pt>
    <dgm:pt modelId="{6143BA62-3E01-4876-9DE9-89A2C119BE65}" type="pres">
      <dgm:prSet presAssocID="{C87868DA-FC3F-44BB-85E5-DB47E815BDC2}" presName="node" presStyleLbl="node1" presStyleIdx="4" presStyleCnt="7">
        <dgm:presLayoutVars>
          <dgm:bulletEnabled val="1"/>
        </dgm:presLayoutVars>
      </dgm:prSet>
      <dgm:spPr/>
    </dgm:pt>
    <dgm:pt modelId="{BBD46FD4-F583-4521-BB10-3AE6CDD0F24B}" type="pres">
      <dgm:prSet presAssocID="{C87868DA-FC3F-44BB-85E5-DB47E815BDC2}" presName="spNode" presStyleCnt="0"/>
      <dgm:spPr/>
    </dgm:pt>
    <dgm:pt modelId="{B98DB41C-AD6A-4109-8883-330BEAC00D2D}" type="pres">
      <dgm:prSet presAssocID="{80A83031-85E9-48EC-82D1-1CE60A23E54E}" presName="sibTrans" presStyleLbl="sibTrans1D1" presStyleIdx="4" presStyleCnt="7"/>
      <dgm:spPr/>
    </dgm:pt>
    <dgm:pt modelId="{3B9229CD-75D5-4120-B794-3F799DC569E7}" type="pres">
      <dgm:prSet presAssocID="{B93968CE-1EA6-4BCB-852D-7717CB7B9279}" presName="node" presStyleLbl="node1" presStyleIdx="5" presStyleCnt="7">
        <dgm:presLayoutVars>
          <dgm:bulletEnabled val="1"/>
        </dgm:presLayoutVars>
      </dgm:prSet>
      <dgm:spPr/>
    </dgm:pt>
    <dgm:pt modelId="{0C9841D5-96EE-422D-AF3B-18E3A130211B}" type="pres">
      <dgm:prSet presAssocID="{B93968CE-1EA6-4BCB-852D-7717CB7B9279}" presName="spNode" presStyleCnt="0"/>
      <dgm:spPr/>
    </dgm:pt>
    <dgm:pt modelId="{39A237BC-BFE7-4C74-924A-8344E45CD935}" type="pres">
      <dgm:prSet presAssocID="{8C16ED25-3D9D-4E4C-8496-9F1B8258F5FB}" presName="sibTrans" presStyleLbl="sibTrans1D1" presStyleIdx="5" presStyleCnt="7"/>
      <dgm:spPr/>
    </dgm:pt>
    <dgm:pt modelId="{A19D0625-BA1F-4C57-BBB8-9C1E964672FA}" type="pres">
      <dgm:prSet presAssocID="{2FC66A26-4D11-47B8-82DC-17552401A77E}" presName="node" presStyleLbl="node1" presStyleIdx="6" presStyleCnt="7">
        <dgm:presLayoutVars>
          <dgm:bulletEnabled val="1"/>
        </dgm:presLayoutVars>
      </dgm:prSet>
      <dgm:spPr/>
    </dgm:pt>
    <dgm:pt modelId="{1A391B03-18B6-4EF2-B845-E14E7106A984}" type="pres">
      <dgm:prSet presAssocID="{2FC66A26-4D11-47B8-82DC-17552401A77E}" presName="spNode" presStyleCnt="0"/>
      <dgm:spPr/>
    </dgm:pt>
    <dgm:pt modelId="{1F306F78-C23D-4CDD-ABED-69490A43DCA7}" type="pres">
      <dgm:prSet presAssocID="{8BA7B67E-B8D8-4A83-B7C1-82A1BFAF5A23}" presName="sibTrans" presStyleLbl="sibTrans1D1" presStyleIdx="6" presStyleCnt="7"/>
      <dgm:spPr/>
    </dgm:pt>
  </dgm:ptLst>
  <dgm:cxnLst>
    <dgm:cxn modelId="{55D64302-9C3B-424F-8D17-8ADCF6F8E4E3}" srcId="{7ABE5869-7D22-4C54-B4B7-28CD85EE6E18}" destId="{EDFFC586-E37D-44B2-A77D-68B953521165}" srcOrd="0" destOrd="0" parTransId="{8DB7380B-6794-4B32-B69B-C85C632D9A10}" sibTransId="{BBA64D97-299E-4F86-B980-85C439066D7C}"/>
    <dgm:cxn modelId="{F2D47406-FC85-4676-AE98-00904673D8B2}" type="presOf" srcId="{87038503-1F4B-431B-A785-2AF09ED9D1F7}" destId="{AEB69465-7143-41BA-A3E6-4167950233EC}" srcOrd="0" destOrd="0" presId="urn:microsoft.com/office/officeart/2005/8/layout/cycle5"/>
    <dgm:cxn modelId="{E647E00B-4592-4B01-8776-4B81944917A9}" type="presOf" srcId="{C05270C4-C2F8-414A-9E1F-BAA8B7F4F6BF}" destId="{22502162-6D35-4BB9-9E88-A04A145A074D}" srcOrd="0" destOrd="0" presId="urn:microsoft.com/office/officeart/2005/8/layout/cycle5"/>
    <dgm:cxn modelId="{7AB9F50B-52EA-4C70-919D-F4181FFC23D8}" type="presOf" srcId="{EDFFC586-E37D-44B2-A77D-68B953521165}" destId="{82673C34-E555-4429-8043-2BED78D1CAD1}" srcOrd="0" destOrd="0" presId="urn:microsoft.com/office/officeart/2005/8/layout/cycle5"/>
    <dgm:cxn modelId="{4301D80F-0F71-4CB3-957D-769D7FE40D0C}" type="presOf" srcId="{2FC66A26-4D11-47B8-82DC-17552401A77E}" destId="{A19D0625-BA1F-4C57-BBB8-9C1E964672FA}" srcOrd="0" destOrd="0" presId="urn:microsoft.com/office/officeart/2005/8/layout/cycle5"/>
    <dgm:cxn modelId="{4437E916-CC9B-4943-BF63-E5B19C650216}" srcId="{7ABE5869-7D22-4C54-B4B7-28CD85EE6E18}" destId="{97B297F5-F5BC-4A1D-BF45-46CE1A3A4AB5}" srcOrd="1" destOrd="0" parTransId="{312A1C08-3F18-48C4-8AE4-0F998FC5B765}" sibTransId="{FF937E0F-233F-4380-982E-706F03EDB0DD}"/>
    <dgm:cxn modelId="{47E3273E-1AF8-44AE-8E9D-F8DC3562BE3A}" type="presOf" srcId="{8BA7B67E-B8D8-4A83-B7C1-82A1BFAF5A23}" destId="{1F306F78-C23D-4CDD-ABED-69490A43DCA7}" srcOrd="0" destOrd="0" presId="urn:microsoft.com/office/officeart/2005/8/layout/cycle5"/>
    <dgm:cxn modelId="{B8928561-3088-4D84-B2D1-ED1700CF5502}" srcId="{7ABE5869-7D22-4C54-B4B7-28CD85EE6E18}" destId="{B93968CE-1EA6-4BCB-852D-7717CB7B9279}" srcOrd="5" destOrd="0" parTransId="{B45D6C22-E804-4C7C-8057-4AF8C6D2A7AB}" sibTransId="{8C16ED25-3D9D-4E4C-8496-9F1B8258F5FB}"/>
    <dgm:cxn modelId="{01D73446-5A79-4B3A-AD1D-3DB64537B638}" srcId="{7ABE5869-7D22-4C54-B4B7-28CD85EE6E18}" destId="{50FD3991-7B42-41F3-B2CD-E9DBFECE8A58}" srcOrd="3" destOrd="0" parTransId="{DA087D73-C2A9-44D1-8E87-7E74F7013160}" sibTransId="{C05270C4-C2F8-414A-9E1F-BAA8B7F4F6BF}"/>
    <dgm:cxn modelId="{F1E7286F-5D06-44B4-A580-C92ACA637943}" type="presOf" srcId="{50FD3991-7B42-41F3-B2CD-E9DBFECE8A58}" destId="{F6915243-954A-4D30-BFC0-1F8EDD920E76}" srcOrd="0" destOrd="0" presId="urn:microsoft.com/office/officeart/2005/8/layout/cycle5"/>
    <dgm:cxn modelId="{3DE26C77-B567-48BD-BD16-F4D69CAD50C7}" type="presOf" srcId="{8C16ED25-3D9D-4E4C-8496-9F1B8258F5FB}" destId="{39A237BC-BFE7-4C74-924A-8344E45CD935}" srcOrd="0" destOrd="0" presId="urn:microsoft.com/office/officeart/2005/8/layout/cycle5"/>
    <dgm:cxn modelId="{3AFBB482-EF58-41E8-A240-92BE34963F7D}" type="presOf" srcId="{7ABE5869-7D22-4C54-B4B7-28CD85EE6E18}" destId="{597413E5-4241-461B-B730-1A959BB617B5}" srcOrd="0" destOrd="0" presId="urn:microsoft.com/office/officeart/2005/8/layout/cycle5"/>
    <dgm:cxn modelId="{DC90E489-792C-47E0-8248-11BE5F53F016}" type="presOf" srcId="{80A83031-85E9-48EC-82D1-1CE60A23E54E}" destId="{B98DB41C-AD6A-4109-8883-330BEAC00D2D}" srcOrd="0" destOrd="0" presId="urn:microsoft.com/office/officeart/2005/8/layout/cycle5"/>
    <dgm:cxn modelId="{ECC09492-34E4-4088-A345-9097F358EE4A}" type="presOf" srcId="{BBA64D97-299E-4F86-B980-85C439066D7C}" destId="{3188DB38-BE4C-4028-A8C1-C2174AD07446}" srcOrd="0" destOrd="0" presId="urn:microsoft.com/office/officeart/2005/8/layout/cycle5"/>
    <dgm:cxn modelId="{227E7A94-89D4-415D-9346-8886181D1CB1}" type="presOf" srcId="{97B297F5-F5BC-4A1D-BF45-46CE1A3A4AB5}" destId="{1E961C43-1CE7-4224-8224-CE21DF318880}" srcOrd="0" destOrd="0" presId="urn:microsoft.com/office/officeart/2005/8/layout/cycle5"/>
    <dgm:cxn modelId="{9C200596-B335-495A-A29E-9C1BD1C33EC4}" type="presOf" srcId="{C87868DA-FC3F-44BB-85E5-DB47E815BDC2}" destId="{6143BA62-3E01-4876-9DE9-89A2C119BE65}" srcOrd="0" destOrd="0" presId="urn:microsoft.com/office/officeart/2005/8/layout/cycle5"/>
    <dgm:cxn modelId="{529B12BA-EFB8-40BC-A105-0A2DB2506922}" type="presOf" srcId="{B93968CE-1EA6-4BCB-852D-7717CB7B9279}" destId="{3B9229CD-75D5-4120-B794-3F799DC569E7}" srcOrd="0" destOrd="0" presId="urn:microsoft.com/office/officeart/2005/8/layout/cycle5"/>
    <dgm:cxn modelId="{7E0793C7-AA9A-4424-AFB7-CF709E3E3F52}" type="presOf" srcId="{71338D15-2DD0-4D8F-80D4-4E8051DD0A16}" destId="{CBF3FF24-6DE4-4CCF-B54B-80F11036E486}" srcOrd="0" destOrd="0" presId="urn:microsoft.com/office/officeart/2005/8/layout/cycle5"/>
    <dgm:cxn modelId="{528869C9-E253-4275-ABB8-294FDF75E189}" srcId="{7ABE5869-7D22-4C54-B4B7-28CD85EE6E18}" destId="{2FC66A26-4D11-47B8-82DC-17552401A77E}" srcOrd="6" destOrd="0" parTransId="{D3752134-7749-4DA9-8447-ECB303F0E6FE}" sibTransId="{8BA7B67E-B8D8-4A83-B7C1-82A1BFAF5A23}"/>
    <dgm:cxn modelId="{F113BFC9-7215-41D8-A44D-278BB7A7FA98}" srcId="{7ABE5869-7D22-4C54-B4B7-28CD85EE6E18}" destId="{71338D15-2DD0-4D8F-80D4-4E8051DD0A16}" srcOrd="2" destOrd="0" parTransId="{F046C617-1C9E-4792-B577-7E47233562DC}" sibTransId="{87038503-1F4B-431B-A785-2AF09ED9D1F7}"/>
    <dgm:cxn modelId="{EC1349CA-56B3-4B38-81F9-9EF3C8D72047}" type="presOf" srcId="{FF937E0F-233F-4380-982E-706F03EDB0DD}" destId="{76E41631-6150-43F1-9873-5F5E950AA6DF}" srcOrd="0" destOrd="0" presId="urn:microsoft.com/office/officeart/2005/8/layout/cycle5"/>
    <dgm:cxn modelId="{2070BCF2-A054-4337-85C4-8D2782740522}" srcId="{7ABE5869-7D22-4C54-B4B7-28CD85EE6E18}" destId="{C87868DA-FC3F-44BB-85E5-DB47E815BDC2}" srcOrd="4" destOrd="0" parTransId="{31624BA6-A89B-4670-A046-4D2807476AEF}" sibTransId="{80A83031-85E9-48EC-82D1-1CE60A23E54E}"/>
    <dgm:cxn modelId="{29120672-BF3D-4B0E-B53B-9C7FBEEA0B23}" type="presParOf" srcId="{597413E5-4241-461B-B730-1A959BB617B5}" destId="{82673C34-E555-4429-8043-2BED78D1CAD1}" srcOrd="0" destOrd="0" presId="urn:microsoft.com/office/officeart/2005/8/layout/cycle5"/>
    <dgm:cxn modelId="{8AB704F1-B0A5-47C6-80F0-58419B208FD6}" type="presParOf" srcId="{597413E5-4241-461B-B730-1A959BB617B5}" destId="{E8F5E473-65EB-458D-B8DA-9F3439A8A9D0}" srcOrd="1" destOrd="0" presId="urn:microsoft.com/office/officeart/2005/8/layout/cycle5"/>
    <dgm:cxn modelId="{824CFE9C-C11D-4296-92E2-3EBB99E0A675}" type="presParOf" srcId="{597413E5-4241-461B-B730-1A959BB617B5}" destId="{3188DB38-BE4C-4028-A8C1-C2174AD07446}" srcOrd="2" destOrd="0" presId="urn:microsoft.com/office/officeart/2005/8/layout/cycle5"/>
    <dgm:cxn modelId="{6220A0B3-02AB-4396-A71A-2A744B72AC9C}" type="presParOf" srcId="{597413E5-4241-461B-B730-1A959BB617B5}" destId="{1E961C43-1CE7-4224-8224-CE21DF318880}" srcOrd="3" destOrd="0" presId="urn:microsoft.com/office/officeart/2005/8/layout/cycle5"/>
    <dgm:cxn modelId="{2C88C7EC-0A81-45F1-978C-96C94C7E4FAA}" type="presParOf" srcId="{597413E5-4241-461B-B730-1A959BB617B5}" destId="{F6AEC4E3-F677-4EFA-BBAE-21481A1401CC}" srcOrd="4" destOrd="0" presId="urn:microsoft.com/office/officeart/2005/8/layout/cycle5"/>
    <dgm:cxn modelId="{305376AF-D860-471F-98FB-7A9F8F87F3D6}" type="presParOf" srcId="{597413E5-4241-461B-B730-1A959BB617B5}" destId="{76E41631-6150-43F1-9873-5F5E950AA6DF}" srcOrd="5" destOrd="0" presId="urn:microsoft.com/office/officeart/2005/8/layout/cycle5"/>
    <dgm:cxn modelId="{3754759D-D322-4570-99F2-DF6EF8BA6477}" type="presParOf" srcId="{597413E5-4241-461B-B730-1A959BB617B5}" destId="{CBF3FF24-6DE4-4CCF-B54B-80F11036E486}" srcOrd="6" destOrd="0" presId="urn:microsoft.com/office/officeart/2005/8/layout/cycle5"/>
    <dgm:cxn modelId="{BCD51383-B803-4BFD-BC38-D8580EC9ABE0}" type="presParOf" srcId="{597413E5-4241-461B-B730-1A959BB617B5}" destId="{36807046-8517-487D-B1E2-819201A4BC05}" srcOrd="7" destOrd="0" presId="urn:microsoft.com/office/officeart/2005/8/layout/cycle5"/>
    <dgm:cxn modelId="{F38614D8-D297-4C1F-93DD-A41020077BA1}" type="presParOf" srcId="{597413E5-4241-461B-B730-1A959BB617B5}" destId="{AEB69465-7143-41BA-A3E6-4167950233EC}" srcOrd="8" destOrd="0" presId="urn:microsoft.com/office/officeart/2005/8/layout/cycle5"/>
    <dgm:cxn modelId="{C1AEE1C3-B6A8-4939-B2C7-8A83B79F32FB}" type="presParOf" srcId="{597413E5-4241-461B-B730-1A959BB617B5}" destId="{F6915243-954A-4D30-BFC0-1F8EDD920E76}" srcOrd="9" destOrd="0" presId="urn:microsoft.com/office/officeart/2005/8/layout/cycle5"/>
    <dgm:cxn modelId="{BFF7B71C-54F3-42C9-B2BD-A7CA93D1DBF1}" type="presParOf" srcId="{597413E5-4241-461B-B730-1A959BB617B5}" destId="{3E1F3F3A-4485-493A-8509-C9AC3A780546}" srcOrd="10" destOrd="0" presId="urn:microsoft.com/office/officeart/2005/8/layout/cycle5"/>
    <dgm:cxn modelId="{41E849B1-1BC9-4247-92A6-EF33F08A4421}" type="presParOf" srcId="{597413E5-4241-461B-B730-1A959BB617B5}" destId="{22502162-6D35-4BB9-9E88-A04A145A074D}" srcOrd="11" destOrd="0" presId="urn:microsoft.com/office/officeart/2005/8/layout/cycle5"/>
    <dgm:cxn modelId="{099B1B9F-287E-4381-AE65-4C818A5E34A2}" type="presParOf" srcId="{597413E5-4241-461B-B730-1A959BB617B5}" destId="{6143BA62-3E01-4876-9DE9-89A2C119BE65}" srcOrd="12" destOrd="0" presId="urn:microsoft.com/office/officeart/2005/8/layout/cycle5"/>
    <dgm:cxn modelId="{5B45F544-AFA5-4C38-84CF-41C347502E5D}" type="presParOf" srcId="{597413E5-4241-461B-B730-1A959BB617B5}" destId="{BBD46FD4-F583-4521-BB10-3AE6CDD0F24B}" srcOrd="13" destOrd="0" presId="urn:microsoft.com/office/officeart/2005/8/layout/cycle5"/>
    <dgm:cxn modelId="{0C56DC3A-A575-4A99-9AD0-103088912502}" type="presParOf" srcId="{597413E5-4241-461B-B730-1A959BB617B5}" destId="{B98DB41C-AD6A-4109-8883-330BEAC00D2D}" srcOrd="14" destOrd="0" presId="urn:microsoft.com/office/officeart/2005/8/layout/cycle5"/>
    <dgm:cxn modelId="{FE498BE2-40E9-4C40-B7A3-F13FA7ECA697}" type="presParOf" srcId="{597413E5-4241-461B-B730-1A959BB617B5}" destId="{3B9229CD-75D5-4120-B794-3F799DC569E7}" srcOrd="15" destOrd="0" presId="urn:microsoft.com/office/officeart/2005/8/layout/cycle5"/>
    <dgm:cxn modelId="{0A96CCE0-CC29-4C6C-AEE9-25369BDA6C3A}" type="presParOf" srcId="{597413E5-4241-461B-B730-1A959BB617B5}" destId="{0C9841D5-96EE-422D-AF3B-18E3A130211B}" srcOrd="16" destOrd="0" presId="urn:microsoft.com/office/officeart/2005/8/layout/cycle5"/>
    <dgm:cxn modelId="{BA8CD579-FF28-4839-A3B0-EC834668BF7B}" type="presParOf" srcId="{597413E5-4241-461B-B730-1A959BB617B5}" destId="{39A237BC-BFE7-4C74-924A-8344E45CD935}" srcOrd="17" destOrd="0" presId="urn:microsoft.com/office/officeart/2005/8/layout/cycle5"/>
    <dgm:cxn modelId="{00BF11AD-C705-4E08-82B4-B82E7F54BB58}" type="presParOf" srcId="{597413E5-4241-461B-B730-1A959BB617B5}" destId="{A19D0625-BA1F-4C57-BBB8-9C1E964672FA}" srcOrd="18" destOrd="0" presId="urn:microsoft.com/office/officeart/2005/8/layout/cycle5"/>
    <dgm:cxn modelId="{E090C753-690A-4D3A-A63C-A1E5A071AB71}" type="presParOf" srcId="{597413E5-4241-461B-B730-1A959BB617B5}" destId="{1A391B03-18B6-4EF2-B845-E14E7106A984}" srcOrd="19" destOrd="0" presId="urn:microsoft.com/office/officeart/2005/8/layout/cycle5"/>
    <dgm:cxn modelId="{CE5F7458-E73E-4654-A85A-CACF029661E6}" type="presParOf" srcId="{597413E5-4241-461B-B730-1A959BB617B5}" destId="{1F306F78-C23D-4CDD-ABED-69490A43DCA7}"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98220-D17E-40F4-98C8-0AC17F350915}"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D1EA4C2B-05A0-4147-A4F8-B7731074F909}">
      <dgm:prSet/>
      <dgm:spPr/>
      <dgm:t>
        <a:bodyPr/>
        <a:lstStyle/>
        <a:p>
          <a:r>
            <a:rPr lang="en-US"/>
            <a:t>Data Extraction</a:t>
          </a:r>
        </a:p>
      </dgm:t>
    </dgm:pt>
    <dgm:pt modelId="{E406F041-1910-4D2C-A603-CBA2A08704F1}" type="parTrans" cxnId="{58D9E5F8-7926-495B-BBD0-617BE1C5A47D}">
      <dgm:prSet/>
      <dgm:spPr/>
      <dgm:t>
        <a:bodyPr/>
        <a:lstStyle/>
        <a:p>
          <a:endParaRPr lang="en-US"/>
        </a:p>
      </dgm:t>
    </dgm:pt>
    <dgm:pt modelId="{44F0B377-5ECB-4955-85D3-3C030C06888C}" type="sibTrans" cxnId="{58D9E5F8-7926-495B-BBD0-617BE1C5A47D}">
      <dgm:prSet/>
      <dgm:spPr/>
      <dgm:t>
        <a:bodyPr/>
        <a:lstStyle/>
        <a:p>
          <a:endParaRPr lang="en-US"/>
        </a:p>
      </dgm:t>
    </dgm:pt>
    <dgm:pt modelId="{9F898F5C-083F-423D-8B6E-392269F88365}">
      <dgm:prSet/>
      <dgm:spPr/>
      <dgm:t>
        <a:bodyPr/>
        <a:lstStyle/>
        <a:p>
          <a:r>
            <a:rPr lang="en-US"/>
            <a:t>Data Processing</a:t>
          </a:r>
        </a:p>
      </dgm:t>
    </dgm:pt>
    <dgm:pt modelId="{09D93526-AEEC-469C-A67D-A7775C1C4D36}" type="parTrans" cxnId="{8EA6FF8D-675A-4BFA-92C6-73BD110D8505}">
      <dgm:prSet/>
      <dgm:spPr/>
      <dgm:t>
        <a:bodyPr/>
        <a:lstStyle/>
        <a:p>
          <a:endParaRPr lang="en-US"/>
        </a:p>
      </dgm:t>
    </dgm:pt>
    <dgm:pt modelId="{31049A42-4827-4A0C-BBB9-79446B9C6631}" type="sibTrans" cxnId="{8EA6FF8D-675A-4BFA-92C6-73BD110D8505}">
      <dgm:prSet/>
      <dgm:spPr/>
      <dgm:t>
        <a:bodyPr/>
        <a:lstStyle/>
        <a:p>
          <a:endParaRPr lang="en-US"/>
        </a:p>
      </dgm:t>
    </dgm:pt>
    <dgm:pt modelId="{0B8CB126-9336-4AD3-8DC1-FE1A6BEBD375}">
      <dgm:prSet/>
      <dgm:spPr/>
      <dgm:t>
        <a:bodyPr/>
        <a:lstStyle/>
        <a:p>
          <a:r>
            <a:rPr lang="en-US"/>
            <a:t>Data Visualization</a:t>
          </a:r>
        </a:p>
      </dgm:t>
    </dgm:pt>
    <dgm:pt modelId="{2A625613-933F-424B-9177-2AC5377B4FC6}" type="parTrans" cxnId="{7EA20590-8F0C-491E-B96B-0FB308557C6E}">
      <dgm:prSet/>
      <dgm:spPr/>
      <dgm:t>
        <a:bodyPr/>
        <a:lstStyle/>
        <a:p>
          <a:endParaRPr lang="en-US"/>
        </a:p>
      </dgm:t>
    </dgm:pt>
    <dgm:pt modelId="{31F1652D-34ED-4D23-ACC3-9B992B6B5967}" type="sibTrans" cxnId="{7EA20590-8F0C-491E-B96B-0FB308557C6E}">
      <dgm:prSet/>
      <dgm:spPr/>
      <dgm:t>
        <a:bodyPr/>
        <a:lstStyle/>
        <a:p>
          <a:endParaRPr lang="en-US"/>
        </a:p>
      </dgm:t>
    </dgm:pt>
    <dgm:pt modelId="{C6427C77-5A2F-4BB4-A515-37D59C003861}">
      <dgm:prSet/>
      <dgm:spPr/>
      <dgm:t>
        <a:bodyPr/>
        <a:lstStyle/>
        <a:p>
          <a:r>
            <a:rPr lang="en-US"/>
            <a:t>Data Analysis</a:t>
          </a:r>
        </a:p>
      </dgm:t>
    </dgm:pt>
    <dgm:pt modelId="{2B00A7F7-9415-4DED-880A-B261FC4C4F20}" type="parTrans" cxnId="{27655AE4-9276-4E9A-A15B-EB485FD77A49}">
      <dgm:prSet/>
      <dgm:spPr/>
      <dgm:t>
        <a:bodyPr/>
        <a:lstStyle/>
        <a:p>
          <a:endParaRPr lang="en-US"/>
        </a:p>
      </dgm:t>
    </dgm:pt>
    <dgm:pt modelId="{C9B7928C-05EC-4018-B1BD-32508B752A08}" type="sibTrans" cxnId="{27655AE4-9276-4E9A-A15B-EB485FD77A49}">
      <dgm:prSet/>
      <dgm:spPr/>
      <dgm:t>
        <a:bodyPr/>
        <a:lstStyle/>
        <a:p>
          <a:endParaRPr lang="en-US"/>
        </a:p>
      </dgm:t>
    </dgm:pt>
    <dgm:pt modelId="{B0FEC1EA-6C64-4D1B-BF0B-B80EE9971B4A}">
      <dgm:prSet/>
      <dgm:spPr/>
      <dgm:t>
        <a:bodyPr/>
        <a:lstStyle/>
        <a:p>
          <a:r>
            <a:rPr lang="en-US"/>
            <a:t>Data Modelling</a:t>
          </a:r>
        </a:p>
      </dgm:t>
    </dgm:pt>
    <dgm:pt modelId="{F3EB3819-2294-4FBF-BD3A-ABEA765B9D8C}" type="parTrans" cxnId="{2509C49B-AE54-4540-8010-98BD7FEBB821}">
      <dgm:prSet/>
      <dgm:spPr/>
      <dgm:t>
        <a:bodyPr/>
        <a:lstStyle/>
        <a:p>
          <a:endParaRPr lang="en-US"/>
        </a:p>
      </dgm:t>
    </dgm:pt>
    <dgm:pt modelId="{E431F524-BD78-4A80-A713-81C3BF0696DE}" type="sibTrans" cxnId="{2509C49B-AE54-4540-8010-98BD7FEBB821}">
      <dgm:prSet/>
      <dgm:spPr/>
      <dgm:t>
        <a:bodyPr/>
        <a:lstStyle/>
        <a:p>
          <a:endParaRPr lang="en-US"/>
        </a:p>
      </dgm:t>
    </dgm:pt>
    <dgm:pt modelId="{0D1BD5E6-7AA6-4FC0-8FA4-E1D24331173F}">
      <dgm:prSet/>
      <dgm:spPr/>
      <dgm:t>
        <a:bodyPr/>
        <a:lstStyle/>
        <a:p>
          <a:r>
            <a:rPr lang="en-US"/>
            <a:t>Prediction and evaluation</a:t>
          </a:r>
        </a:p>
      </dgm:t>
    </dgm:pt>
    <dgm:pt modelId="{18A1751E-86DF-4C38-9077-427A27A8851D}" type="parTrans" cxnId="{3B27EEEA-A363-4A20-8FE1-8E3C5EEA4457}">
      <dgm:prSet/>
      <dgm:spPr/>
      <dgm:t>
        <a:bodyPr/>
        <a:lstStyle/>
        <a:p>
          <a:endParaRPr lang="en-US"/>
        </a:p>
      </dgm:t>
    </dgm:pt>
    <dgm:pt modelId="{0372D5A8-6DF9-4EF0-A899-C96587BD12B0}" type="sibTrans" cxnId="{3B27EEEA-A363-4A20-8FE1-8E3C5EEA4457}">
      <dgm:prSet/>
      <dgm:spPr/>
      <dgm:t>
        <a:bodyPr/>
        <a:lstStyle/>
        <a:p>
          <a:endParaRPr lang="en-US"/>
        </a:p>
      </dgm:t>
    </dgm:pt>
    <dgm:pt modelId="{ABF44AE7-1D28-4F20-B2BC-8E05E61322B2}" type="pres">
      <dgm:prSet presAssocID="{50198220-D17E-40F4-98C8-0AC17F350915}" presName="Name0" presStyleCnt="0">
        <dgm:presLayoutVars>
          <dgm:dir/>
          <dgm:resizeHandles val="exact"/>
        </dgm:presLayoutVars>
      </dgm:prSet>
      <dgm:spPr/>
    </dgm:pt>
    <dgm:pt modelId="{E772B6AA-387A-45E2-8ED2-88A3AE71CFC4}" type="pres">
      <dgm:prSet presAssocID="{D1EA4C2B-05A0-4147-A4F8-B7731074F909}" presName="node" presStyleLbl="node1" presStyleIdx="0" presStyleCnt="6">
        <dgm:presLayoutVars>
          <dgm:bulletEnabled val="1"/>
        </dgm:presLayoutVars>
      </dgm:prSet>
      <dgm:spPr/>
    </dgm:pt>
    <dgm:pt modelId="{03597821-26E6-470C-9F3E-EFBB3506E8C7}" type="pres">
      <dgm:prSet presAssocID="{44F0B377-5ECB-4955-85D3-3C030C06888C}" presName="sibTrans" presStyleLbl="sibTrans1D1" presStyleIdx="0" presStyleCnt="5"/>
      <dgm:spPr/>
    </dgm:pt>
    <dgm:pt modelId="{D8B8C887-0303-457D-94F3-31098B200729}" type="pres">
      <dgm:prSet presAssocID="{44F0B377-5ECB-4955-85D3-3C030C06888C}" presName="connectorText" presStyleLbl="sibTrans1D1" presStyleIdx="0" presStyleCnt="5"/>
      <dgm:spPr/>
    </dgm:pt>
    <dgm:pt modelId="{B1F147C3-9D64-4EAD-B50E-7BDA5233FF8C}" type="pres">
      <dgm:prSet presAssocID="{9F898F5C-083F-423D-8B6E-392269F88365}" presName="node" presStyleLbl="node1" presStyleIdx="1" presStyleCnt="6">
        <dgm:presLayoutVars>
          <dgm:bulletEnabled val="1"/>
        </dgm:presLayoutVars>
      </dgm:prSet>
      <dgm:spPr/>
    </dgm:pt>
    <dgm:pt modelId="{009BE5C7-3AF5-4C59-B215-09CE4737CB75}" type="pres">
      <dgm:prSet presAssocID="{31049A42-4827-4A0C-BBB9-79446B9C6631}" presName="sibTrans" presStyleLbl="sibTrans1D1" presStyleIdx="1" presStyleCnt="5"/>
      <dgm:spPr/>
    </dgm:pt>
    <dgm:pt modelId="{C03EDDA8-A3CB-4067-B6D0-4EB6D87146F7}" type="pres">
      <dgm:prSet presAssocID="{31049A42-4827-4A0C-BBB9-79446B9C6631}" presName="connectorText" presStyleLbl="sibTrans1D1" presStyleIdx="1" presStyleCnt="5"/>
      <dgm:spPr/>
    </dgm:pt>
    <dgm:pt modelId="{85883D33-B9EB-4D00-A9BF-1222AE88E342}" type="pres">
      <dgm:prSet presAssocID="{0B8CB126-9336-4AD3-8DC1-FE1A6BEBD375}" presName="node" presStyleLbl="node1" presStyleIdx="2" presStyleCnt="6">
        <dgm:presLayoutVars>
          <dgm:bulletEnabled val="1"/>
        </dgm:presLayoutVars>
      </dgm:prSet>
      <dgm:spPr/>
    </dgm:pt>
    <dgm:pt modelId="{240319F2-90C1-4D25-BE1A-455BA01E07AD}" type="pres">
      <dgm:prSet presAssocID="{31F1652D-34ED-4D23-ACC3-9B992B6B5967}" presName="sibTrans" presStyleLbl="sibTrans1D1" presStyleIdx="2" presStyleCnt="5"/>
      <dgm:spPr/>
    </dgm:pt>
    <dgm:pt modelId="{CAD7BE09-CEA4-4DB4-BA36-A384B865E9A4}" type="pres">
      <dgm:prSet presAssocID="{31F1652D-34ED-4D23-ACC3-9B992B6B5967}" presName="connectorText" presStyleLbl="sibTrans1D1" presStyleIdx="2" presStyleCnt="5"/>
      <dgm:spPr/>
    </dgm:pt>
    <dgm:pt modelId="{0FCB8159-6BC9-44D5-9E4A-8BA339F4DD4B}" type="pres">
      <dgm:prSet presAssocID="{C6427C77-5A2F-4BB4-A515-37D59C003861}" presName="node" presStyleLbl="node1" presStyleIdx="3" presStyleCnt="6">
        <dgm:presLayoutVars>
          <dgm:bulletEnabled val="1"/>
        </dgm:presLayoutVars>
      </dgm:prSet>
      <dgm:spPr/>
    </dgm:pt>
    <dgm:pt modelId="{85432356-978C-4032-87F8-709C4D8DE576}" type="pres">
      <dgm:prSet presAssocID="{C9B7928C-05EC-4018-B1BD-32508B752A08}" presName="sibTrans" presStyleLbl="sibTrans1D1" presStyleIdx="3" presStyleCnt="5"/>
      <dgm:spPr/>
    </dgm:pt>
    <dgm:pt modelId="{BDEB6E63-C34C-4777-ADEC-B2A6B4AD4935}" type="pres">
      <dgm:prSet presAssocID="{C9B7928C-05EC-4018-B1BD-32508B752A08}" presName="connectorText" presStyleLbl="sibTrans1D1" presStyleIdx="3" presStyleCnt="5"/>
      <dgm:spPr/>
    </dgm:pt>
    <dgm:pt modelId="{F613556B-C1B0-4E41-BC39-44BD24062BBF}" type="pres">
      <dgm:prSet presAssocID="{B0FEC1EA-6C64-4D1B-BF0B-B80EE9971B4A}" presName="node" presStyleLbl="node1" presStyleIdx="4" presStyleCnt="6">
        <dgm:presLayoutVars>
          <dgm:bulletEnabled val="1"/>
        </dgm:presLayoutVars>
      </dgm:prSet>
      <dgm:spPr/>
    </dgm:pt>
    <dgm:pt modelId="{5670CC57-0B0A-4FF4-8FFC-3CCB2EC4F8AF}" type="pres">
      <dgm:prSet presAssocID="{E431F524-BD78-4A80-A713-81C3BF0696DE}" presName="sibTrans" presStyleLbl="sibTrans1D1" presStyleIdx="4" presStyleCnt="5"/>
      <dgm:spPr/>
    </dgm:pt>
    <dgm:pt modelId="{B118000B-40DE-414D-943A-B585072DE23C}" type="pres">
      <dgm:prSet presAssocID="{E431F524-BD78-4A80-A713-81C3BF0696DE}" presName="connectorText" presStyleLbl="sibTrans1D1" presStyleIdx="4" presStyleCnt="5"/>
      <dgm:spPr/>
    </dgm:pt>
    <dgm:pt modelId="{E6148E17-6B93-422C-8006-7E3E4EE3107B}" type="pres">
      <dgm:prSet presAssocID="{0D1BD5E6-7AA6-4FC0-8FA4-E1D24331173F}" presName="node" presStyleLbl="node1" presStyleIdx="5" presStyleCnt="6">
        <dgm:presLayoutVars>
          <dgm:bulletEnabled val="1"/>
        </dgm:presLayoutVars>
      </dgm:prSet>
      <dgm:spPr/>
    </dgm:pt>
  </dgm:ptLst>
  <dgm:cxnLst>
    <dgm:cxn modelId="{B0858D12-BEAF-4457-86B0-906858B4E698}" type="presOf" srcId="{0B8CB126-9336-4AD3-8DC1-FE1A6BEBD375}" destId="{85883D33-B9EB-4D00-A9BF-1222AE88E342}" srcOrd="0" destOrd="0" presId="urn:microsoft.com/office/officeart/2016/7/layout/RepeatingBendingProcessNew"/>
    <dgm:cxn modelId="{71FCBD1F-07D8-4EAF-8531-45555EE9C48E}" type="presOf" srcId="{C9B7928C-05EC-4018-B1BD-32508B752A08}" destId="{BDEB6E63-C34C-4777-ADEC-B2A6B4AD4935}" srcOrd="1" destOrd="0" presId="urn:microsoft.com/office/officeart/2016/7/layout/RepeatingBendingProcessNew"/>
    <dgm:cxn modelId="{AD5F7F37-7EF7-4865-86F6-7E0C8461B900}" type="presOf" srcId="{31F1652D-34ED-4D23-ACC3-9B992B6B5967}" destId="{CAD7BE09-CEA4-4DB4-BA36-A384B865E9A4}" srcOrd="1" destOrd="0" presId="urn:microsoft.com/office/officeart/2016/7/layout/RepeatingBendingProcessNew"/>
    <dgm:cxn modelId="{6CD81E39-58F8-48D0-9A6F-4F1EC92FE350}" type="presOf" srcId="{44F0B377-5ECB-4955-85D3-3C030C06888C}" destId="{03597821-26E6-470C-9F3E-EFBB3506E8C7}" srcOrd="0" destOrd="0" presId="urn:microsoft.com/office/officeart/2016/7/layout/RepeatingBendingProcessNew"/>
    <dgm:cxn modelId="{FD2FFA3A-328C-460B-8E9E-A347C3723FFD}" type="presOf" srcId="{0D1BD5E6-7AA6-4FC0-8FA4-E1D24331173F}" destId="{E6148E17-6B93-422C-8006-7E3E4EE3107B}" srcOrd="0" destOrd="0" presId="urn:microsoft.com/office/officeart/2016/7/layout/RepeatingBendingProcessNew"/>
    <dgm:cxn modelId="{7CE74A3D-48A3-4E1B-8B81-3EE51F002D36}" type="presOf" srcId="{B0FEC1EA-6C64-4D1B-BF0B-B80EE9971B4A}" destId="{F613556B-C1B0-4E41-BC39-44BD24062BBF}" srcOrd="0" destOrd="0" presId="urn:microsoft.com/office/officeart/2016/7/layout/RepeatingBendingProcessNew"/>
    <dgm:cxn modelId="{412A1A3F-CFCE-4B61-92F9-831398B439C0}" type="presOf" srcId="{31049A42-4827-4A0C-BBB9-79446B9C6631}" destId="{C03EDDA8-A3CB-4067-B6D0-4EB6D87146F7}" srcOrd="1" destOrd="0" presId="urn:microsoft.com/office/officeart/2016/7/layout/RepeatingBendingProcessNew"/>
    <dgm:cxn modelId="{79A42E65-46EA-42D9-AC42-2A9F49059033}" type="presOf" srcId="{D1EA4C2B-05A0-4147-A4F8-B7731074F909}" destId="{E772B6AA-387A-45E2-8ED2-88A3AE71CFC4}" srcOrd="0" destOrd="0" presId="urn:microsoft.com/office/officeart/2016/7/layout/RepeatingBendingProcessNew"/>
    <dgm:cxn modelId="{DBF4F377-CD60-4A35-B7AE-0E25129E4372}" type="presOf" srcId="{9F898F5C-083F-423D-8B6E-392269F88365}" destId="{B1F147C3-9D64-4EAD-B50E-7BDA5233FF8C}" srcOrd="0" destOrd="0" presId="urn:microsoft.com/office/officeart/2016/7/layout/RepeatingBendingProcessNew"/>
    <dgm:cxn modelId="{AE1FFC58-6D47-4A7F-AF1A-71EF49277CB6}" type="presOf" srcId="{C9B7928C-05EC-4018-B1BD-32508B752A08}" destId="{85432356-978C-4032-87F8-709C4D8DE576}" srcOrd="0" destOrd="0" presId="urn:microsoft.com/office/officeart/2016/7/layout/RepeatingBendingProcessNew"/>
    <dgm:cxn modelId="{4C20F28A-3743-429A-BA14-D09152582E42}" type="presOf" srcId="{C6427C77-5A2F-4BB4-A515-37D59C003861}" destId="{0FCB8159-6BC9-44D5-9E4A-8BA339F4DD4B}" srcOrd="0" destOrd="0" presId="urn:microsoft.com/office/officeart/2016/7/layout/RepeatingBendingProcessNew"/>
    <dgm:cxn modelId="{8EA6FF8D-675A-4BFA-92C6-73BD110D8505}" srcId="{50198220-D17E-40F4-98C8-0AC17F350915}" destId="{9F898F5C-083F-423D-8B6E-392269F88365}" srcOrd="1" destOrd="0" parTransId="{09D93526-AEEC-469C-A67D-A7775C1C4D36}" sibTransId="{31049A42-4827-4A0C-BBB9-79446B9C6631}"/>
    <dgm:cxn modelId="{7EA20590-8F0C-491E-B96B-0FB308557C6E}" srcId="{50198220-D17E-40F4-98C8-0AC17F350915}" destId="{0B8CB126-9336-4AD3-8DC1-FE1A6BEBD375}" srcOrd="2" destOrd="0" parTransId="{2A625613-933F-424B-9177-2AC5377B4FC6}" sibTransId="{31F1652D-34ED-4D23-ACC3-9B992B6B5967}"/>
    <dgm:cxn modelId="{2509C49B-AE54-4540-8010-98BD7FEBB821}" srcId="{50198220-D17E-40F4-98C8-0AC17F350915}" destId="{B0FEC1EA-6C64-4D1B-BF0B-B80EE9971B4A}" srcOrd="4" destOrd="0" parTransId="{F3EB3819-2294-4FBF-BD3A-ABEA765B9D8C}" sibTransId="{E431F524-BD78-4A80-A713-81C3BF0696DE}"/>
    <dgm:cxn modelId="{0CC7FBA5-AB4F-432F-B2DA-1FD3F93CE3FC}" type="presOf" srcId="{31F1652D-34ED-4D23-ACC3-9B992B6B5967}" destId="{240319F2-90C1-4D25-BE1A-455BA01E07AD}" srcOrd="0" destOrd="0" presId="urn:microsoft.com/office/officeart/2016/7/layout/RepeatingBendingProcessNew"/>
    <dgm:cxn modelId="{CB62BAAD-EB95-4E4D-95E8-F5D3C6296430}" type="presOf" srcId="{31049A42-4827-4A0C-BBB9-79446B9C6631}" destId="{009BE5C7-3AF5-4C59-B215-09CE4737CB75}" srcOrd="0" destOrd="0" presId="urn:microsoft.com/office/officeart/2016/7/layout/RepeatingBendingProcessNew"/>
    <dgm:cxn modelId="{A11C24B2-2CD6-40AC-AAC0-D462CC9DB2F0}" type="presOf" srcId="{E431F524-BD78-4A80-A713-81C3BF0696DE}" destId="{B118000B-40DE-414D-943A-B585072DE23C}" srcOrd="1" destOrd="0" presId="urn:microsoft.com/office/officeart/2016/7/layout/RepeatingBendingProcessNew"/>
    <dgm:cxn modelId="{323439B8-64A5-42B6-8A24-AB6B97FEDF7E}" type="presOf" srcId="{44F0B377-5ECB-4955-85D3-3C030C06888C}" destId="{D8B8C887-0303-457D-94F3-31098B200729}" srcOrd="1" destOrd="0" presId="urn:microsoft.com/office/officeart/2016/7/layout/RepeatingBendingProcessNew"/>
    <dgm:cxn modelId="{ECCCFEBC-BDFA-47C6-9D68-D9AE72978271}" type="presOf" srcId="{50198220-D17E-40F4-98C8-0AC17F350915}" destId="{ABF44AE7-1D28-4F20-B2BC-8E05E61322B2}" srcOrd="0" destOrd="0" presId="urn:microsoft.com/office/officeart/2016/7/layout/RepeatingBendingProcessNew"/>
    <dgm:cxn modelId="{3658B6D2-FB53-40C4-820A-0FCA66323A9A}" type="presOf" srcId="{E431F524-BD78-4A80-A713-81C3BF0696DE}" destId="{5670CC57-0B0A-4FF4-8FFC-3CCB2EC4F8AF}" srcOrd="0" destOrd="0" presId="urn:microsoft.com/office/officeart/2016/7/layout/RepeatingBendingProcessNew"/>
    <dgm:cxn modelId="{27655AE4-9276-4E9A-A15B-EB485FD77A49}" srcId="{50198220-D17E-40F4-98C8-0AC17F350915}" destId="{C6427C77-5A2F-4BB4-A515-37D59C003861}" srcOrd="3" destOrd="0" parTransId="{2B00A7F7-9415-4DED-880A-B261FC4C4F20}" sibTransId="{C9B7928C-05EC-4018-B1BD-32508B752A08}"/>
    <dgm:cxn modelId="{3B27EEEA-A363-4A20-8FE1-8E3C5EEA4457}" srcId="{50198220-D17E-40F4-98C8-0AC17F350915}" destId="{0D1BD5E6-7AA6-4FC0-8FA4-E1D24331173F}" srcOrd="5" destOrd="0" parTransId="{18A1751E-86DF-4C38-9077-427A27A8851D}" sibTransId="{0372D5A8-6DF9-4EF0-A899-C96587BD12B0}"/>
    <dgm:cxn modelId="{58D9E5F8-7926-495B-BBD0-617BE1C5A47D}" srcId="{50198220-D17E-40F4-98C8-0AC17F350915}" destId="{D1EA4C2B-05A0-4147-A4F8-B7731074F909}" srcOrd="0" destOrd="0" parTransId="{E406F041-1910-4D2C-A603-CBA2A08704F1}" sibTransId="{44F0B377-5ECB-4955-85D3-3C030C06888C}"/>
    <dgm:cxn modelId="{936D7094-CAE7-4454-8C5B-52C487C1C23B}" type="presParOf" srcId="{ABF44AE7-1D28-4F20-B2BC-8E05E61322B2}" destId="{E772B6AA-387A-45E2-8ED2-88A3AE71CFC4}" srcOrd="0" destOrd="0" presId="urn:microsoft.com/office/officeart/2016/7/layout/RepeatingBendingProcessNew"/>
    <dgm:cxn modelId="{95CD2DE7-1B9F-44CD-8C04-F325CC149114}" type="presParOf" srcId="{ABF44AE7-1D28-4F20-B2BC-8E05E61322B2}" destId="{03597821-26E6-470C-9F3E-EFBB3506E8C7}" srcOrd="1" destOrd="0" presId="urn:microsoft.com/office/officeart/2016/7/layout/RepeatingBendingProcessNew"/>
    <dgm:cxn modelId="{D5F7FFB4-1E68-4AB2-B5BC-1EA3AAFE802B}" type="presParOf" srcId="{03597821-26E6-470C-9F3E-EFBB3506E8C7}" destId="{D8B8C887-0303-457D-94F3-31098B200729}" srcOrd="0" destOrd="0" presId="urn:microsoft.com/office/officeart/2016/7/layout/RepeatingBendingProcessNew"/>
    <dgm:cxn modelId="{135260B2-71EC-4D75-AE71-85581B8CA7AD}" type="presParOf" srcId="{ABF44AE7-1D28-4F20-B2BC-8E05E61322B2}" destId="{B1F147C3-9D64-4EAD-B50E-7BDA5233FF8C}" srcOrd="2" destOrd="0" presId="urn:microsoft.com/office/officeart/2016/7/layout/RepeatingBendingProcessNew"/>
    <dgm:cxn modelId="{D2F2F838-68B6-4A5C-892A-BF37E298E961}" type="presParOf" srcId="{ABF44AE7-1D28-4F20-B2BC-8E05E61322B2}" destId="{009BE5C7-3AF5-4C59-B215-09CE4737CB75}" srcOrd="3" destOrd="0" presId="urn:microsoft.com/office/officeart/2016/7/layout/RepeatingBendingProcessNew"/>
    <dgm:cxn modelId="{1ED81629-B918-4F37-B3C0-6A42C114001A}" type="presParOf" srcId="{009BE5C7-3AF5-4C59-B215-09CE4737CB75}" destId="{C03EDDA8-A3CB-4067-B6D0-4EB6D87146F7}" srcOrd="0" destOrd="0" presId="urn:microsoft.com/office/officeart/2016/7/layout/RepeatingBendingProcessNew"/>
    <dgm:cxn modelId="{5193798D-69CC-4626-BDF5-673A628C0068}" type="presParOf" srcId="{ABF44AE7-1D28-4F20-B2BC-8E05E61322B2}" destId="{85883D33-B9EB-4D00-A9BF-1222AE88E342}" srcOrd="4" destOrd="0" presId="urn:microsoft.com/office/officeart/2016/7/layout/RepeatingBendingProcessNew"/>
    <dgm:cxn modelId="{2626033E-852E-4751-A50D-20129C28CA3C}" type="presParOf" srcId="{ABF44AE7-1D28-4F20-B2BC-8E05E61322B2}" destId="{240319F2-90C1-4D25-BE1A-455BA01E07AD}" srcOrd="5" destOrd="0" presId="urn:microsoft.com/office/officeart/2016/7/layout/RepeatingBendingProcessNew"/>
    <dgm:cxn modelId="{C51BD1E6-40D7-48B3-87CE-DEC8399D721C}" type="presParOf" srcId="{240319F2-90C1-4D25-BE1A-455BA01E07AD}" destId="{CAD7BE09-CEA4-4DB4-BA36-A384B865E9A4}" srcOrd="0" destOrd="0" presId="urn:microsoft.com/office/officeart/2016/7/layout/RepeatingBendingProcessNew"/>
    <dgm:cxn modelId="{7784E6DE-1536-4AEE-A40A-80738CB5655E}" type="presParOf" srcId="{ABF44AE7-1D28-4F20-B2BC-8E05E61322B2}" destId="{0FCB8159-6BC9-44D5-9E4A-8BA339F4DD4B}" srcOrd="6" destOrd="0" presId="urn:microsoft.com/office/officeart/2016/7/layout/RepeatingBendingProcessNew"/>
    <dgm:cxn modelId="{13763A40-834B-4B9F-B40C-444FA71015A2}" type="presParOf" srcId="{ABF44AE7-1D28-4F20-B2BC-8E05E61322B2}" destId="{85432356-978C-4032-87F8-709C4D8DE576}" srcOrd="7" destOrd="0" presId="urn:microsoft.com/office/officeart/2016/7/layout/RepeatingBendingProcessNew"/>
    <dgm:cxn modelId="{2BC07976-684B-4FF7-A745-91C3201886A6}" type="presParOf" srcId="{85432356-978C-4032-87F8-709C4D8DE576}" destId="{BDEB6E63-C34C-4777-ADEC-B2A6B4AD4935}" srcOrd="0" destOrd="0" presId="urn:microsoft.com/office/officeart/2016/7/layout/RepeatingBendingProcessNew"/>
    <dgm:cxn modelId="{C3B87F8D-4AFA-4955-8C69-1B71C2B7E023}" type="presParOf" srcId="{ABF44AE7-1D28-4F20-B2BC-8E05E61322B2}" destId="{F613556B-C1B0-4E41-BC39-44BD24062BBF}" srcOrd="8" destOrd="0" presId="urn:microsoft.com/office/officeart/2016/7/layout/RepeatingBendingProcessNew"/>
    <dgm:cxn modelId="{BE6282C9-7D6B-442A-BD7C-313760CFE348}" type="presParOf" srcId="{ABF44AE7-1D28-4F20-B2BC-8E05E61322B2}" destId="{5670CC57-0B0A-4FF4-8FFC-3CCB2EC4F8AF}" srcOrd="9" destOrd="0" presId="urn:microsoft.com/office/officeart/2016/7/layout/RepeatingBendingProcessNew"/>
    <dgm:cxn modelId="{13A10209-85A0-4EF0-81C9-1F00AA69C0D6}" type="presParOf" srcId="{5670CC57-0B0A-4FF4-8FFC-3CCB2EC4F8AF}" destId="{B118000B-40DE-414D-943A-B585072DE23C}" srcOrd="0" destOrd="0" presId="urn:microsoft.com/office/officeart/2016/7/layout/RepeatingBendingProcessNew"/>
    <dgm:cxn modelId="{A33A3187-CEE0-412F-B9D1-ACF8D83425F4}" type="presParOf" srcId="{ABF44AE7-1D28-4F20-B2BC-8E05E61322B2}" destId="{E6148E17-6B93-422C-8006-7E3E4EE3107B}" srcOrd="10"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3227E-EA1E-48B3-839F-5C9AAFCB51D3}"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630604C-259C-4DE5-9D11-9318B80CA6A4}">
      <dgm:prSet/>
      <dgm:spPr/>
      <dgm:t>
        <a:bodyPr/>
        <a:lstStyle/>
        <a:p>
          <a:pPr>
            <a:lnSpc>
              <a:spcPct val="100000"/>
            </a:lnSpc>
            <a:defRPr cap="all"/>
          </a:pPr>
          <a:r>
            <a:rPr lang="en-US" dirty="0"/>
            <a:t>Our project fetches data from Binance using the Python-Binance API. </a:t>
          </a:r>
        </a:p>
      </dgm:t>
    </dgm:pt>
    <dgm:pt modelId="{F00968EE-1F29-4990-AE47-2E0929B9FF86}" type="parTrans" cxnId="{E2BCEB3D-4329-4DF3-A34C-BA12A711D6B0}">
      <dgm:prSet/>
      <dgm:spPr/>
      <dgm:t>
        <a:bodyPr/>
        <a:lstStyle/>
        <a:p>
          <a:endParaRPr lang="en-US"/>
        </a:p>
      </dgm:t>
    </dgm:pt>
    <dgm:pt modelId="{7E42E0A1-9829-4454-8203-25FCA031AEAA}" type="sibTrans" cxnId="{E2BCEB3D-4329-4DF3-A34C-BA12A711D6B0}">
      <dgm:prSet/>
      <dgm:spPr/>
      <dgm:t>
        <a:bodyPr/>
        <a:lstStyle/>
        <a:p>
          <a:endParaRPr lang="en-US"/>
        </a:p>
      </dgm:t>
    </dgm:pt>
    <dgm:pt modelId="{9EAC2487-2208-4E63-B194-51BDAEDE7C8A}">
      <dgm:prSet/>
      <dgm:spPr/>
      <dgm:t>
        <a:bodyPr/>
        <a:lstStyle/>
        <a:p>
          <a:pPr>
            <a:lnSpc>
              <a:spcPct val="100000"/>
            </a:lnSpc>
            <a:defRPr cap="all"/>
          </a:pPr>
          <a:r>
            <a:rPr lang="en-US" dirty="0"/>
            <a:t>The Binance API is a method that allows us to connect to the Binance servers via Python or several other programming languages.</a:t>
          </a:r>
        </a:p>
      </dgm:t>
    </dgm:pt>
    <dgm:pt modelId="{7080AF45-87EB-47E5-9953-4D1F29B7145A}" type="parTrans" cxnId="{D3503415-46C1-4761-9E5C-C9E40E82A88F}">
      <dgm:prSet/>
      <dgm:spPr/>
      <dgm:t>
        <a:bodyPr/>
        <a:lstStyle/>
        <a:p>
          <a:endParaRPr lang="en-US"/>
        </a:p>
      </dgm:t>
    </dgm:pt>
    <dgm:pt modelId="{EE8CCFBC-B12E-4E11-A0F2-21511423CBDE}" type="sibTrans" cxnId="{D3503415-46C1-4761-9E5C-C9E40E82A88F}">
      <dgm:prSet/>
      <dgm:spPr/>
      <dgm:t>
        <a:bodyPr/>
        <a:lstStyle/>
        <a:p>
          <a:endParaRPr lang="en-US"/>
        </a:p>
      </dgm:t>
    </dgm:pt>
    <dgm:pt modelId="{76DD081C-8D75-49BA-8E20-E89A6D578074}">
      <dgm:prSet/>
      <dgm:spPr/>
      <dgm:t>
        <a:bodyPr/>
        <a:lstStyle/>
        <a:p>
          <a:pPr>
            <a:lnSpc>
              <a:spcPct val="100000"/>
            </a:lnSpc>
            <a:defRPr cap="all"/>
          </a:pPr>
          <a:r>
            <a:rPr lang="en-US"/>
            <a:t>Data extraction makes it possible to consolidate, process, and refine data so that it can be stored in a centralized location to be transformed.</a:t>
          </a:r>
        </a:p>
      </dgm:t>
    </dgm:pt>
    <dgm:pt modelId="{646BFAD5-21E0-46ED-B317-C3762A9B108B}" type="parTrans" cxnId="{17C51751-9D48-4191-9C7F-0E8D829D2B23}">
      <dgm:prSet/>
      <dgm:spPr/>
      <dgm:t>
        <a:bodyPr/>
        <a:lstStyle/>
        <a:p>
          <a:endParaRPr lang="en-US"/>
        </a:p>
      </dgm:t>
    </dgm:pt>
    <dgm:pt modelId="{7A977335-7696-4AFB-883A-730C7049AD57}" type="sibTrans" cxnId="{17C51751-9D48-4191-9C7F-0E8D829D2B23}">
      <dgm:prSet/>
      <dgm:spPr/>
      <dgm:t>
        <a:bodyPr/>
        <a:lstStyle/>
        <a:p>
          <a:endParaRPr lang="en-US"/>
        </a:p>
      </dgm:t>
    </dgm:pt>
    <dgm:pt modelId="{A6F41DA2-7CE5-47A3-82F9-0CA934FF3A25}" type="pres">
      <dgm:prSet presAssocID="{AAF3227E-EA1E-48B3-839F-5C9AAFCB51D3}" presName="root" presStyleCnt="0">
        <dgm:presLayoutVars>
          <dgm:dir/>
          <dgm:resizeHandles val="exact"/>
        </dgm:presLayoutVars>
      </dgm:prSet>
      <dgm:spPr/>
    </dgm:pt>
    <dgm:pt modelId="{C4B4C851-5813-4768-8D53-E15C3AC75CD7}" type="pres">
      <dgm:prSet presAssocID="{C630604C-259C-4DE5-9D11-9318B80CA6A4}" presName="compNode" presStyleCnt="0"/>
      <dgm:spPr/>
    </dgm:pt>
    <dgm:pt modelId="{EB9752E7-5442-4930-BA1A-6120B14CE461}" type="pres">
      <dgm:prSet presAssocID="{C630604C-259C-4DE5-9D11-9318B80CA6A4}" presName="iconBgRect" presStyleLbl="bgShp" presStyleIdx="0" presStyleCnt="3"/>
      <dgm:spPr>
        <a:prstGeom prst="round2DiagRect">
          <a:avLst>
            <a:gd name="adj1" fmla="val 29727"/>
            <a:gd name="adj2" fmla="val 0"/>
          </a:avLst>
        </a:prstGeom>
      </dgm:spPr>
    </dgm:pt>
    <dgm:pt modelId="{1363BBCF-7912-449A-9ED8-2E18C82B2021}" type="pres">
      <dgm:prSet presAssocID="{C630604C-259C-4DE5-9D11-9318B80CA6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6EE02B8-2157-42F6-9072-CA5E5E8661C2}" type="pres">
      <dgm:prSet presAssocID="{C630604C-259C-4DE5-9D11-9318B80CA6A4}" presName="spaceRect" presStyleCnt="0"/>
      <dgm:spPr/>
    </dgm:pt>
    <dgm:pt modelId="{1803682F-3B5D-4396-8B3D-E671D187E868}" type="pres">
      <dgm:prSet presAssocID="{C630604C-259C-4DE5-9D11-9318B80CA6A4}" presName="textRect" presStyleLbl="revTx" presStyleIdx="0" presStyleCnt="3">
        <dgm:presLayoutVars>
          <dgm:chMax val="1"/>
          <dgm:chPref val="1"/>
        </dgm:presLayoutVars>
      </dgm:prSet>
      <dgm:spPr/>
    </dgm:pt>
    <dgm:pt modelId="{337BCBD4-336C-480F-BCC3-2DE47D419AD5}" type="pres">
      <dgm:prSet presAssocID="{7E42E0A1-9829-4454-8203-25FCA031AEAA}" presName="sibTrans" presStyleCnt="0"/>
      <dgm:spPr/>
    </dgm:pt>
    <dgm:pt modelId="{1EF2C1C9-C8F7-45A4-9FB3-4035141AA494}" type="pres">
      <dgm:prSet presAssocID="{9EAC2487-2208-4E63-B194-51BDAEDE7C8A}" presName="compNode" presStyleCnt="0"/>
      <dgm:spPr/>
    </dgm:pt>
    <dgm:pt modelId="{58E2D99D-5756-414A-B7D5-4B1C56D3468D}" type="pres">
      <dgm:prSet presAssocID="{9EAC2487-2208-4E63-B194-51BDAEDE7C8A}" presName="iconBgRect" presStyleLbl="bgShp" presStyleIdx="1" presStyleCnt="3"/>
      <dgm:spPr>
        <a:prstGeom prst="round2DiagRect">
          <a:avLst>
            <a:gd name="adj1" fmla="val 29727"/>
            <a:gd name="adj2" fmla="val 0"/>
          </a:avLst>
        </a:prstGeom>
      </dgm:spPr>
    </dgm:pt>
    <dgm:pt modelId="{465615E7-FE05-40C2-85FB-4C31E974C962}" type="pres">
      <dgm:prSet presAssocID="{9EAC2487-2208-4E63-B194-51BDAEDE7C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C0092BC-CB9B-44CF-B042-4C1412C9CBBE}" type="pres">
      <dgm:prSet presAssocID="{9EAC2487-2208-4E63-B194-51BDAEDE7C8A}" presName="spaceRect" presStyleCnt="0"/>
      <dgm:spPr/>
    </dgm:pt>
    <dgm:pt modelId="{FFFF5CC9-B008-4F69-8C94-F56BCA5CCBB8}" type="pres">
      <dgm:prSet presAssocID="{9EAC2487-2208-4E63-B194-51BDAEDE7C8A}" presName="textRect" presStyleLbl="revTx" presStyleIdx="1" presStyleCnt="3">
        <dgm:presLayoutVars>
          <dgm:chMax val="1"/>
          <dgm:chPref val="1"/>
        </dgm:presLayoutVars>
      </dgm:prSet>
      <dgm:spPr/>
    </dgm:pt>
    <dgm:pt modelId="{1F179558-FB05-407A-A742-63B1BD3BCB5B}" type="pres">
      <dgm:prSet presAssocID="{EE8CCFBC-B12E-4E11-A0F2-21511423CBDE}" presName="sibTrans" presStyleCnt="0"/>
      <dgm:spPr/>
    </dgm:pt>
    <dgm:pt modelId="{665245F9-76B8-4E8C-9853-A34756FC78F1}" type="pres">
      <dgm:prSet presAssocID="{76DD081C-8D75-49BA-8E20-E89A6D578074}" presName="compNode" presStyleCnt="0"/>
      <dgm:spPr/>
    </dgm:pt>
    <dgm:pt modelId="{349BA261-F199-4371-BC6C-DDCAE51EA51C}" type="pres">
      <dgm:prSet presAssocID="{76DD081C-8D75-49BA-8E20-E89A6D578074}" presName="iconBgRect" presStyleLbl="bgShp" presStyleIdx="2" presStyleCnt="3"/>
      <dgm:spPr>
        <a:prstGeom prst="round2DiagRect">
          <a:avLst>
            <a:gd name="adj1" fmla="val 29727"/>
            <a:gd name="adj2" fmla="val 0"/>
          </a:avLst>
        </a:prstGeom>
      </dgm:spPr>
    </dgm:pt>
    <dgm:pt modelId="{DFCA6772-4434-463F-AC48-ED766209F62C}" type="pres">
      <dgm:prSet presAssocID="{76DD081C-8D75-49BA-8E20-E89A6D5780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CEBB6A0-3F56-4E7B-A723-D968AA5334CB}" type="pres">
      <dgm:prSet presAssocID="{76DD081C-8D75-49BA-8E20-E89A6D578074}" presName="spaceRect" presStyleCnt="0"/>
      <dgm:spPr/>
    </dgm:pt>
    <dgm:pt modelId="{C3E1D94B-2034-4B77-9F56-0644C083417D}" type="pres">
      <dgm:prSet presAssocID="{76DD081C-8D75-49BA-8E20-E89A6D578074}" presName="textRect" presStyleLbl="revTx" presStyleIdx="2" presStyleCnt="3">
        <dgm:presLayoutVars>
          <dgm:chMax val="1"/>
          <dgm:chPref val="1"/>
        </dgm:presLayoutVars>
      </dgm:prSet>
      <dgm:spPr/>
    </dgm:pt>
  </dgm:ptLst>
  <dgm:cxnLst>
    <dgm:cxn modelId="{D3503415-46C1-4761-9E5C-C9E40E82A88F}" srcId="{AAF3227E-EA1E-48B3-839F-5C9AAFCB51D3}" destId="{9EAC2487-2208-4E63-B194-51BDAEDE7C8A}" srcOrd="1" destOrd="0" parTransId="{7080AF45-87EB-47E5-9953-4D1F29B7145A}" sibTransId="{EE8CCFBC-B12E-4E11-A0F2-21511423CBDE}"/>
    <dgm:cxn modelId="{E2BCEB3D-4329-4DF3-A34C-BA12A711D6B0}" srcId="{AAF3227E-EA1E-48B3-839F-5C9AAFCB51D3}" destId="{C630604C-259C-4DE5-9D11-9318B80CA6A4}" srcOrd="0" destOrd="0" parTransId="{F00968EE-1F29-4990-AE47-2E0929B9FF86}" sibTransId="{7E42E0A1-9829-4454-8203-25FCA031AEAA}"/>
    <dgm:cxn modelId="{17C51751-9D48-4191-9C7F-0E8D829D2B23}" srcId="{AAF3227E-EA1E-48B3-839F-5C9AAFCB51D3}" destId="{76DD081C-8D75-49BA-8E20-E89A6D578074}" srcOrd="2" destOrd="0" parTransId="{646BFAD5-21E0-46ED-B317-C3762A9B108B}" sibTransId="{7A977335-7696-4AFB-883A-730C7049AD57}"/>
    <dgm:cxn modelId="{47B25D51-4EA8-4A47-937D-AD2E1A3783A3}" type="presOf" srcId="{AAF3227E-EA1E-48B3-839F-5C9AAFCB51D3}" destId="{A6F41DA2-7CE5-47A3-82F9-0CA934FF3A25}" srcOrd="0" destOrd="0" presId="urn:microsoft.com/office/officeart/2018/5/layout/IconLeafLabelList"/>
    <dgm:cxn modelId="{EC9C5A93-B4FC-42DA-801F-48982BD083B9}" type="presOf" srcId="{76DD081C-8D75-49BA-8E20-E89A6D578074}" destId="{C3E1D94B-2034-4B77-9F56-0644C083417D}" srcOrd="0" destOrd="0" presId="urn:microsoft.com/office/officeart/2018/5/layout/IconLeafLabelList"/>
    <dgm:cxn modelId="{816DA797-61EB-4A9E-B289-DEB04D928B6B}" type="presOf" srcId="{9EAC2487-2208-4E63-B194-51BDAEDE7C8A}" destId="{FFFF5CC9-B008-4F69-8C94-F56BCA5CCBB8}" srcOrd="0" destOrd="0" presId="urn:microsoft.com/office/officeart/2018/5/layout/IconLeafLabelList"/>
    <dgm:cxn modelId="{AC64F8C0-D21E-48CE-82F1-256EE222239E}" type="presOf" srcId="{C630604C-259C-4DE5-9D11-9318B80CA6A4}" destId="{1803682F-3B5D-4396-8B3D-E671D187E868}" srcOrd="0" destOrd="0" presId="urn:microsoft.com/office/officeart/2018/5/layout/IconLeafLabelList"/>
    <dgm:cxn modelId="{1D941E74-EC6B-46F6-9D06-AA3CA702F893}" type="presParOf" srcId="{A6F41DA2-7CE5-47A3-82F9-0CA934FF3A25}" destId="{C4B4C851-5813-4768-8D53-E15C3AC75CD7}" srcOrd="0" destOrd="0" presId="urn:microsoft.com/office/officeart/2018/5/layout/IconLeafLabelList"/>
    <dgm:cxn modelId="{2E3A11C3-56DC-4ACF-A114-4056D3FE36E2}" type="presParOf" srcId="{C4B4C851-5813-4768-8D53-E15C3AC75CD7}" destId="{EB9752E7-5442-4930-BA1A-6120B14CE461}" srcOrd="0" destOrd="0" presId="urn:microsoft.com/office/officeart/2018/5/layout/IconLeafLabelList"/>
    <dgm:cxn modelId="{4E8158E9-948D-42EC-87CB-8C2D89939605}" type="presParOf" srcId="{C4B4C851-5813-4768-8D53-E15C3AC75CD7}" destId="{1363BBCF-7912-449A-9ED8-2E18C82B2021}" srcOrd="1" destOrd="0" presId="urn:microsoft.com/office/officeart/2018/5/layout/IconLeafLabelList"/>
    <dgm:cxn modelId="{F8A62BF6-DBA3-40A6-9140-F113703F2F68}" type="presParOf" srcId="{C4B4C851-5813-4768-8D53-E15C3AC75CD7}" destId="{86EE02B8-2157-42F6-9072-CA5E5E8661C2}" srcOrd="2" destOrd="0" presId="urn:microsoft.com/office/officeart/2018/5/layout/IconLeafLabelList"/>
    <dgm:cxn modelId="{4E0F54BC-A30E-43AB-8E52-19ED5D95D6A8}" type="presParOf" srcId="{C4B4C851-5813-4768-8D53-E15C3AC75CD7}" destId="{1803682F-3B5D-4396-8B3D-E671D187E868}" srcOrd="3" destOrd="0" presId="urn:microsoft.com/office/officeart/2018/5/layout/IconLeafLabelList"/>
    <dgm:cxn modelId="{D301AECF-3F79-457D-924F-6C14AA3F21EA}" type="presParOf" srcId="{A6F41DA2-7CE5-47A3-82F9-0CA934FF3A25}" destId="{337BCBD4-336C-480F-BCC3-2DE47D419AD5}" srcOrd="1" destOrd="0" presId="urn:microsoft.com/office/officeart/2018/5/layout/IconLeafLabelList"/>
    <dgm:cxn modelId="{400F13EB-8B5F-46FF-AA63-311D42405454}" type="presParOf" srcId="{A6F41DA2-7CE5-47A3-82F9-0CA934FF3A25}" destId="{1EF2C1C9-C8F7-45A4-9FB3-4035141AA494}" srcOrd="2" destOrd="0" presId="urn:microsoft.com/office/officeart/2018/5/layout/IconLeafLabelList"/>
    <dgm:cxn modelId="{45A64BFD-FA67-4EB6-A14D-1B5751F931AE}" type="presParOf" srcId="{1EF2C1C9-C8F7-45A4-9FB3-4035141AA494}" destId="{58E2D99D-5756-414A-B7D5-4B1C56D3468D}" srcOrd="0" destOrd="0" presId="urn:microsoft.com/office/officeart/2018/5/layout/IconLeafLabelList"/>
    <dgm:cxn modelId="{A314327E-E2D8-432A-AFD3-1D4D2DF315AB}" type="presParOf" srcId="{1EF2C1C9-C8F7-45A4-9FB3-4035141AA494}" destId="{465615E7-FE05-40C2-85FB-4C31E974C962}" srcOrd="1" destOrd="0" presId="urn:microsoft.com/office/officeart/2018/5/layout/IconLeafLabelList"/>
    <dgm:cxn modelId="{82B1187D-DEB5-4D59-9CF5-BFB6AF56A222}" type="presParOf" srcId="{1EF2C1C9-C8F7-45A4-9FB3-4035141AA494}" destId="{1C0092BC-CB9B-44CF-B042-4C1412C9CBBE}" srcOrd="2" destOrd="0" presId="urn:microsoft.com/office/officeart/2018/5/layout/IconLeafLabelList"/>
    <dgm:cxn modelId="{163D5623-F4BA-4756-949F-D0C15488F00E}" type="presParOf" srcId="{1EF2C1C9-C8F7-45A4-9FB3-4035141AA494}" destId="{FFFF5CC9-B008-4F69-8C94-F56BCA5CCBB8}" srcOrd="3" destOrd="0" presId="urn:microsoft.com/office/officeart/2018/5/layout/IconLeafLabelList"/>
    <dgm:cxn modelId="{B9FBD977-C190-44D6-ACFE-21D2F6E0BCF7}" type="presParOf" srcId="{A6F41DA2-7CE5-47A3-82F9-0CA934FF3A25}" destId="{1F179558-FB05-407A-A742-63B1BD3BCB5B}" srcOrd="3" destOrd="0" presId="urn:microsoft.com/office/officeart/2018/5/layout/IconLeafLabelList"/>
    <dgm:cxn modelId="{F98F7321-AF8C-4A9B-830C-FA877162D5FE}" type="presParOf" srcId="{A6F41DA2-7CE5-47A3-82F9-0CA934FF3A25}" destId="{665245F9-76B8-4E8C-9853-A34756FC78F1}" srcOrd="4" destOrd="0" presId="urn:microsoft.com/office/officeart/2018/5/layout/IconLeafLabelList"/>
    <dgm:cxn modelId="{D5AB7BB2-8EF4-4C19-99C4-9F1372A15C16}" type="presParOf" srcId="{665245F9-76B8-4E8C-9853-A34756FC78F1}" destId="{349BA261-F199-4371-BC6C-DDCAE51EA51C}" srcOrd="0" destOrd="0" presId="urn:microsoft.com/office/officeart/2018/5/layout/IconLeafLabelList"/>
    <dgm:cxn modelId="{4E210CDC-A357-473A-AF8B-56DAA5431ED0}" type="presParOf" srcId="{665245F9-76B8-4E8C-9853-A34756FC78F1}" destId="{DFCA6772-4434-463F-AC48-ED766209F62C}" srcOrd="1" destOrd="0" presId="urn:microsoft.com/office/officeart/2018/5/layout/IconLeafLabelList"/>
    <dgm:cxn modelId="{3765C150-423D-4D0C-8494-06596144C734}" type="presParOf" srcId="{665245F9-76B8-4E8C-9853-A34756FC78F1}" destId="{3CEBB6A0-3F56-4E7B-A723-D968AA5334CB}" srcOrd="2" destOrd="0" presId="urn:microsoft.com/office/officeart/2018/5/layout/IconLeafLabelList"/>
    <dgm:cxn modelId="{1E16B621-B9FF-4C9A-9F26-BE95DA5E7510}" type="presParOf" srcId="{665245F9-76B8-4E8C-9853-A34756FC78F1}" destId="{C3E1D94B-2034-4B77-9F56-0644C083417D}"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54960F-D2AF-4EC3-BE54-2BF365D8FDBF}"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D110B272-86E0-4ADC-9F7C-A89FC1CC7D7F}">
      <dgm:prSet/>
      <dgm:spPr/>
      <dgm:t>
        <a:bodyPr/>
        <a:lstStyle/>
        <a:p>
          <a:pPr>
            <a:lnSpc>
              <a:spcPct val="100000"/>
            </a:lnSpc>
          </a:pPr>
          <a:r>
            <a:rPr lang="en-US" dirty="0"/>
            <a:t>GRU(Gated </a:t>
          </a:r>
          <a:r>
            <a:rPr lang="en-US" dirty="0" err="1"/>
            <a:t>Recuurent</a:t>
          </a:r>
          <a:r>
            <a:rPr lang="en-US" dirty="0"/>
            <a:t> unit) solve the problem of vanishing gradient by utilizing two gates- The update gate and the reset gate.</a:t>
          </a:r>
        </a:p>
      </dgm:t>
    </dgm:pt>
    <dgm:pt modelId="{C3912F88-AD2C-4FC1-8094-A86C5767878E}" type="parTrans" cxnId="{58BF88C3-AE67-45DD-9F52-8EC3DFD9F3FB}">
      <dgm:prSet/>
      <dgm:spPr/>
      <dgm:t>
        <a:bodyPr/>
        <a:lstStyle/>
        <a:p>
          <a:endParaRPr lang="en-US"/>
        </a:p>
      </dgm:t>
    </dgm:pt>
    <dgm:pt modelId="{2D3C6AB3-DBF2-4BFC-B069-2BD2233ABC0C}" type="sibTrans" cxnId="{58BF88C3-AE67-45DD-9F52-8EC3DFD9F3FB}">
      <dgm:prSet/>
      <dgm:spPr/>
      <dgm:t>
        <a:bodyPr/>
        <a:lstStyle/>
        <a:p>
          <a:pPr>
            <a:lnSpc>
              <a:spcPct val="100000"/>
            </a:lnSpc>
          </a:pPr>
          <a:endParaRPr lang="en-US"/>
        </a:p>
      </dgm:t>
    </dgm:pt>
    <dgm:pt modelId="{C4DFF9F6-6A01-4353-AE80-6AB570DD5FEC}">
      <dgm:prSet/>
      <dgm:spPr/>
      <dgm:t>
        <a:bodyPr/>
        <a:lstStyle/>
        <a:p>
          <a:pPr>
            <a:lnSpc>
              <a:spcPct val="100000"/>
            </a:lnSpc>
          </a:pPr>
          <a:r>
            <a:rPr lang="en-US" dirty="0"/>
            <a:t>Model Initialization is same as GRU except number of nodes in each layer.</a:t>
          </a:r>
        </a:p>
      </dgm:t>
    </dgm:pt>
    <dgm:pt modelId="{D7AB55C4-5757-46C1-9A58-F31564C0FB6E}" type="parTrans" cxnId="{7AAD7E17-9868-47C3-A00A-31F120D55811}">
      <dgm:prSet/>
      <dgm:spPr/>
      <dgm:t>
        <a:bodyPr/>
        <a:lstStyle/>
        <a:p>
          <a:endParaRPr lang="en-US"/>
        </a:p>
      </dgm:t>
    </dgm:pt>
    <dgm:pt modelId="{82D594B3-A81A-44B1-949D-8266BC1C3935}" type="sibTrans" cxnId="{7AAD7E17-9868-47C3-A00A-31F120D55811}">
      <dgm:prSet/>
      <dgm:spPr/>
      <dgm:t>
        <a:bodyPr/>
        <a:lstStyle/>
        <a:p>
          <a:pPr>
            <a:lnSpc>
              <a:spcPct val="100000"/>
            </a:lnSpc>
          </a:pPr>
          <a:endParaRPr lang="en-US"/>
        </a:p>
      </dgm:t>
    </dgm:pt>
    <dgm:pt modelId="{63E91733-0DE2-4A6D-8390-C08B3052F264}">
      <dgm:prSet/>
      <dgm:spPr/>
      <dgm:t>
        <a:bodyPr/>
        <a:lstStyle/>
        <a:p>
          <a:pPr>
            <a:lnSpc>
              <a:spcPct val="100000"/>
            </a:lnSpc>
          </a:pPr>
          <a:r>
            <a:rPr lang="en-US"/>
            <a:t>Nodes in 1</a:t>
          </a:r>
          <a:r>
            <a:rPr lang="en-US" baseline="30000"/>
            <a:t>st</a:t>
          </a:r>
          <a:r>
            <a:rPr lang="en-US"/>
            <a:t> layer: 70</a:t>
          </a:r>
        </a:p>
      </dgm:t>
    </dgm:pt>
    <dgm:pt modelId="{7997B7E5-3AD6-4B20-989A-34DC2333080B}" type="parTrans" cxnId="{F58E9CB4-116E-4D8C-9AED-B0A068F90EC6}">
      <dgm:prSet/>
      <dgm:spPr/>
      <dgm:t>
        <a:bodyPr/>
        <a:lstStyle/>
        <a:p>
          <a:endParaRPr lang="en-US"/>
        </a:p>
      </dgm:t>
    </dgm:pt>
    <dgm:pt modelId="{1F2CBD81-8050-4AB6-8C16-9FE6107ABF56}" type="sibTrans" cxnId="{F58E9CB4-116E-4D8C-9AED-B0A068F90EC6}">
      <dgm:prSet/>
      <dgm:spPr/>
      <dgm:t>
        <a:bodyPr/>
        <a:lstStyle/>
        <a:p>
          <a:pPr>
            <a:lnSpc>
              <a:spcPct val="100000"/>
            </a:lnSpc>
          </a:pPr>
          <a:endParaRPr lang="en-US"/>
        </a:p>
      </dgm:t>
    </dgm:pt>
    <dgm:pt modelId="{E9D775DA-597F-4FEC-B0CB-320B65E249C5}">
      <dgm:prSet/>
      <dgm:spPr/>
      <dgm:t>
        <a:bodyPr/>
        <a:lstStyle/>
        <a:p>
          <a:pPr>
            <a:lnSpc>
              <a:spcPct val="100000"/>
            </a:lnSpc>
          </a:pPr>
          <a:r>
            <a:rPr lang="en-US"/>
            <a:t>Nodes in 2</a:t>
          </a:r>
          <a:r>
            <a:rPr lang="en-US" baseline="30000"/>
            <a:t>nd</a:t>
          </a:r>
          <a:r>
            <a:rPr lang="en-US"/>
            <a:t> layer : 80</a:t>
          </a:r>
        </a:p>
      </dgm:t>
    </dgm:pt>
    <dgm:pt modelId="{F7AF2B0F-9C30-40AA-BE3E-CC23669D908C}" type="parTrans" cxnId="{286C7F05-C4C4-45D6-B0AA-7C277CE1C0C3}">
      <dgm:prSet/>
      <dgm:spPr/>
      <dgm:t>
        <a:bodyPr/>
        <a:lstStyle/>
        <a:p>
          <a:endParaRPr lang="en-US"/>
        </a:p>
      </dgm:t>
    </dgm:pt>
    <dgm:pt modelId="{AD7DC451-D04A-4E07-B817-9D40A0B8BBEB}" type="sibTrans" cxnId="{286C7F05-C4C4-45D6-B0AA-7C277CE1C0C3}">
      <dgm:prSet/>
      <dgm:spPr/>
      <dgm:t>
        <a:bodyPr/>
        <a:lstStyle/>
        <a:p>
          <a:pPr>
            <a:lnSpc>
              <a:spcPct val="100000"/>
            </a:lnSpc>
          </a:pPr>
          <a:endParaRPr lang="en-US"/>
        </a:p>
      </dgm:t>
    </dgm:pt>
    <dgm:pt modelId="{D0F30A19-4E72-4015-B522-854B87C2E076}">
      <dgm:prSet/>
      <dgm:spPr/>
      <dgm:t>
        <a:bodyPr/>
        <a:lstStyle/>
        <a:p>
          <a:pPr>
            <a:lnSpc>
              <a:spcPct val="100000"/>
            </a:lnSpc>
          </a:pPr>
          <a:r>
            <a:rPr lang="en-US" dirty="0"/>
            <a:t>Window size: 10</a:t>
          </a:r>
        </a:p>
      </dgm:t>
    </dgm:pt>
    <dgm:pt modelId="{3C85CC81-24DB-4632-B0EE-351E9898927F}" type="parTrans" cxnId="{A2E2D7D9-BC46-4188-BEF3-C5DEC4B02F65}">
      <dgm:prSet/>
      <dgm:spPr/>
      <dgm:t>
        <a:bodyPr/>
        <a:lstStyle/>
        <a:p>
          <a:endParaRPr lang="en-US"/>
        </a:p>
      </dgm:t>
    </dgm:pt>
    <dgm:pt modelId="{6AB8BDD4-8840-4C11-97B8-EB3960507E1E}" type="sibTrans" cxnId="{A2E2D7D9-BC46-4188-BEF3-C5DEC4B02F65}">
      <dgm:prSet/>
      <dgm:spPr/>
      <dgm:t>
        <a:bodyPr/>
        <a:lstStyle/>
        <a:p>
          <a:endParaRPr lang="en-US"/>
        </a:p>
      </dgm:t>
    </dgm:pt>
    <dgm:pt modelId="{672E1246-82C0-47C7-BB46-2D4F5CA5167C}" type="pres">
      <dgm:prSet presAssocID="{4254960F-D2AF-4EC3-BE54-2BF365D8FDBF}" presName="root" presStyleCnt="0">
        <dgm:presLayoutVars>
          <dgm:dir/>
          <dgm:resizeHandles val="exact"/>
        </dgm:presLayoutVars>
      </dgm:prSet>
      <dgm:spPr/>
    </dgm:pt>
    <dgm:pt modelId="{5ABBDF7A-1773-4A80-BA40-164BEE115C4B}" type="pres">
      <dgm:prSet presAssocID="{4254960F-D2AF-4EC3-BE54-2BF365D8FDBF}" presName="container" presStyleCnt="0">
        <dgm:presLayoutVars>
          <dgm:dir/>
          <dgm:resizeHandles val="exact"/>
        </dgm:presLayoutVars>
      </dgm:prSet>
      <dgm:spPr/>
    </dgm:pt>
    <dgm:pt modelId="{88EC8500-6292-4962-8CD6-7E938FE85D1C}" type="pres">
      <dgm:prSet presAssocID="{D110B272-86E0-4ADC-9F7C-A89FC1CC7D7F}" presName="compNode" presStyleCnt="0"/>
      <dgm:spPr/>
    </dgm:pt>
    <dgm:pt modelId="{1246A97A-4F71-41D3-837F-371252F83078}" type="pres">
      <dgm:prSet presAssocID="{D110B272-86E0-4ADC-9F7C-A89FC1CC7D7F}" presName="iconBgRect" presStyleLbl="bgShp" presStyleIdx="0" presStyleCnt="5"/>
      <dgm:spPr/>
    </dgm:pt>
    <dgm:pt modelId="{3CBF74A2-4ECB-4770-AE24-68BDD2BA80F1}" type="pres">
      <dgm:prSet presAssocID="{D110B272-86E0-4ADC-9F7C-A89FC1CC7D7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nce"/>
        </a:ext>
      </dgm:extLst>
    </dgm:pt>
    <dgm:pt modelId="{2D2F5482-C512-43E0-9D6B-D0B61596B19D}" type="pres">
      <dgm:prSet presAssocID="{D110B272-86E0-4ADC-9F7C-A89FC1CC7D7F}" presName="spaceRect" presStyleCnt="0"/>
      <dgm:spPr/>
    </dgm:pt>
    <dgm:pt modelId="{8A21E1F1-65FD-4CA2-A921-76C6050D959C}" type="pres">
      <dgm:prSet presAssocID="{D110B272-86E0-4ADC-9F7C-A89FC1CC7D7F}" presName="textRect" presStyleLbl="revTx" presStyleIdx="0" presStyleCnt="5">
        <dgm:presLayoutVars>
          <dgm:chMax val="1"/>
          <dgm:chPref val="1"/>
        </dgm:presLayoutVars>
      </dgm:prSet>
      <dgm:spPr/>
    </dgm:pt>
    <dgm:pt modelId="{FC09991B-E3BF-4733-B2FE-486F005D4CE9}" type="pres">
      <dgm:prSet presAssocID="{2D3C6AB3-DBF2-4BFC-B069-2BD2233ABC0C}" presName="sibTrans" presStyleLbl="sibTrans2D1" presStyleIdx="0" presStyleCnt="0"/>
      <dgm:spPr/>
    </dgm:pt>
    <dgm:pt modelId="{17987E0A-8DF4-4A05-8A78-051298986A15}" type="pres">
      <dgm:prSet presAssocID="{C4DFF9F6-6A01-4353-AE80-6AB570DD5FEC}" presName="compNode" presStyleCnt="0"/>
      <dgm:spPr/>
    </dgm:pt>
    <dgm:pt modelId="{E076E77C-87D1-4D14-9F64-26985E7125A1}" type="pres">
      <dgm:prSet presAssocID="{C4DFF9F6-6A01-4353-AE80-6AB570DD5FEC}" presName="iconBgRect" presStyleLbl="bgShp" presStyleIdx="1" presStyleCnt="5"/>
      <dgm:spPr/>
    </dgm:pt>
    <dgm:pt modelId="{FFA19893-FC13-4F53-B26A-09AD22385AC4}" type="pres">
      <dgm:prSet presAssocID="{C4DFF9F6-6A01-4353-AE80-6AB570DD5F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71A1A2A-7EF4-4541-BD42-E93061B1B994}" type="pres">
      <dgm:prSet presAssocID="{C4DFF9F6-6A01-4353-AE80-6AB570DD5FEC}" presName="spaceRect" presStyleCnt="0"/>
      <dgm:spPr/>
    </dgm:pt>
    <dgm:pt modelId="{237EA70B-DB28-4CD3-A8C8-D51F905EB3CB}" type="pres">
      <dgm:prSet presAssocID="{C4DFF9F6-6A01-4353-AE80-6AB570DD5FEC}" presName="textRect" presStyleLbl="revTx" presStyleIdx="1" presStyleCnt="5">
        <dgm:presLayoutVars>
          <dgm:chMax val="1"/>
          <dgm:chPref val="1"/>
        </dgm:presLayoutVars>
      </dgm:prSet>
      <dgm:spPr/>
    </dgm:pt>
    <dgm:pt modelId="{0A52AB62-D041-4D75-9F0B-4C56BCE94F95}" type="pres">
      <dgm:prSet presAssocID="{82D594B3-A81A-44B1-949D-8266BC1C3935}" presName="sibTrans" presStyleLbl="sibTrans2D1" presStyleIdx="0" presStyleCnt="0"/>
      <dgm:spPr/>
    </dgm:pt>
    <dgm:pt modelId="{7513BBE1-68E8-4554-94CF-5C2F7F54359A}" type="pres">
      <dgm:prSet presAssocID="{63E91733-0DE2-4A6D-8390-C08B3052F264}" presName="compNode" presStyleCnt="0"/>
      <dgm:spPr/>
    </dgm:pt>
    <dgm:pt modelId="{03A5BF0D-1039-40AB-B701-BD70D9E8BF6E}" type="pres">
      <dgm:prSet presAssocID="{63E91733-0DE2-4A6D-8390-C08B3052F264}" presName="iconBgRect" presStyleLbl="bgShp" presStyleIdx="2" presStyleCnt="5"/>
      <dgm:spPr/>
    </dgm:pt>
    <dgm:pt modelId="{09B63F7E-A6A6-4F48-8100-8A5EC76121E0}" type="pres">
      <dgm:prSet presAssocID="{63E91733-0DE2-4A6D-8390-C08B3052F2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3B2F1141-6125-4F1D-86BF-AC00C96B70E4}" type="pres">
      <dgm:prSet presAssocID="{63E91733-0DE2-4A6D-8390-C08B3052F264}" presName="spaceRect" presStyleCnt="0"/>
      <dgm:spPr/>
    </dgm:pt>
    <dgm:pt modelId="{E966044F-167B-4E98-B983-F324393CCA29}" type="pres">
      <dgm:prSet presAssocID="{63E91733-0DE2-4A6D-8390-C08B3052F264}" presName="textRect" presStyleLbl="revTx" presStyleIdx="2" presStyleCnt="5">
        <dgm:presLayoutVars>
          <dgm:chMax val="1"/>
          <dgm:chPref val="1"/>
        </dgm:presLayoutVars>
      </dgm:prSet>
      <dgm:spPr/>
    </dgm:pt>
    <dgm:pt modelId="{0B71FEFF-193A-4640-9AA1-09C2F281C472}" type="pres">
      <dgm:prSet presAssocID="{1F2CBD81-8050-4AB6-8C16-9FE6107ABF56}" presName="sibTrans" presStyleLbl="sibTrans2D1" presStyleIdx="0" presStyleCnt="0"/>
      <dgm:spPr/>
    </dgm:pt>
    <dgm:pt modelId="{2925C937-1F57-4DE3-840D-C460894E77AB}" type="pres">
      <dgm:prSet presAssocID="{E9D775DA-597F-4FEC-B0CB-320B65E249C5}" presName="compNode" presStyleCnt="0"/>
      <dgm:spPr/>
    </dgm:pt>
    <dgm:pt modelId="{702561AC-6CCA-4425-9D5E-CA314D784B4C}" type="pres">
      <dgm:prSet presAssocID="{E9D775DA-597F-4FEC-B0CB-320B65E249C5}" presName="iconBgRect" presStyleLbl="bgShp" presStyleIdx="3" presStyleCnt="5"/>
      <dgm:spPr/>
    </dgm:pt>
    <dgm:pt modelId="{AC173EDE-E1EE-4311-A2A2-DCD5E969C7DD}" type="pres">
      <dgm:prSet presAssocID="{E9D775DA-597F-4FEC-B0CB-320B65E249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91B3B129-87A5-44FB-A7EF-1599E1D8A962}" type="pres">
      <dgm:prSet presAssocID="{E9D775DA-597F-4FEC-B0CB-320B65E249C5}" presName="spaceRect" presStyleCnt="0"/>
      <dgm:spPr/>
    </dgm:pt>
    <dgm:pt modelId="{6ACCA097-7C65-4324-A574-6589A97E53A4}" type="pres">
      <dgm:prSet presAssocID="{E9D775DA-597F-4FEC-B0CB-320B65E249C5}" presName="textRect" presStyleLbl="revTx" presStyleIdx="3" presStyleCnt="5">
        <dgm:presLayoutVars>
          <dgm:chMax val="1"/>
          <dgm:chPref val="1"/>
        </dgm:presLayoutVars>
      </dgm:prSet>
      <dgm:spPr/>
    </dgm:pt>
    <dgm:pt modelId="{AB4FBC14-55C5-4ED8-B95C-51F2F2780C73}" type="pres">
      <dgm:prSet presAssocID="{AD7DC451-D04A-4E07-B817-9D40A0B8BBEB}" presName="sibTrans" presStyleLbl="sibTrans2D1" presStyleIdx="0" presStyleCnt="0"/>
      <dgm:spPr/>
    </dgm:pt>
    <dgm:pt modelId="{CFDDB7A9-EB1A-405B-A8AA-7E484DE0C5A8}" type="pres">
      <dgm:prSet presAssocID="{D0F30A19-4E72-4015-B522-854B87C2E076}" presName="compNode" presStyleCnt="0"/>
      <dgm:spPr/>
    </dgm:pt>
    <dgm:pt modelId="{750ACBB0-3F6D-4A66-B203-C8B5B35FA150}" type="pres">
      <dgm:prSet presAssocID="{D0F30A19-4E72-4015-B522-854B87C2E076}" presName="iconBgRect" presStyleLbl="bgShp" presStyleIdx="4" presStyleCnt="5"/>
      <dgm:spPr/>
    </dgm:pt>
    <dgm:pt modelId="{6D151CAD-1B91-420E-BFC6-FF64A787FF70}" type="pres">
      <dgm:prSet presAssocID="{D0F30A19-4E72-4015-B522-854B87C2E0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owser Window"/>
        </a:ext>
      </dgm:extLst>
    </dgm:pt>
    <dgm:pt modelId="{8E4383CD-353D-492D-B967-13396884D404}" type="pres">
      <dgm:prSet presAssocID="{D0F30A19-4E72-4015-B522-854B87C2E076}" presName="spaceRect" presStyleCnt="0"/>
      <dgm:spPr/>
    </dgm:pt>
    <dgm:pt modelId="{282AC2D6-83E1-42EC-A1BF-54B67F14EE45}" type="pres">
      <dgm:prSet presAssocID="{D0F30A19-4E72-4015-B522-854B87C2E076}" presName="textRect" presStyleLbl="revTx" presStyleIdx="4" presStyleCnt="5">
        <dgm:presLayoutVars>
          <dgm:chMax val="1"/>
          <dgm:chPref val="1"/>
        </dgm:presLayoutVars>
      </dgm:prSet>
      <dgm:spPr/>
    </dgm:pt>
  </dgm:ptLst>
  <dgm:cxnLst>
    <dgm:cxn modelId="{286C7F05-C4C4-45D6-B0AA-7C277CE1C0C3}" srcId="{4254960F-D2AF-4EC3-BE54-2BF365D8FDBF}" destId="{E9D775DA-597F-4FEC-B0CB-320B65E249C5}" srcOrd="3" destOrd="0" parTransId="{F7AF2B0F-9C30-40AA-BE3E-CC23669D908C}" sibTransId="{AD7DC451-D04A-4E07-B817-9D40A0B8BBEB}"/>
    <dgm:cxn modelId="{7AAD7E17-9868-47C3-A00A-31F120D55811}" srcId="{4254960F-D2AF-4EC3-BE54-2BF365D8FDBF}" destId="{C4DFF9F6-6A01-4353-AE80-6AB570DD5FEC}" srcOrd="1" destOrd="0" parTransId="{D7AB55C4-5757-46C1-9A58-F31564C0FB6E}" sibTransId="{82D594B3-A81A-44B1-949D-8266BC1C3935}"/>
    <dgm:cxn modelId="{E857432B-6E16-412D-9000-EAA7A9F712DA}" type="presOf" srcId="{2D3C6AB3-DBF2-4BFC-B069-2BD2233ABC0C}" destId="{FC09991B-E3BF-4733-B2FE-486F005D4CE9}" srcOrd="0" destOrd="0" presId="urn:microsoft.com/office/officeart/2018/2/layout/IconCircleList"/>
    <dgm:cxn modelId="{BE86212F-228A-47D1-A4D3-CD4602C9104A}" type="presOf" srcId="{63E91733-0DE2-4A6D-8390-C08B3052F264}" destId="{E966044F-167B-4E98-B983-F324393CCA29}" srcOrd="0" destOrd="0" presId="urn:microsoft.com/office/officeart/2018/2/layout/IconCircleList"/>
    <dgm:cxn modelId="{12B6C75C-74E8-47CA-A2B3-FDCAC28815B0}" type="presOf" srcId="{C4DFF9F6-6A01-4353-AE80-6AB570DD5FEC}" destId="{237EA70B-DB28-4CD3-A8C8-D51F905EB3CB}" srcOrd="0" destOrd="0" presId="urn:microsoft.com/office/officeart/2018/2/layout/IconCircleList"/>
    <dgm:cxn modelId="{A8B7AA59-BBF3-44FE-9801-1556E7E1E936}" type="presOf" srcId="{D110B272-86E0-4ADC-9F7C-A89FC1CC7D7F}" destId="{8A21E1F1-65FD-4CA2-A921-76C6050D959C}" srcOrd="0" destOrd="0" presId="urn:microsoft.com/office/officeart/2018/2/layout/IconCircleList"/>
    <dgm:cxn modelId="{4D522B97-EE57-47AC-802D-180524C8F8DC}" type="presOf" srcId="{E9D775DA-597F-4FEC-B0CB-320B65E249C5}" destId="{6ACCA097-7C65-4324-A574-6589A97E53A4}" srcOrd="0" destOrd="0" presId="urn:microsoft.com/office/officeart/2018/2/layout/IconCircleList"/>
    <dgm:cxn modelId="{F01622B4-1D0D-45B8-9EF6-225F8DBAE72B}" type="presOf" srcId="{AD7DC451-D04A-4E07-B817-9D40A0B8BBEB}" destId="{AB4FBC14-55C5-4ED8-B95C-51F2F2780C73}" srcOrd="0" destOrd="0" presId="urn:microsoft.com/office/officeart/2018/2/layout/IconCircleList"/>
    <dgm:cxn modelId="{2ACE89B4-A718-4040-86A1-468954B25F82}" type="presOf" srcId="{1F2CBD81-8050-4AB6-8C16-9FE6107ABF56}" destId="{0B71FEFF-193A-4640-9AA1-09C2F281C472}" srcOrd="0" destOrd="0" presId="urn:microsoft.com/office/officeart/2018/2/layout/IconCircleList"/>
    <dgm:cxn modelId="{F58E9CB4-116E-4D8C-9AED-B0A068F90EC6}" srcId="{4254960F-D2AF-4EC3-BE54-2BF365D8FDBF}" destId="{63E91733-0DE2-4A6D-8390-C08B3052F264}" srcOrd="2" destOrd="0" parTransId="{7997B7E5-3AD6-4B20-989A-34DC2333080B}" sibTransId="{1F2CBD81-8050-4AB6-8C16-9FE6107ABF56}"/>
    <dgm:cxn modelId="{58BF88C3-AE67-45DD-9F52-8EC3DFD9F3FB}" srcId="{4254960F-D2AF-4EC3-BE54-2BF365D8FDBF}" destId="{D110B272-86E0-4ADC-9F7C-A89FC1CC7D7F}" srcOrd="0" destOrd="0" parTransId="{C3912F88-AD2C-4FC1-8094-A86C5767878E}" sibTransId="{2D3C6AB3-DBF2-4BFC-B069-2BD2233ABC0C}"/>
    <dgm:cxn modelId="{57CE28C6-0D52-4DE8-8621-D5DC3853DFEB}" type="presOf" srcId="{82D594B3-A81A-44B1-949D-8266BC1C3935}" destId="{0A52AB62-D041-4D75-9F0B-4C56BCE94F95}" srcOrd="0" destOrd="0" presId="urn:microsoft.com/office/officeart/2018/2/layout/IconCircleList"/>
    <dgm:cxn modelId="{01BAFDCC-DD55-4B3D-8A0C-CB0672B40116}" type="presOf" srcId="{4254960F-D2AF-4EC3-BE54-2BF365D8FDBF}" destId="{672E1246-82C0-47C7-BB46-2D4F5CA5167C}" srcOrd="0" destOrd="0" presId="urn:microsoft.com/office/officeart/2018/2/layout/IconCircleList"/>
    <dgm:cxn modelId="{A2E2D7D9-BC46-4188-BEF3-C5DEC4B02F65}" srcId="{4254960F-D2AF-4EC3-BE54-2BF365D8FDBF}" destId="{D0F30A19-4E72-4015-B522-854B87C2E076}" srcOrd="4" destOrd="0" parTransId="{3C85CC81-24DB-4632-B0EE-351E9898927F}" sibTransId="{6AB8BDD4-8840-4C11-97B8-EB3960507E1E}"/>
    <dgm:cxn modelId="{158F97FA-6445-42E3-BCBA-261EF74A0E8E}" type="presOf" srcId="{D0F30A19-4E72-4015-B522-854B87C2E076}" destId="{282AC2D6-83E1-42EC-A1BF-54B67F14EE45}" srcOrd="0" destOrd="0" presId="urn:microsoft.com/office/officeart/2018/2/layout/IconCircleList"/>
    <dgm:cxn modelId="{E0742240-9568-4245-9B8F-044955B84E56}" type="presParOf" srcId="{672E1246-82C0-47C7-BB46-2D4F5CA5167C}" destId="{5ABBDF7A-1773-4A80-BA40-164BEE115C4B}" srcOrd="0" destOrd="0" presId="urn:microsoft.com/office/officeart/2018/2/layout/IconCircleList"/>
    <dgm:cxn modelId="{666B8AD7-1928-4CBC-8DD0-38AE86998C71}" type="presParOf" srcId="{5ABBDF7A-1773-4A80-BA40-164BEE115C4B}" destId="{88EC8500-6292-4962-8CD6-7E938FE85D1C}" srcOrd="0" destOrd="0" presId="urn:microsoft.com/office/officeart/2018/2/layout/IconCircleList"/>
    <dgm:cxn modelId="{EE7C09E2-3D0B-47DB-A9A3-7115A190BAB9}" type="presParOf" srcId="{88EC8500-6292-4962-8CD6-7E938FE85D1C}" destId="{1246A97A-4F71-41D3-837F-371252F83078}" srcOrd="0" destOrd="0" presId="urn:microsoft.com/office/officeart/2018/2/layout/IconCircleList"/>
    <dgm:cxn modelId="{D7DD808A-9DC5-42DC-BB49-148EAEAB8C34}" type="presParOf" srcId="{88EC8500-6292-4962-8CD6-7E938FE85D1C}" destId="{3CBF74A2-4ECB-4770-AE24-68BDD2BA80F1}" srcOrd="1" destOrd="0" presId="urn:microsoft.com/office/officeart/2018/2/layout/IconCircleList"/>
    <dgm:cxn modelId="{0E61FA78-8D1F-4E2B-A9EF-62F2DEA9C9AA}" type="presParOf" srcId="{88EC8500-6292-4962-8CD6-7E938FE85D1C}" destId="{2D2F5482-C512-43E0-9D6B-D0B61596B19D}" srcOrd="2" destOrd="0" presId="urn:microsoft.com/office/officeart/2018/2/layout/IconCircleList"/>
    <dgm:cxn modelId="{6790D575-41D8-4DA1-BCF8-82D5F16F9C19}" type="presParOf" srcId="{88EC8500-6292-4962-8CD6-7E938FE85D1C}" destId="{8A21E1F1-65FD-4CA2-A921-76C6050D959C}" srcOrd="3" destOrd="0" presId="urn:microsoft.com/office/officeart/2018/2/layout/IconCircleList"/>
    <dgm:cxn modelId="{E8065B98-4649-4353-A3C3-FEEDAD21E993}" type="presParOf" srcId="{5ABBDF7A-1773-4A80-BA40-164BEE115C4B}" destId="{FC09991B-E3BF-4733-B2FE-486F005D4CE9}" srcOrd="1" destOrd="0" presId="urn:microsoft.com/office/officeart/2018/2/layout/IconCircleList"/>
    <dgm:cxn modelId="{C3D7431E-EFE4-47AD-BBC5-5122FFF2F662}" type="presParOf" srcId="{5ABBDF7A-1773-4A80-BA40-164BEE115C4B}" destId="{17987E0A-8DF4-4A05-8A78-051298986A15}" srcOrd="2" destOrd="0" presId="urn:microsoft.com/office/officeart/2018/2/layout/IconCircleList"/>
    <dgm:cxn modelId="{17659C1F-8876-49B8-80A8-B0AF539B5946}" type="presParOf" srcId="{17987E0A-8DF4-4A05-8A78-051298986A15}" destId="{E076E77C-87D1-4D14-9F64-26985E7125A1}" srcOrd="0" destOrd="0" presId="urn:microsoft.com/office/officeart/2018/2/layout/IconCircleList"/>
    <dgm:cxn modelId="{89202BB1-5E9A-4670-9987-6F0BA5B24D48}" type="presParOf" srcId="{17987E0A-8DF4-4A05-8A78-051298986A15}" destId="{FFA19893-FC13-4F53-B26A-09AD22385AC4}" srcOrd="1" destOrd="0" presId="urn:microsoft.com/office/officeart/2018/2/layout/IconCircleList"/>
    <dgm:cxn modelId="{26C063F1-6F2A-46E3-B2EA-F43DF1AABF01}" type="presParOf" srcId="{17987E0A-8DF4-4A05-8A78-051298986A15}" destId="{E71A1A2A-7EF4-4541-BD42-E93061B1B994}" srcOrd="2" destOrd="0" presId="urn:microsoft.com/office/officeart/2018/2/layout/IconCircleList"/>
    <dgm:cxn modelId="{3BFA445F-DCC4-4B8F-8C7A-0F2D06044573}" type="presParOf" srcId="{17987E0A-8DF4-4A05-8A78-051298986A15}" destId="{237EA70B-DB28-4CD3-A8C8-D51F905EB3CB}" srcOrd="3" destOrd="0" presId="urn:microsoft.com/office/officeart/2018/2/layout/IconCircleList"/>
    <dgm:cxn modelId="{7A4EF1C0-35FB-491B-9271-32B24F480401}" type="presParOf" srcId="{5ABBDF7A-1773-4A80-BA40-164BEE115C4B}" destId="{0A52AB62-D041-4D75-9F0B-4C56BCE94F95}" srcOrd="3" destOrd="0" presId="urn:microsoft.com/office/officeart/2018/2/layout/IconCircleList"/>
    <dgm:cxn modelId="{EF4D2249-D947-48E7-8B38-6E559770F5CA}" type="presParOf" srcId="{5ABBDF7A-1773-4A80-BA40-164BEE115C4B}" destId="{7513BBE1-68E8-4554-94CF-5C2F7F54359A}" srcOrd="4" destOrd="0" presId="urn:microsoft.com/office/officeart/2018/2/layout/IconCircleList"/>
    <dgm:cxn modelId="{EFD5D246-8588-4508-A8D5-C92533DB53BA}" type="presParOf" srcId="{7513BBE1-68E8-4554-94CF-5C2F7F54359A}" destId="{03A5BF0D-1039-40AB-B701-BD70D9E8BF6E}" srcOrd="0" destOrd="0" presId="urn:microsoft.com/office/officeart/2018/2/layout/IconCircleList"/>
    <dgm:cxn modelId="{76EAC9B4-4753-4807-8C95-7AEDF44E9444}" type="presParOf" srcId="{7513BBE1-68E8-4554-94CF-5C2F7F54359A}" destId="{09B63F7E-A6A6-4F48-8100-8A5EC76121E0}" srcOrd="1" destOrd="0" presId="urn:microsoft.com/office/officeart/2018/2/layout/IconCircleList"/>
    <dgm:cxn modelId="{F9434297-DB9C-4549-84A1-A4E97573A973}" type="presParOf" srcId="{7513BBE1-68E8-4554-94CF-5C2F7F54359A}" destId="{3B2F1141-6125-4F1D-86BF-AC00C96B70E4}" srcOrd="2" destOrd="0" presId="urn:microsoft.com/office/officeart/2018/2/layout/IconCircleList"/>
    <dgm:cxn modelId="{ACD00B06-18C7-4B4A-9160-295DFB8C0420}" type="presParOf" srcId="{7513BBE1-68E8-4554-94CF-5C2F7F54359A}" destId="{E966044F-167B-4E98-B983-F324393CCA29}" srcOrd="3" destOrd="0" presId="urn:microsoft.com/office/officeart/2018/2/layout/IconCircleList"/>
    <dgm:cxn modelId="{B5137BAF-8EE9-4247-B622-A7E97FE996FE}" type="presParOf" srcId="{5ABBDF7A-1773-4A80-BA40-164BEE115C4B}" destId="{0B71FEFF-193A-4640-9AA1-09C2F281C472}" srcOrd="5" destOrd="0" presId="urn:microsoft.com/office/officeart/2018/2/layout/IconCircleList"/>
    <dgm:cxn modelId="{D68DDA14-16F6-46F0-A7E4-C70750CC9492}" type="presParOf" srcId="{5ABBDF7A-1773-4A80-BA40-164BEE115C4B}" destId="{2925C937-1F57-4DE3-840D-C460894E77AB}" srcOrd="6" destOrd="0" presId="urn:microsoft.com/office/officeart/2018/2/layout/IconCircleList"/>
    <dgm:cxn modelId="{EE19B0E8-06F9-448C-9A6A-FE6711F8FAEC}" type="presParOf" srcId="{2925C937-1F57-4DE3-840D-C460894E77AB}" destId="{702561AC-6CCA-4425-9D5E-CA314D784B4C}" srcOrd="0" destOrd="0" presId="urn:microsoft.com/office/officeart/2018/2/layout/IconCircleList"/>
    <dgm:cxn modelId="{FDCA5DB8-1F52-4079-B42B-E2CF9AEE0560}" type="presParOf" srcId="{2925C937-1F57-4DE3-840D-C460894E77AB}" destId="{AC173EDE-E1EE-4311-A2A2-DCD5E969C7DD}" srcOrd="1" destOrd="0" presId="urn:microsoft.com/office/officeart/2018/2/layout/IconCircleList"/>
    <dgm:cxn modelId="{BAD17497-5D48-43DF-B382-1485634BE9DF}" type="presParOf" srcId="{2925C937-1F57-4DE3-840D-C460894E77AB}" destId="{91B3B129-87A5-44FB-A7EF-1599E1D8A962}" srcOrd="2" destOrd="0" presId="urn:microsoft.com/office/officeart/2018/2/layout/IconCircleList"/>
    <dgm:cxn modelId="{1425AD66-F7C1-43F4-8C45-44122D89A9DE}" type="presParOf" srcId="{2925C937-1F57-4DE3-840D-C460894E77AB}" destId="{6ACCA097-7C65-4324-A574-6589A97E53A4}" srcOrd="3" destOrd="0" presId="urn:microsoft.com/office/officeart/2018/2/layout/IconCircleList"/>
    <dgm:cxn modelId="{F640CAA7-FFC4-4FDD-926C-918CCBD4AEBF}" type="presParOf" srcId="{5ABBDF7A-1773-4A80-BA40-164BEE115C4B}" destId="{AB4FBC14-55C5-4ED8-B95C-51F2F2780C73}" srcOrd="7" destOrd="0" presId="urn:microsoft.com/office/officeart/2018/2/layout/IconCircleList"/>
    <dgm:cxn modelId="{F10B2867-43D5-4435-910F-34697743C52D}" type="presParOf" srcId="{5ABBDF7A-1773-4A80-BA40-164BEE115C4B}" destId="{CFDDB7A9-EB1A-405B-A8AA-7E484DE0C5A8}" srcOrd="8" destOrd="0" presId="urn:microsoft.com/office/officeart/2018/2/layout/IconCircleList"/>
    <dgm:cxn modelId="{E5A62863-8160-4181-99C1-7756474702D8}" type="presParOf" srcId="{CFDDB7A9-EB1A-405B-A8AA-7E484DE0C5A8}" destId="{750ACBB0-3F6D-4A66-B203-C8B5B35FA150}" srcOrd="0" destOrd="0" presId="urn:microsoft.com/office/officeart/2018/2/layout/IconCircleList"/>
    <dgm:cxn modelId="{56574378-D004-4EB2-955F-DEC6539CB8A5}" type="presParOf" srcId="{CFDDB7A9-EB1A-405B-A8AA-7E484DE0C5A8}" destId="{6D151CAD-1B91-420E-BFC6-FF64A787FF70}" srcOrd="1" destOrd="0" presId="urn:microsoft.com/office/officeart/2018/2/layout/IconCircleList"/>
    <dgm:cxn modelId="{CE4C60B9-8445-4BDC-97D3-EA8B98C69B9B}" type="presParOf" srcId="{CFDDB7A9-EB1A-405B-A8AA-7E484DE0C5A8}" destId="{8E4383CD-353D-492D-B967-13396884D404}" srcOrd="2" destOrd="0" presId="urn:microsoft.com/office/officeart/2018/2/layout/IconCircleList"/>
    <dgm:cxn modelId="{88BCBCB5-D59E-430A-BBE9-42FF9BADC40A}" type="presParOf" srcId="{CFDDB7A9-EB1A-405B-A8AA-7E484DE0C5A8}" destId="{282AC2D6-83E1-42EC-A1BF-54B67F14EE4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B848A-03C0-425C-87A3-99A7B4F4270E}"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1E1D08C-6A90-43E2-BE5B-F3BC34AD198D}">
      <dgm:prSet/>
      <dgm:spPr/>
      <dgm:t>
        <a:bodyPr/>
        <a:lstStyle/>
        <a:p>
          <a:r>
            <a:rPr lang="en-US" dirty="0"/>
            <a:t>Use the Binance API to extract more data</a:t>
          </a:r>
        </a:p>
      </dgm:t>
    </dgm:pt>
    <dgm:pt modelId="{E8A23F8F-A997-4B83-9C0C-88764D50486E}" type="parTrans" cxnId="{A71EE7B2-15B1-46F0-B07A-2170FDB33EA5}">
      <dgm:prSet/>
      <dgm:spPr/>
      <dgm:t>
        <a:bodyPr/>
        <a:lstStyle/>
        <a:p>
          <a:endParaRPr lang="en-US"/>
        </a:p>
      </dgm:t>
    </dgm:pt>
    <dgm:pt modelId="{0DC781EE-E3CE-4B56-A27A-1E59B6BD2CFC}" type="sibTrans" cxnId="{A71EE7B2-15B1-46F0-B07A-2170FDB33EA5}">
      <dgm:prSet phldrT="1" phldr="0"/>
      <dgm:spPr/>
      <dgm:t>
        <a:bodyPr/>
        <a:lstStyle/>
        <a:p>
          <a:r>
            <a:rPr lang="en-US"/>
            <a:t>1</a:t>
          </a:r>
        </a:p>
      </dgm:t>
    </dgm:pt>
    <dgm:pt modelId="{F1791BEF-C970-470D-ADDF-4445739D7FAB}">
      <dgm:prSet/>
      <dgm:spPr/>
      <dgm:t>
        <a:bodyPr/>
        <a:lstStyle/>
        <a:p>
          <a:r>
            <a:rPr lang="en-US"/>
            <a:t>Use the model to develop a trading bot </a:t>
          </a:r>
        </a:p>
      </dgm:t>
    </dgm:pt>
    <dgm:pt modelId="{418D2ACC-3CEF-488D-B9C8-48D124B2B9F4}" type="parTrans" cxnId="{18AFB0A2-B4EE-4D96-8C8D-4A62C683E560}">
      <dgm:prSet/>
      <dgm:spPr/>
      <dgm:t>
        <a:bodyPr/>
        <a:lstStyle/>
        <a:p>
          <a:endParaRPr lang="en-US"/>
        </a:p>
      </dgm:t>
    </dgm:pt>
    <dgm:pt modelId="{236AE678-8DA1-4C5D-B7CD-29C3E1029225}" type="sibTrans" cxnId="{18AFB0A2-B4EE-4D96-8C8D-4A62C683E560}">
      <dgm:prSet phldrT="2" phldr="0"/>
      <dgm:spPr/>
      <dgm:t>
        <a:bodyPr/>
        <a:lstStyle/>
        <a:p>
          <a:r>
            <a:rPr lang="en-US"/>
            <a:t>2</a:t>
          </a:r>
        </a:p>
      </dgm:t>
    </dgm:pt>
    <dgm:pt modelId="{28AAF33D-743E-48C4-A0FB-8869AF1DC7E1}">
      <dgm:prSet/>
      <dgm:spPr/>
      <dgm:t>
        <a:bodyPr/>
        <a:lstStyle/>
        <a:p>
          <a:r>
            <a:rPr lang="en-US"/>
            <a:t>This bot can use indicators like RSI to predict when to sell or buy a share.</a:t>
          </a:r>
        </a:p>
      </dgm:t>
    </dgm:pt>
    <dgm:pt modelId="{801DCD9A-AD1F-4175-AC33-531293388957}" type="parTrans" cxnId="{769E7A8E-B78A-495C-BD0D-498A63DF0DCB}">
      <dgm:prSet/>
      <dgm:spPr/>
      <dgm:t>
        <a:bodyPr/>
        <a:lstStyle/>
        <a:p>
          <a:endParaRPr lang="en-US"/>
        </a:p>
      </dgm:t>
    </dgm:pt>
    <dgm:pt modelId="{1B8800E6-EEE5-40E4-A9A4-36A336191321}" type="sibTrans" cxnId="{769E7A8E-B78A-495C-BD0D-498A63DF0DCB}">
      <dgm:prSet phldrT="3" phldr="0"/>
      <dgm:spPr/>
      <dgm:t>
        <a:bodyPr/>
        <a:lstStyle/>
        <a:p>
          <a:r>
            <a:rPr lang="en-US"/>
            <a:t>3</a:t>
          </a:r>
        </a:p>
      </dgm:t>
    </dgm:pt>
    <dgm:pt modelId="{2C812DD3-0475-478C-A0D8-0E4E3610021D}" type="pres">
      <dgm:prSet presAssocID="{778B848A-03C0-425C-87A3-99A7B4F4270E}" presName="Name0" presStyleCnt="0">
        <dgm:presLayoutVars>
          <dgm:animLvl val="lvl"/>
          <dgm:resizeHandles val="exact"/>
        </dgm:presLayoutVars>
      </dgm:prSet>
      <dgm:spPr/>
    </dgm:pt>
    <dgm:pt modelId="{B592F42E-A117-4317-89D8-661DB2F1FE55}" type="pres">
      <dgm:prSet presAssocID="{C1E1D08C-6A90-43E2-BE5B-F3BC34AD198D}" presName="compositeNode" presStyleCnt="0">
        <dgm:presLayoutVars>
          <dgm:bulletEnabled val="1"/>
        </dgm:presLayoutVars>
      </dgm:prSet>
      <dgm:spPr/>
    </dgm:pt>
    <dgm:pt modelId="{2FD0670E-8D80-4824-B331-7B252759E3F0}" type="pres">
      <dgm:prSet presAssocID="{C1E1D08C-6A90-43E2-BE5B-F3BC34AD198D}" presName="bgRect" presStyleLbl="bgAccFollowNode1" presStyleIdx="0" presStyleCnt="3"/>
      <dgm:spPr/>
    </dgm:pt>
    <dgm:pt modelId="{DCE16101-4811-4D9B-A56B-CDA0379C2EAC}" type="pres">
      <dgm:prSet presAssocID="{0DC781EE-E3CE-4B56-A27A-1E59B6BD2CFC}" presName="sibTransNodeCircle" presStyleLbl="alignNode1" presStyleIdx="0" presStyleCnt="6">
        <dgm:presLayoutVars>
          <dgm:chMax val="0"/>
          <dgm:bulletEnabled/>
        </dgm:presLayoutVars>
      </dgm:prSet>
      <dgm:spPr/>
    </dgm:pt>
    <dgm:pt modelId="{E2C8325E-EB2A-4BA4-AB9A-914D71119AD1}" type="pres">
      <dgm:prSet presAssocID="{C1E1D08C-6A90-43E2-BE5B-F3BC34AD198D}" presName="bottomLine" presStyleLbl="alignNode1" presStyleIdx="1" presStyleCnt="6">
        <dgm:presLayoutVars/>
      </dgm:prSet>
      <dgm:spPr/>
    </dgm:pt>
    <dgm:pt modelId="{CF42391A-0FD9-42E2-AF0E-3B305C084ACC}" type="pres">
      <dgm:prSet presAssocID="{C1E1D08C-6A90-43E2-BE5B-F3BC34AD198D}" presName="nodeText" presStyleLbl="bgAccFollowNode1" presStyleIdx="0" presStyleCnt="3">
        <dgm:presLayoutVars>
          <dgm:bulletEnabled val="1"/>
        </dgm:presLayoutVars>
      </dgm:prSet>
      <dgm:spPr/>
    </dgm:pt>
    <dgm:pt modelId="{537083A8-699C-45E9-AC99-6BA33DB2B6BE}" type="pres">
      <dgm:prSet presAssocID="{0DC781EE-E3CE-4B56-A27A-1E59B6BD2CFC}" presName="sibTrans" presStyleCnt="0"/>
      <dgm:spPr/>
    </dgm:pt>
    <dgm:pt modelId="{54DB0C67-62C7-452A-AE06-D0D7E881D6B2}" type="pres">
      <dgm:prSet presAssocID="{F1791BEF-C970-470D-ADDF-4445739D7FAB}" presName="compositeNode" presStyleCnt="0">
        <dgm:presLayoutVars>
          <dgm:bulletEnabled val="1"/>
        </dgm:presLayoutVars>
      </dgm:prSet>
      <dgm:spPr/>
    </dgm:pt>
    <dgm:pt modelId="{B50B15BC-5107-49D3-88F9-1AD33862C876}" type="pres">
      <dgm:prSet presAssocID="{F1791BEF-C970-470D-ADDF-4445739D7FAB}" presName="bgRect" presStyleLbl="bgAccFollowNode1" presStyleIdx="1" presStyleCnt="3"/>
      <dgm:spPr/>
    </dgm:pt>
    <dgm:pt modelId="{32BAAD66-9FB3-4B02-8367-F851173FB117}" type="pres">
      <dgm:prSet presAssocID="{236AE678-8DA1-4C5D-B7CD-29C3E1029225}" presName="sibTransNodeCircle" presStyleLbl="alignNode1" presStyleIdx="2" presStyleCnt="6">
        <dgm:presLayoutVars>
          <dgm:chMax val="0"/>
          <dgm:bulletEnabled/>
        </dgm:presLayoutVars>
      </dgm:prSet>
      <dgm:spPr/>
    </dgm:pt>
    <dgm:pt modelId="{22DF768F-A66F-4F0E-A0E3-7BB5196533B3}" type="pres">
      <dgm:prSet presAssocID="{F1791BEF-C970-470D-ADDF-4445739D7FAB}" presName="bottomLine" presStyleLbl="alignNode1" presStyleIdx="3" presStyleCnt="6">
        <dgm:presLayoutVars/>
      </dgm:prSet>
      <dgm:spPr/>
    </dgm:pt>
    <dgm:pt modelId="{6D4F1076-C187-49BA-8885-D41327DD3715}" type="pres">
      <dgm:prSet presAssocID="{F1791BEF-C970-470D-ADDF-4445739D7FAB}" presName="nodeText" presStyleLbl="bgAccFollowNode1" presStyleIdx="1" presStyleCnt="3">
        <dgm:presLayoutVars>
          <dgm:bulletEnabled val="1"/>
        </dgm:presLayoutVars>
      </dgm:prSet>
      <dgm:spPr/>
    </dgm:pt>
    <dgm:pt modelId="{FD138AD5-7091-424F-AF57-E16145F8CBD7}" type="pres">
      <dgm:prSet presAssocID="{236AE678-8DA1-4C5D-B7CD-29C3E1029225}" presName="sibTrans" presStyleCnt="0"/>
      <dgm:spPr/>
    </dgm:pt>
    <dgm:pt modelId="{651C0AB9-4C84-42E2-9BE2-63E4892647DD}" type="pres">
      <dgm:prSet presAssocID="{28AAF33D-743E-48C4-A0FB-8869AF1DC7E1}" presName="compositeNode" presStyleCnt="0">
        <dgm:presLayoutVars>
          <dgm:bulletEnabled val="1"/>
        </dgm:presLayoutVars>
      </dgm:prSet>
      <dgm:spPr/>
    </dgm:pt>
    <dgm:pt modelId="{26710DF3-AA7B-4AB4-A0E1-129A4AB85FBA}" type="pres">
      <dgm:prSet presAssocID="{28AAF33D-743E-48C4-A0FB-8869AF1DC7E1}" presName="bgRect" presStyleLbl="bgAccFollowNode1" presStyleIdx="2" presStyleCnt="3"/>
      <dgm:spPr/>
    </dgm:pt>
    <dgm:pt modelId="{6677BFFD-F37A-4C79-B250-2CAD3C22A835}" type="pres">
      <dgm:prSet presAssocID="{1B8800E6-EEE5-40E4-A9A4-36A336191321}" presName="sibTransNodeCircle" presStyleLbl="alignNode1" presStyleIdx="4" presStyleCnt="6">
        <dgm:presLayoutVars>
          <dgm:chMax val="0"/>
          <dgm:bulletEnabled/>
        </dgm:presLayoutVars>
      </dgm:prSet>
      <dgm:spPr/>
    </dgm:pt>
    <dgm:pt modelId="{74BFD4F6-EA0B-4566-B108-5FF81FD37B1E}" type="pres">
      <dgm:prSet presAssocID="{28AAF33D-743E-48C4-A0FB-8869AF1DC7E1}" presName="bottomLine" presStyleLbl="alignNode1" presStyleIdx="5" presStyleCnt="6">
        <dgm:presLayoutVars/>
      </dgm:prSet>
      <dgm:spPr/>
    </dgm:pt>
    <dgm:pt modelId="{332022C4-F624-4C84-B80B-D819FC5868BF}" type="pres">
      <dgm:prSet presAssocID="{28AAF33D-743E-48C4-A0FB-8869AF1DC7E1}" presName="nodeText" presStyleLbl="bgAccFollowNode1" presStyleIdx="2" presStyleCnt="3">
        <dgm:presLayoutVars>
          <dgm:bulletEnabled val="1"/>
        </dgm:presLayoutVars>
      </dgm:prSet>
      <dgm:spPr/>
    </dgm:pt>
  </dgm:ptLst>
  <dgm:cxnLst>
    <dgm:cxn modelId="{57F9792F-C28F-463C-B445-680B0BB0686C}" type="presOf" srcId="{F1791BEF-C970-470D-ADDF-4445739D7FAB}" destId="{B50B15BC-5107-49D3-88F9-1AD33862C876}" srcOrd="0" destOrd="0" presId="urn:microsoft.com/office/officeart/2016/7/layout/BasicLinearProcessNumbered"/>
    <dgm:cxn modelId="{AE312230-E438-429A-83B2-6EDE4FD14C0B}" type="presOf" srcId="{C1E1D08C-6A90-43E2-BE5B-F3BC34AD198D}" destId="{CF42391A-0FD9-42E2-AF0E-3B305C084ACC}" srcOrd="1" destOrd="0" presId="urn:microsoft.com/office/officeart/2016/7/layout/BasicLinearProcessNumbered"/>
    <dgm:cxn modelId="{CA4CFF3C-284B-481D-9441-5B56FADB7472}" type="presOf" srcId="{F1791BEF-C970-470D-ADDF-4445739D7FAB}" destId="{6D4F1076-C187-49BA-8885-D41327DD3715}" srcOrd="1" destOrd="0" presId="urn:microsoft.com/office/officeart/2016/7/layout/BasicLinearProcessNumbered"/>
    <dgm:cxn modelId="{B86F9F6A-CB8A-4B57-B21F-9A5A07DEE769}" type="presOf" srcId="{0DC781EE-E3CE-4B56-A27A-1E59B6BD2CFC}" destId="{DCE16101-4811-4D9B-A56B-CDA0379C2EAC}" srcOrd="0" destOrd="0" presId="urn:microsoft.com/office/officeart/2016/7/layout/BasicLinearProcessNumbered"/>
    <dgm:cxn modelId="{1515604B-202A-4F9B-8AD0-9790C07891E1}" type="presOf" srcId="{1B8800E6-EEE5-40E4-A9A4-36A336191321}" destId="{6677BFFD-F37A-4C79-B250-2CAD3C22A835}" srcOrd="0" destOrd="0" presId="urn:microsoft.com/office/officeart/2016/7/layout/BasicLinearProcessNumbered"/>
    <dgm:cxn modelId="{D3375B85-F060-4F7F-AC9C-A9102533EB42}" type="presOf" srcId="{778B848A-03C0-425C-87A3-99A7B4F4270E}" destId="{2C812DD3-0475-478C-A0D8-0E4E3610021D}" srcOrd="0" destOrd="0" presId="urn:microsoft.com/office/officeart/2016/7/layout/BasicLinearProcessNumbered"/>
    <dgm:cxn modelId="{769E7A8E-B78A-495C-BD0D-498A63DF0DCB}" srcId="{778B848A-03C0-425C-87A3-99A7B4F4270E}" destId="{28AAF33D-743E-48C4-A0FB-8869AF1DC7E1}" srcOrd="2" destOrd="0" parTransId="{801DCD9A-AD1F-4175-AC33-531293388957}" sibTransId="{1B8800E6-EEE5-40E4-A9A4-36A336191321}"/>
    <dgm:cxn modelId="{18AFB0A2-B4EE-4D96-8C8D-4A62C683E560}" srcId="{778B848A-03C0-425C-87A3-99A7B4F4270E}" destId="{F1791BEF-C970-470D-ADDF-4445739D7FAB}" srcOrd="1" destOrd="0" parTransId="{418D2ACC-3CEF-488D-B9C8-48D124B2B9F4}" sibTransId="{236AE678-8DA1-4C5D-B7CD-29C3E1029225}"/>
    <dgm:cxn modelId="{D16957A5-75D1-4D7A-ABA4-3D16DA688186}" type="presOf" srcId="{28AAF33D-743E-48C4-A0FB-8869AF1DC7E1}" destId="{332022C4-F624-4C84-B80B-D819FC5868BF}" srcOrd="1" destOrd="0" presId="urn:microsoft.com/office/officeart/2016/7/layout/BasicLinearProcessNumbered"/>
    <dgm:cxn modelId="{5217F9AF-42AB-48D1-B14D-623F1E0E9A63}" type="presOf" srcId="{28AAF33D-743E-48C4-A0FB-8869AF1DC7E1}" destId="{26710DF3-AA7B-4AB4-A0E1-129A4AB85FBA}" srcOrd="0" destOrd="0" presId="urn:microsoft.com/office/officeart/2016/7/layout/BasicLinearProcessNumbered"/>
    <dgm:cxn modelId="{A71EE7B2-15B1-46F0-B07A-2170FDB33EA5}" srcId="{778B848A-03C0-425C-87A3-99A7B4F4270E}" destId="{C1E1D08C-6A90-43E2-BE5B-F3BC34AD198D}" srcOrd="0" destOrd="0" parTransId="{E8A23F8F-A997-4B83-9C0C-88764D50486E}" sibTransId="{0DC781EE-E3CE-4B56-A27A-1E59B6BD2CFC}"/>
    <dgm:cxn modelId="{6E239FC2-FC70-4010-BB35-890DF76A2E4A}" type="presOf" srcId="{C1E1D08C-6A90-43E2-BE5B-F3BC34AD198D}" destId="{2FD0670E-8D80-4824-B331-7B252759E3F0}" srcOrd="0" destOrd="0" presId="urn:microsoft.com/office/officeart/2016/7/layout/BasicLinearProcessNumbered"/>
    <dgm:cxn modelId="{68E54FDE-EDED-41B1-8C07-D645ADA647F1}" type="presOf" srcId="{236AE678-8DA1-4C5D-B7CD-29C3E1029225}" destId="{32BAAD66-9FB3-4B02-8367-F851173FB117}" srcOrd="0" destOrd="0" presId="urn:microsoft.com/office/officeart/2016/7/layout/BasicLinearProcessNumbered"/>
    <dgm:cxn modelId="{38CEC8FF-8232-4924-9C7D-2ACAF66ABDE8}" type="presParOf" srcId="{2C812DD3-0475-478C-A0D8-0E4E3610021D}" destId="{B592F42E-A117-4317-89D8-661DB2F1FE55}" srcOrd="0" destOrd="0" presId="urn:microsoft.com/office/officeart/2016/7/layout/BasicLinearProcessNumbered"/>
    <dgm:cxn modelId="{3865D84D-7812-4EAA-A96E-A62EA434854B}" type="presParOf" srcId="{B592F42E-A117-4317-89D8-661DB2F1FE55}" destId="{2FD0670E-8D80-4824-B331-7B252759E3F0}" srcOrd="0" destOrd="0" presId="urn:microsoft.com/office/officeart/2016/7/layout/BasicLinearProcessNumbered"/>
    <dgm:cxn modelId="{85426428-14A6-44DC-B566-4B39F05F25B1}" type="presParOf" srcId="{B592F42E-A117-4317-89D8-661DB2F1FE55}" destId="{DCE16101-4811-4D9B-A56B-CDA0379C2EAC}" srcOrd="1" destOrd="0" presId="urn:microsoft.com/office/officeart/2016/7/layout/BasicLinearProcessNumbered"/>
    <dgm:cxn modelId="{46807EFA-1464-4184-8EF2-09D2751F69D9}" type="presParOf" srcId="{B592F42E-A117-4317-89D8-661DB2F1FE55}" destId="{E2C8325E-EB2A-4BA4-AB9A-914D71119AD1}" srcOrd="2" destOrd="0" presId="urn:microsoft.com/office/officeart/2016/7/layout/BasicLinearProcessNumbered"/>
    <dgm:cxn modelId="{CF711BC2-8C81-427C-8DEA-D3B591DDD2FB}" type="presParOf" srcId="{B592F42E-A117-4317-89D8-661DB2F1FE55}" destId="{CF42391A-0FD9-42E2-AF0E-3B305C084ACC}" srcOrd="3" destOrd="0" presId="urn:microsoft.com/office/officeart/2016/7/layout/BasicLinearProcessNumbered"/>
    <dgm:cxn modelId="{F873CBD4-9903-40F9-B613-6B79E70A94A3}" type="presParOf" srcId="{2C812DD3-0475-478C-A0D8-0E4E3610021D}" destId="{537083A8-699C-45E9-AC99-6BA33DB2B6BE}" srcOrd="1" destOrd="0" presId="urn:microsoft.com/office/officeart/2016/7/layout/BasicLinearProcessNumbered"/>
    <dgm:cxn modelId="{7BFC03ED-A65B-433E-96EA-5EC0180EC64D}" type="presParOf" srcId="{2C812DD3-0475-478C-A0D8-0E4E3610021D}" destId="{54DB0C67-62C7-452A-AE06-D0D7E881D6B2}" srcOrd="2" destOrd="0" presId="urn:microsoft.com/office/officeart/2016/7/layout/BasicLinearProcessNumbered"/>
    <dgm:cxn modelId="{DCF78597-169A-4DF7-9045-29E5C26B3223}" type="presParOf" srcId="{54DB0C67-62C7-452A-AE06-D0D7E881D6B2}" destId="{B50B15BC-5107-49D3-88F9-1AD33862C876}" srcOrd="0" destOrd="0" presId="urn:microsoft.com/office/officeart/2016/7/layout/BasicLinearProcessNumbered"/>
    <dgm:cxn modelId="{D92721DB-72EA-485B-BC16-F8B586765775}" type="presParOf" srcId="{54DB0C67-62C7-452A-AE06-D0D7E881D6B2}" destId="{32BAAD66-9FB3-4B02-8367-F851173FB117}" srcOrd="1" destOrd="0" presId="urn:microsoft.com/office/officeart/2016/7/layout/BasicLinearProcessNumbered"/>
    <dgm:cxn modelId="{88C080EF-EBF4-480D-8B5E-883EC1FF5D5B}" type="presParOf" srcId="{54DB0C67-62C7-452A-AE06-D0D7E881D6B2}" destId="{22DF768F-A66F-4F0E-A0E3-7BB5196533B3}" srcOrd="2" destOrd="0" presId="urn:microsoft.com/office/officeart/2016/7/layout/BasicLinearProcessNumbered"/>
    <dgm:cxn modelId="{7C51AA5A-C41D-4661-90D5-D56267D21B75}" type="presParOf" srcId="{54DB0C67-62C7-452A-AE06-D0D7E881D6B2}" destId="{6D4F1076-C187-49BA-8885-D41327DD3715}" srcOrd="3" destOrd="0" presId="urn:microsoft.com/office/officeart/2016/7/layout/BasicLinearProcessNumbered"/>
    <dgm:cxn modelId="{363AA37A-ED49-4013-8497-4BA6084D53D6}" type="presParOf" srcId="{2C812DD3-0475-478C-A0D8-0E4E3610021D}" destId="{FD138AD5-7091-424F-AF57-E16145F8CBD7}" srcOrd="3" destOrd="0" presId="urn:microsoft.com/office/officeart/2016/7/layout/BasicLinearProcessNumbered"/>
    <dgm:cxn modelId="{BAC17583-0069-44C4-821E-F1CA9C21EE9B}" type="presParOf" srcId="{2C812DD3-0475-478C-A0D8-0E4E3610021D}" destId="{651C0AB9-4C84-42E2-9BE2-63E4892647DD}" srcOrd="4" destOrd="0" presId="urn:microsoft.com/office/officeart/2016/7/layout/BasicLinearProcessNumbered"/>
    <dgm:cxn modelId="{B1DB2364-0841-4B12-AF97-67C51F0D0FFE}" type="presParOf" srcId="{651C0AB9-4C84-42E2-9BE2-63E4892647DD}" destId="{26710DF3-AA7B-4AB4-A0E1-129A4AB85FBA}" srcOrd="0" destOrd="0" presId="urn:microsoft.com/office/officeart/2016/7/layout/BasicLinearProcessNumbered"/>
    <dgm:cxn modelId="{1AC33205-D34C-4040-ABD0-948425CBAE31}" type="presParOf" srcId="{651C0AB9-4C84-42E2-9BE2-63E4892647DD}" destId="{6677BFFD-F37A-4C79-B250-2CAD3C22A835}" srcOrd="1" destOrd="0" presId="urn:microsoft.com/office/officeart/2016/7/layout/BasicLinearProcessNumbered"/>
    <dgm:cxn modelId="{3E795350-D18C-48EA-BC39-93E5713137EC}" type="presParOf" srcId="{651C0AB9-4C84-42E2-9BE2-63E4892647DD}" destId="{74BFD4F6-EA0B-4566-B108-5FF81FD37B1E}" srcOrd="2" destOrd="0" presId="urn:microsoft.com/office/officeart/2016/7/layout/BasicLinearProcessNumbered"/>
    <dgm:cxn modelId="{D0D24120-7311-4873-9873-74DCDBB8A00F}" type="presParOf" srcId="{651C0AB9-4C84-42E2-9BE2-63E4892647DD}" destId="{332022C4-F624-4C84-B80B-D819FC5868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8D158A-FD6C-4DD1-8E6B-204DF83E0029}"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682F0AD-544B-4E5E-9AB7-76EA3D27A6A7}">
      <dgm:prSet/>
      <dgm:spPr/>
      <dgm:t>
        <a:bodyPr/>
        <a:lstStyle/>
        <a:p>
          <a:pPr>
            <a:lnSpc>
              <a:spcPct val="100000"/>
            </a:lnSpc>
            <a:defRPr b="1"/>
          </a:pPr>
          <a:r>
            <a:rPr lang="en-US"/>
            <a:t>The GRU model performed better with a higher R2 score and lower RMSE.</a:t>
          </a:r>
        </a:p>
      </dgm:t>
    </dgm:pt>
    <dgm:pt modelId="{FB26CC9F-8537-4D5C-ADE5-F57CCB4141A7}" type="parTrans" cxnId="{58FC0B86-8A08-4AAA-827A-69744C48862A}">
      <dgm:prSet/>
      <dgm:spPr/>
      <dgm:t>
        <a:bodyPr/>
        <a:lstStyle/>
        <a:p>
          <a:endParaRPr lang="en-US"/>
        </a:p>
      </dgm:t>
    </dgm:pt>
    <dgm:pt modelId="{4E5A74D9-97B2-4B97-B889-CDA6FA3614F4}" type="sibTrans" cxnId="{58FC0B86-8A08-4AAA-827A-69744C48862A}">
      <dgm:prSet/>
      <dgm:spPr/>
      <dgm:t>
        <a:bodyPr/>
        <a:lstStyle/>
        <a:p>
          <a:endParaRPr lang="en-US"/>
        </a:p>
      </dgm:t>
    </dgm:pt>
    <dgm:pt modelId="{A662AC4F-FD7A-467E-8483-A156679655D5}">
      <dgm:prSet/>
      <dgm:spPr/>
      <dgm:t>
        <a:bodyPr/>
        <a:lstStyle/>
        <a:p>
          <a:pPr>
            <a:lnSpc>
              <a:spcPct val="100000"/>
            </a:lnSpc>
            <a:defRPr b="1"/>
          </a:pPr>
          <a:r>
            <a:rPr lang="en-US"/>
            <a:t>This better performance can be attributed to-:</a:t>
          </a:r>
        </a:p>
      </dgm:t>
    </dgm:pt>
    <dgm:pt modelId="{DA0C5C8D-BC84-4A70-9390-7BF31EF644BD}" type="parTrans" cxnId="{98A8048C-CAE9-47EE-A830-54DB2212BF09}">
      <dgm:prSet/>
      <dgm:spPr/>
      <dgm:t>
        <a:bodyPr/>
        <a:lstStyle/>
        <a:p>
          <a:endParaRPr lang="en-US"/>
        </a:p>
      </dgm:t>
    </dgm:pt>
    <dgm:pt modelId="{65B86AC3-F4D1-4063-9384-E372B25E2A52}" type="sibTrans" cxnId="{98A8048C-CAE9-47EE-A830-54DB2212BF09}">
      <dgm:prSet/>
      <dgm:spPr/>
      <dgm:t>
        <a:bodyPr/>
        <a:lstStyle/>
        <a:p>
          <a:endParaRPr lang="en-US"/>
        </a:p>
      </dgm:t>
    </dgm:pt>
    <dgm:pt modelId="{E73AD15F-47A2-45A4-B17D-F7875ABE41D6}">
      <dgm:prSet custT="1"/>
      <dgm:spPr/>
      <dgm:t>
        <a:bodyPr/>
        <a:lstStyle/>
        <a:p>
          <a:pPr>
            <a:lnSpc>
              <a:spcPct val="100000"/>
            </a:lnSpc>
          </a:pPr>
          <a:endParaRPr lang="en-US" sz="2000" dirty="0"/>
        </a:p>
      </dgm:t>
    </dgm:pt>
    <dgm:pt modelId="{B28409D9-2735-48D9-95B5-BC884ECC1C92}" type="parTrans" cxnId="{D82F7CDA-9E8A-4DD3-8772-36E6BDDA0AC4}">
      <dgm:prSet/>
      <dgm:spPr/>
      <dgm:t>
        <a:bodyPr/>
        <a:lstStyle/>
        <a:p>
          <a:endParaRPr lang="en-US"/>
        </a:p>
      </dgm:t>
    </dgm:pt>
    <dgm:pt modelId="{2833D956-D761-4FB9-96EB-80EB8710C31F}" type="sibTrans" cxnId="{D82F7CDA-9E8A-4DD3-8772-36E6BDDA0AC4}">
      <dgm:prSet/>
      <dgm:spPr/>
      <dgm:t>
        <a:bodyPr/>
        <a:lstStyle/>
        <a:p>
          <a:endParaRPr lang="en-US"/>
        </a:p>
      </dgm:t>
    </dgm:pt>
    <dgm:pt modelId="{CFC4CCB8-C823-4BA6-A174-F8CF36BE252C}">
      <dgm:prSet custT="1"/>
      <dgm:spPr/>
      <dgm:t>
        <a:bodyPr/>
        <a:lstStyle/>
        <a:p>
          <a:r>
            <a:rPr lang="en-US" sz="2000" dirty="0"/>
            <a:t>Less complex structure and hence easy to modify</a:t>
          </a:r>
        </a:p>
      </dgm:t>
    </dgm:pt>
    <dgm:pt modelId="{9C53A163-FD5F-45B5-813D-13098C50A604}" type="parTrans" cxnId="{F8CCD71F-2117-449A-8E26-DCDF658A491D}">
      <dgm:prSet/>
      <dgm:spPr/>
      <dgm:t>
        <a:bodyPr/>
        <a:lstStyle/>
        <a:p>
          <a:endParaRPr lang="en-US"/>
        </a:p>
      </dgm:t>
    </dgm:pt>
    <dgm:pt modelId="{A2A41618-7EED-4891-8F67-4FBBBC32CB9F}" type="sibTrans" cxnId="{F8CCD71F-2117-449A-8E26-DCDF658A491D}">
      <dgm:prSet/>
      <dgm:spPr/>
      <dgm:t>
        <a:bodyPr/>
        <a:lstStyle/>
        <a:p>
          <a:endParaRPr lang="en-US"/>
        </a:p>
      </dgm:t>
    </dgm:pt>
    <dgm:pt modelId="{FB2089D4-1DC2-4EF9-A875-06B0F8D423FB}">
      <dgm:prSet custT="1"/>
      <dgm:spPr/>
      <dgm:t>
        <a:bodyPr/>
        <a:lstStyle/>
        <a:p>
          <a:r>
            <a:rPr lang="en-US" sz="2000" dirty="0"/>
            <a:t>It is computationally more efficient</a:t>
          </a:r>
        </a:p>
      </dgm:t>
    </dgm:pt>
    <dgm:pt modelId="{1F4C124C-BE8A-42B1-BFD7-215361696137}" type="parTrans" cxnId="{FD0A1F13-178F-4904-B208-15DB5B176365}">
      <dgm:prSet/>
      <dgm:spPr/>
    </dgm:pt>
    <dgm:pt modelId="{7BFC4D13-89C7-4114-A2F8-CAE326765FBC}" type="sibTrans" cxnId="{FD0A1F13-178F-4904-B208-15DB5B176365}">
      <dgm:prSet/>
      <dgm:spPr/>
    </dgm:pt>
    <dgm:pt modelId="{98E9B2D4-0827-490E-8B1F-9BBA1ED3655A}">
      <dgm:prSet custT="1"/>
      <dgm:spPr/>
      <dgm:t>
        <a:bodyPr/>
        <a:lstStyle/>
        <a:p>
          <a:r>
            <a:rPr lang="en-US" sz="2000" dirty="0"/>
            <a:t>GRU’s perform better on less training data.</a:t>
          </a:r>
        </a:p>
      </dgm:t>
    </dgm:pt>
    <dgm:pt modelId="{4E9EBD44-A6BF-4E4E-BBB5-E71408F49884}" type="parTrans" cxnId="{96D02F10-49D3-457E-8DE8-20CF4091BF13}">
      <dgm:prSet/>
      <dgm:spPr/>
    </dgm:pt>
    <dgm:pt modelId="{39BF0980-702E-4881-94EE-0AEE04FEA8A5}" type="sibTrans" cxnId="{96D02F10-49D3-457E-8DE8-20CF4091BF13}">
      <dgm:prSet/>
      <dgm:spPr/>
    </dgm:pt>
    <dgm:pt modelId="{BCF6E918-3E8E-4A98-B262-BDD63448B049}" type="pres">
      <dgm:prSet presAssocID="{C38D158A-FD6C-4DD1-8E6B-204DF83E0029}" presName="root" presStyleCnt="0">
        <dgm:presLayoutVars>
          <dgm:dir/>
          <dgm:resizeHandles val="exact"/>
        </dgm:presLayoutVars>
      </dgm:prSet>
      <dgm:spPr/>
    </dgm:pt>
    <dgm:pt modelId="{2420DFA8-F932-4F11-8426-347FB8402764}" type="pres">
      <dgm:prSet presAssocID="{8682F0AD-544B-4E5E-9AB7-76EA3D27A6A7}" presName="compNode" presStyleCnt="0"/>
      <dgm:spPr/>
    </dgm:pt>
    <dgm:pt modelId="{3E0827B4-2A82-449A-AD84-0C0245000B50}" type="pres">
      <dgm:prSet presAssocID="{8682F0AD-544B-4E5E-9AB7-76EA3D27A6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EBDA095-E3FB-44BA-BE69-A8E328A35A6A}" type="pres">
      <dgm:prSet presAssocID="{8682F0AD-544B-4E5E-9AB7-76EA3D27A6A7}" presName="iconSpace" presStyleCnt="0"/>
      <dgm:spPr/>
    </dgm:pt>
    <dgm:pt modelId="{C732C0CC-7D1F-415E-8592-653A2B9BE05D}" type="pres">
      <dgm:prSet presAssocID="{8682F0AD-544B-4E5E-9AB7-76EA3D27A6A7}" presName="parTx" presStyleLbl="revTx" presStyleIdx="0" presStyleCnt="4">
        <dgm:presLayoutVars>
          <dgm:chMax val="0"/>
          <dgm:chPref val="0"/>
        </dgm:presLayoutVars>
      </dgm:prSet>
      <dgm:spPr/>
    </dgm:pt>
    <dgm:pt modelId="{38515181-6FAE-47E3-A7A8-7AD157259F8B}" type="pres">
      <dgm:prSet presAssocID="{8682F0AD-544B-4E5E-9AB7-76EA3D27A6A7}" presName="txSpace" presStyleCnt="0"/>
      <dgm:spPr/>
    </dgm:pt>
    <dgm:pt modelId="{B9C54E16-260C-4AF8-8783-F3C88E47F5E7}" type="pres">
      <dgm:prSet presAssocID="{8682F0AD-544B-4E5E-9AB7-76EA3D27A6A7}" presName="desTx" presStyleLbl="revTx" presStyleIdx="1" presStyleCnt="4">
        <dgm:presLayoutVars/>
      </dgm:prSet>
      <dgm:spPr/>
    </dgm:pt>
    <dgm:pt modelId="{64BC1F03-25A1-46AE-88F6-48C41942C6C5}" type="pres">
      <dgm:prSet presAssocID="{4E5A74D9-97B2-4B97-B889-CDA6FA3614F4}" presName="sibTrans" presStyleCnt="0"/>
      <dgm:spPr/>
    </dgm:pt>
    <dgm:pt modelId="{4285A769-D2FE-4312-BDFE-DF88E50F5D8E}" type="pres">
      <dgm:prSet presAssocID="{A662AC4F-FD7A-467E-8483-A156679655D5}" presName="compNode" presStyleCnt="0"/>
      <dgm:spPr/>
    </dgm:pt>
    <dgm:pt modelId="{39341F73-FC8D-49CF-8A41-43387E23A76A}" type="pres">
      <dgm:prSet presAssocID="{A662AC4F-FD7A-467E-8483-A156679655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1085FD78-28FF-44ED-BB96-752A301BDCF8}" type="pres">
      <dgm:prSet presAssocID="{A662AC4F-FD7A-467E-8483-A156679655D5}" presName="iconSpace" presStyleCnt="0"/>
      <dgm:spPr/>
    </dgm:pt>
    <dgm:pt modelId="{F43C54E6-53D3-497D-849E-E189358E7397}" type="pres">
      <dgm:prSet presAssocID="{A662AC4F-FD7A-467E-8483-A156679655D5}" presName="parTx" presStyleLbl="revTx" presStyleIdx="2" presStyleCnt="4">
        <dgm:presLayoutVars>
          <dgm:chMax val="0"/>
          <dgm:chPref val="0"/>
        </dgm:presLayoutVars>
      </dgm:prSet>
      <dgm:spPr/>
    </dgm:pt>
    <dgm:pt modelId="{E4D8B438-68FE-4ED5-9D73-D51CD816BC0D}" type="pres">
      <dgm:prSet presAssocID="{A662AC4F-FD7A-467E-8483-A156679655D5}" presName="txSpace" presStyleCnt="0"/>
      <dgm:spPr/>
    </dgm:pt>
    <dgm:pt modelId="{EFD0FD94-F859-49D0-BB91-62552718A439}" type="pres">
      <dgm:prSet presAssocID="{A662AC4F-FD7A-467E-8483-A156679655D5}" presName="desTx" presStyleLbl="revTx" presStyleIdx="3" presStyleCnt="4" custScaleX="136434">
        <dgm:presLayoutVars/>
      </dgm:prSet>
      <dgm:spPr/>
    </dgm:pt>
  </dgm:ptLst>
  <dgm:cxnLst>
    <dgm:cxn modelId="{A21B170B-7C5F-4B6F-95DD-B42CE4E3E747}" type="presOf" srcId="{A662AC4F-FD7A-467E-8483-A156679655D5}" destId="{F43C54E6-53D3-497D-849E-E189358E7397}" srcOrd="0" destOrd="0" presId="urn:microsoft.com/office/officeart/2018/2/layout/IconLabelDescriptionList"/>
    <dgm:cxn modelId="{96D02F10-49D3-457E-8DE8-20CF4091BF13}" srcId="{E73AD15F-47A2-45A4-B17D-F7875ABE41D6}" destId="{98E9B2D4-0827-490E-8B1F-9BBA1ED3655A}" srcOrd="2" destOrd="0" parTransId="{4E9EBD44-A6BF-4E4E-BBB5-E71408F49884}" sibTransId="{39BF0980-702E-4881-94EE-0AEE04FEA8A5}"/>
    <dgm:cxn modelId="{FD0A1F13-178F-4904-B208-15DB5B176365}" srcId="{E73AD15F-47A2-45A4-B17D-F7875ABE41D6}" destId="{FB2089D4-1DC2-4EF9-A875-06B0F8D423FB}" srcOrd="1" destOrd="0" parTransId="{1F4C124C-BE8A-42B1-BFD7-215361696137}" sibTransId="{7BFC4D13-89C7-4114-A2F8-CAE326765FBC}"/>
    <dgm:cxn modelId="{F8CCD71F-2117-449A-8E26-DCDF658A491D}" srcId="{E73AD15F-47A2-45A4-B17D-F7875ABE41D6}" destId="{CFC4CCB8-C823-4BA6-A174-F8CF36BE252C}" srcOrd="0" destOrd="0" parTransId="{9C53A163-FD5F-45B5-813D-13098C50A604}" sibTransId="{A2A41618-7EED-4891-8F67-4FBBBC32CB9F}"/>
    <dgm:cxn modelId="{C82E926B-9799-42FE-AA0C-8F28C66FAB7E}" type="presOf" srcId="{E73AD15F-47A2-45A4-B17D-F7875ABE41D6}" destId="{EFD0FD94-F859-49D0-BB91-62552718A439}" srcOrd="0" destOrd="0" presId="urn:microsoft.com/office/officeart/2018/2/layout/IconLabelDescriptionList"/>
    <dgm:cxn modelId="{EF914F55-5239-47E4-9B09-858CEDA9A3D9}" type="presOf" srcId="{98E9B2D4-0827-490E-8B1F-9BBA1ED3655A}" destId="{EFD0FD94-F859-49D0-BB91-62552718A439}" srcOrd="0" destOrd="3" presId="urn:microsoft.com/office/officeart/2018/2/layout/IconLabelDescriptionList"/>
    <dgm:cxn modelId="{0E57E05A-C985-41A6-93F5-38D798A4468C}" type="presOf" srcId="{8682F0AD-544B-4E5E-9AB7-76EA3D27A6A7}" destId="{C732C0CC-7D1F-415E-8592-653A2B9BE05D}" srcOrd="0" destOrd="0" presId="urn:microsoft.com/office/officeart/2018/2/layout/IconLabelDescriptionList"/>
    <dgm:cxn modelId="{58FC0B86-8A08-4AAA-827A-69744C48862A}" srcId="{C38D158A-FD6C-4DD1-8E6B-204DF83E0029}" destId="{8682F0AD-544B-4E5E-9AB7-76EA3D27A6A7}" srcOrd="0" destOrd="0" parTransId="{FB26CC9F-8537-4D5C-ADE5-F57CCB4141A7}" sibTransId="{4E5A74D9-97B2-4B97-B889-CDA6FA3614F4}"/>
    <dgm:cxn modelId="{98A8048C-CAE9-47EE-A830-54DB2212BF09}" srcId="{C38D158A-FD6C-4DD1-8E6B-204DF83E0029}" destId="{A662AC4F-FD7A-467E-8483-A156679655D5}" srcOrd="1" destOrd="0" parTransId="{DA0C5C8D-BC84-4A70-9390-7BF31EF644BD}" sibTransId="{65B86AC3-F4D1-4063-9384-E372B25E2A52}"/>
    <dgm:cxn modelId="{42367BC5-D95B-4C64-9801-0B615EE626C5}" type="presOf" srcId="{FB2089D4-1DC2-4EF9-A875-06B0F8D423FB}" destId="{EFD0FD94-F859-49D0-BB91-62552718A439}" srcOrd="0" destOrd="2" presId="urn:microsoft.com/office/officeart/2018/2/layout/IconLabelDescriptionList"/>
    <dgm:cxn modelId="{9FDA03D0-375F-44CD-9BC0-3C52F73B2949}" type="presOf" srcId="{C38D158A-FD6C-4DD1-8E6B-204DF83E0029}" destId="{BCF6E918-3E8E-4A98-B262-BDD63448B049}" srcOrd="0" destOrd="0" presId="urn:microsoft.com/office/officeart/2018/2/layout/IconLabelDescriptionList"/>
    <dgm:cxn modelId="{DE53F3D3-1F43-49A4-B3A1-87C856691BF1}" type="presOf" srcId="{CFC4CCB8-C823-4BA6-A174-F8CF36BE252C}" destId="{EFD0FD94-F859-49D0-BB91-62552718A439}" srcOrd="0" destOrd="1" presId="urn:microsoft.com/office/officeart/2018/2/layout/IconLabelDescriptionList"/>
    <dgm:cxn modelId="{D82F7CDA-9E8A-4DD3-8772-36E6BDDA0AC4}" srcId="{A662AC4F-FD7A-467E-8483-A156679655D5}" destId="{E73AD15F-47A2-45A4-B17D-F7875ABE41D6}" srcOrd="0" destOrd="0" parTransId="{B28409D9-2735-48D9-95B5-BC884ECC1C92}" sibTransId="{2833D956-D761-4FB9-96EB-80EB8710C31F}"/>
    <dgm:cxn modelId="{E9AC393F-AF9F-4A62-80AF-C3A9F23169F2}" type="presParOf" srcId="{BCF6E918-3E8E-4A98-B262-BDD63448B049}" destId="{2420DFA8-F932-4F11-8426-347FB8402764}" srcOrd="0" destOrd="0" presId="urn:microsoft.com/office/officeart/2018/2/layout/IconLabelDescriptionList"/>
    <dgm:cxn modelId="{E04FD73B-9AA6-4C79-937E-B346470DA31F}" type="presParOf" srcId="{2420DFA8-F932-4F11-8426-347FB8402764}" destId="{3E0827B4-2A82-449A-AD84-0C0245000B50}" srcOrd="0" destOrd="0" presId="urn:microsoft.com/office/officeart/2018/2/layout/IconLabelDescriptionList"/>
    <dgm:cxn modelId="{C7129B16-C9AD-484E-93BA-B3E10BB7E66F}" type="presParOf" srcId="{2420DFA8-F932-4F11-8426-347FB8402764}" destId="{CEBDA095-E3FB-44BA-BE69-A8E328A35A6A}" srcOrd="1" destOrd="0" presId="urn:microsoft.com/office/officeart/2018/2/layout/IconLabelDescriptionList"/>
    <dgm:cxn modelId="{8D3E63B7-238D-41E8-940F-C7C40BE2474F}" type="presParOf" srcId="{2420DFA8-F932-4F11-8426-347FB8402764}" destId="{C732C0CC-7D1F-415E-8592-653A2B9BE05D}" srcOrd="2" destOrd="0" presId="urn:microsoft.com/office/officeart/2018/2/layout/IconLabelDescriptionList"/>
    <dgm:cxn modelId="{AA91E228-AB01-4BAE-A520-FD001BF31D2D}" type="presParOf" srcId="{2420DFA8-F932-4F11-8426-347FB8402764}" destId="{38515181-6FAE-47E3-A7A8-7AD157259F8B}" srcOrd="3" destOrd="0" presId="urn:microsoft.com/office/officeart/2018/2/layout/IconLabelDescriptionList"/>
    <dgm:cxn modelId="{DCC8CD74-CF24-47F3-AA02-8481E3682CC3}" type="presParOf" srcId="{2420DFA8-F932-4F11-8426-347FB8402764}" destId="{B9C54E16-260C-4AF8-8783-F3C88E47F5E7}" srcOrd="4" destOrd="0" presId="urn:microsoft.com/office/officeart/2018/2/layout/IconLabelDescriptionList"/>
    <dgm:cxn modelId="{5EFCD76E-C099-4A26-85C6-27AFDBC1765C}" type="presParOf" srcId="{BCF6E918-3E8E-4A98-B262-BDD63448B049}" destId="{64BC1F03-25A1-46AE-88F6-48C41942C6C5}" srcOrd="1" destOrd="0" presId="urn:microsoft.com/office/officeart/2018/2/layout/IconLabelDescriptionList"/>
    <dgm:cxn modelId="{035DB775-B30A-4DAD-A3DE-6826689B1F11}" type="presParOf" srcId="{BCF6E918-3E8E-4A98-B262-BDD63448B049}" destId="{4285A769-D2FE-4312-BDFE-DF88E50F5D8E}" srcOrd="2" destOrd="0" presId="urn:microsoft.com/office/officeart/2018/2/layout/IconLabelDescriptionList"/>
    <dgm:cxn modelId="{2D7579ED-B007-47F7-A945-BADF955367F7}" type="presParOf" srcId="{4285A769-D2FE-4312-BDFE-DF88E50F5D8E}" destId="{39341F73-FC8D-49CF-8A41-43387E23A76A}" srcOrd="0" destOrd="0" presId="urn:microsoft.com/office/officeart/2018/2/layout/IconLabelDescriptionList"/>
    <dgm:cxn modelId="{3350DF7E-160B-4B3C-8656-17EA8D11BB9B}" type="presParOf" srcId="{4285A769-D2FE-4312-BDFE-DF88E50F5D8E}" destId="{1085FD78-28FF-44ED-BB96-752A301BDCF8}" srcOrd="1" destOrd="0" presId="urn:microsoft.com/office/officeart/2018/2/layout/IconLabelDescriptionList"/>
    <dgm:cxn modelId="{511960B5-42F7-4B4B-8A3B-542D4980FDC4}" type="presParOf" srcId="{4285A769-D2FE-4312-BDFE-DF88E50F5D8E}" destId="{F43C54E6-53D3-497D-849E-E189358E7397}" srcOrd="2" destOrd="0" presId="urn:microsoft.com/office/officeart/2018/2/layout/IconLabelDescriptionList"/>
    <dgm:cxn modelId="{D1DB9197-1204-4BAF-A102-0DFE0DA4F3E7}" type="presParOf" srcId="{4285A769-D2FE-4312-BDFE-DF88E50F5D8E}" destId="{E4D8B438-68FE-4ED5-9D73-D51CD816BC0D}" srcOrd="3" destOrd="0" presId="urn:microsoft.com/office/officeart/2018/2/layout/IconLabelDescriptionList"/>
    <dgm:cxn modelId="{9052C583-CB51-4314-8CF5-80632CB91242}" type="presParOf" srcId="{4285A769-D2FE-4312-BDFE-DF88E50F5D8E}" destId="{EFD0FD94-F859-49D0-BB91-62552718A43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73C34-E555-4429-8043-2BED78D1CAD1}">
      <dsp:nvSpPr>
        <dsp:cNvPr id="0" name=""/>
        <dsp:cNvSpPr/>
      </dsp:nvSpPr>
      <dsp:spPr>
        <a:xfrm>
          <a:off x="4737924" y="2488"/>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What is Crypto currency?</a:t>
          </a:r>
          <a:endParaRPr lang="en-US" sz="1200" kern="1200"/>
        </a:p>
      </dsp:txBody>
      <dsp:txXfrm>
        <a:off x="4770916" y="35480"/>
        <a:ext cx="973766" cy="609853"/>
      </dsp:txXfrm>
    </dsp:sp>
    <dsp:sp modelId="{3188DB38-BE4C-4028-A8C1-C2174AD07446}">
      <dsp:nvSpPr>
        <dsp:cNvPr id="0" name=""/>
        <dsp:cNvSpPr/>
      </dsp:nvSpPr>
      <dsp:spPr>
        <a:xfrm>
          <a:off x="3326930" y="340407"/>
          <a:ext cx="3861738" cy="3861738"/>
        </a:xfrm>
        <a:custGeom>
          <a:avLst/>
          <a:gdLst/>
          <a:ahLst/>
          <a:cxnLst/>
          <a:rect l="0" t="0" r="0" b="0"/>
          <a:pathLst>
            <a:path>
              <a:moveTo>
                <a:pt x="2587249" y="114988"/>
              </a:moveTo>
              <a:arcTo wR="1930869" hR="1930869" stAng="17392394" swAng="77315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E961C43-1CE7-4224-8224-CE21DF318880}">
      <dsp:nvSpPr>
        <dsp:cNvPr id="0" name=""/>
        <dsp:cNvSpPr/>
      </dsp:nvSpPr>
      <dsp:spPr>
        <a:xfrm>
          <a:off x="6247539" y="729480"/>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What is Cardano ADA?</a:t>
          </a:r>
          <a:endParaRPr lang="en-US" sz="1200" kern="1200" dirty="0"/>
        </a:p>
      </dsp:txBody>
      <dsp:txXfrm>
        <a:off x="6280531" y="762472"/>
        <a:ext cx="973766" cy="609853"/>
      </dsp:txXfrm>
    </dsp:sp>
    <dsp:sp modelId="{76E41631-6150-43F1-9873-5F5E950AA6DF}">
      <dsp:nvSpPr>
        <dsp:cNvPr id="0" name=""/>
        <dsp:cNvSpPr/>
      </dsp:nvSpPr>
      <dsp:spPr>
        <a:xfrm>
          <a:off x="3326930" y="340407"/>
          <a:ext cx="3861738" cy="3861738"/>
        </a:xfrm>
        <a:custGeom>
          <a:avLst/>
          <a:gdLst/>
          <a:ahLst/>
          <a:cxnLst/>
          <a:rect l="0" t="0" r="0" b="0"/>
          <a:pathLst>
            <a:path>
              <a:moveTo>
                <a:pt x="3735458" y="1244055"/>
              </a:moveTo>
              <a:arcTo wR="1930869" hR="1930869" stAng="20349812" swAng="106499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BF3FF24-6DE4-4CCF-B54B-80F11036E486}">
      <dsp:nvSpPr>
        <dsp:cNvPr id="0" name=""/>
        <dsp:cNvSpPr/>
      </dsp:nvSpPr>
      <dsp:spPr>
        <a:xfrm>
          <a:off x="6620383" y="2363017"/>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About our project</a:t>
          </a:r>
          <a:endParaRPr lang="en-US" sz="1200" kern="1200" dirty="0"/>
        </a:p>
      </dsp:txBody>
      <dsp:txXfrm>
        <a:off x="6653375" y="2396009"/>
        <a:ext cx="973766" cy="609853"/>
      </dsp:txXfrm>
    </dsp:sp>
    <dsp:sp modelId="{AEB69465-7143-41BA-A3E6-4167950233EC}">
      <dsp:nvSpPr>
        <dsp:cNvPr id="0" name=""/>
        <dsp:cNvSpPr/>
      </dsp:nvSpPr>
      <dsp:spPr>
        <a:xfrm>
          <a:off x="3326930" y="340407"/>
          <a:ext cx="3861738" cy="3861738"/>
        </a:xfrm>
        <a:custGeom>
          <a:avLst/>
          <a:gdLst/>
          <a:ahLst/>
          <a:cxnLst/>
          <a:rect l="0" t="0" r="0" b="0"/>
          <a:pathLst>
            <a:path>
              <a:moveTo>
                <a:pt x="3635448" y="2837878"/>
              </a:moveTo>
              <a:arcTo wR="1930869" hR="1930869" stAng="1681050" swAng="836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6915243-954A-4D30-BFC0-1F8EDD920E76}">
      <dsp:nvSpPr>
        <dsp:cNvPr id="0" name=""/>
        <dsp:cNvSpPr/>
      </dsp:nvSpPr>
      <dsp:spPr>
        <a:xfrm>
          <a:off x="5575697" y="3673011"/>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Data extraction and processing</a:t>
          </a:r>
          <a:endParaRPr lang="en-US" sz="1200" kern="1200" dirty="0"/>
        </a:p>
      </dsp:txBody>
      <dsp:txXfrm>
        <a:off x="5608689" y="3706003"/>
        <a:ext cx="973766" cy="609853"/>
      </dsp:txXfrm>
    </dsp:sp>
    <dsp:sp modelId="{22502162-6D35-4BB9-9E88-A04A145A074D}">
      <dsp:nvSpPr>
        <dsp:cNvPr id="0" name=""/>
        <dsp:cNvSpPr/>
      </dsp:nvSpPr>
      <dsp:spPr>
        <a:xfrm>
          <a:off x="3326930" y="340407"/>
          <a:ext cx="3861738" cy="3861738"/>
        </a:xfrm>
        <a:custGeom>
          <a:avLst/>
          <a:gdLst/>
          <a:ahLst/>
          <a:cxnLst/>
          <a:rect l="0" t="0" r="0" b="0"/>
          <a:pathLst>
            <a:path>
              <a:moveTo>
                <a:pt x="2122744" y="3852181"/>
              </a:moveTo>
              <a:arcTo wR="1930869" hR="1930869" stAng="5057818" swAng="68436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143BA62-3E01-4876-9DE9-89A2C119BE65}">
      <dsp:nvSpPr>
        <dsp:cNvPr id="0" name=""/>
        <dsp:cNvSpPr/>
      </dsp:nvSpPr>
      <dsp:spPr>
        <a:xfrm>
          <a:off x="3900151" y="3673011"/>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Data Visualization and analysis</a:t>
          </a:r>
          <a:endParaRPr lang="en-US" sz="1200" kern="1200" dirty="0"/>
        </a:p>
      </dsp:txBody>
      <dsp:txXfrm>
        <a:off x="3933143" y="3706003"/>
        <a:ext cx="973766" cy="609853"/>
      </dsp:txXfrm>
    </dsp:sp>
    <dsp:sp modelId="{B98DB41C-AD6A-4109-8883-330BEAC00D2D}">
      <dsp:nvSpPr>
        <dsp:cNvPr id="0" name=""/>
        <dsp:cNvSpPr/>
      </dsp:nvSpPr>
      <dsp:spPr>
        <a:xfrm>
          <a:off x="3326930" y="340407"/>
          <a:ext cx="3861738" cy="3861738"/>
        </a:xfrm>
        <a:custGeom>
          <a:avLst/>
          <a:gdLst/>
          <a:ahLst/>
          <a:cxnLst/>
          <a:rect l="0" t="0" r="0" b="0"/>
          <a:pathLst>
            <a:path>
              <a:moveTo>
                <a:pt x="494942" y="3221748"/>
              </a:moveTo>
              <a:arcTo wR="1930869" hR="1930869" stAng="8282693" swAng="836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B9229CD-75D5-4120-B794-3F799DC569E7}">
      <dsp:nvSpPr>
        <dsp:cNvPr id="0" name=""/>
        <dsp:cNvSpPr/>
      </dsp:nvSpPr>
      <dsp:spPr>
        <a:xfrm>
          <a:off x="2855466" y="2363017"/>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AI models applied</a:t>
          </a:r>
          <a:endParaRPr lang="en-US" sz="1200" kern="1200"/>
        </a:p>
      </dsp:txBody>
      <dsp:txXfrm>
        <a:off x="2888458" y="2396009"/>
        <a:ext cx="973766" cy="609853"/>
      </dsp:txXfrm>
    </dsp:sp>
    <dsp:sp modelId="{39A237BC-BFE7-4C74-924A-8344E45CD935}">
      <dsp:nvSpPr>
        <dsp:cNvPr id="0" name=""/>
        <dsp:cNvSpPr/>
      </dsp:nvSpPr>
      <dsp:spPr>
        <a:xfrm>
          <a:off x="3326930" y="340407"/>
          <a:ext cx="3861738" cy="3861738"/>
        </a:xfrm>
        <a:custGeom>
          <a:avLst/>
          <a:gdLst/>
          <a:ahLst/>
          <a:cxnLst/>
          <a:rect l="0" t="0" r="0" b="0"/>
          <a:pathLst>
            <a:path>
              <a:moveTo>
                <a:pt x="2801" y="1826903"/>
              </a:moveTo>
              <a:arcTo wR="1930869" hR="1930869" stAng="10985192" swAng="106499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19D0625-BA1F-4C57-BBB8-9C1E964672FA}">
      <dsp:nvSpPr>
        <dsp:cNvPr id="0" name=""/>
        <dsp:cNvSpPr/>
      </dsp:nvSpPr>
      <dsp:spPr>
        <a:xfrm>
          <a:off x="3228310" y="729480"/>
          <a:ext cx="1039750" cy="6758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Conclusion and future scope</a:t>
          </a:r>
          <a:endParaRPr lang="en-US" sz="1200" kern="1200"/>
        </a:p>
      </dsp:txBody>
      <dsp:txXfrm>
        <a:off x="3261302" y="762472"/>
        <a:ext cx="973766" cy="609853"/>
      </dsp:txXfrm>
    </dsp:sp>
    <dsp:sp modelId="{1F306F78-C23D-4CDD-ABED-69490A43DCA7}">
      <dsp:nvSpPr>
        <dsp:cNvPr id="0" name=""/>
        <dsp:cNvSpPr/>
      </dsp:nvSpPr>
      <dsp:spPr>
        <a:xfrm>
          <a:off x="3326930" y="340407"/>
          <a:ext cx="3861738" cy="3861738"/>
        </a:xfrm>
        <a:custGeom>
          <a:avLst/>
          <a:gdLst/>
          <a:ahLst/>
          <a:cxnLst/>
          <a:rect l="0" t="0" r="0" b="0"/>
          <a:pathLst>
            <a:path>
              <a:moveTo>
                <a:pt x="886060" y="307098"/>
              </a:moveTo>
              <a:arcTo wR="1930869" hR="1930869" stAng="14234454" swAng="77315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97821-26E6-470C-9F3E-EFBB3506E8C7}">
      <dsp:nvSpPr>
        <dsp:cNvPr id="0" name=""/>
        <dsp:cNvSpPr/>
      </dsp:nvSpPr>
      <dsp:spPr>
        <a:xfrm>
          <a:off x="1842558" y="424615"/>
          <a:ext cx="329026" cy="91440"/>
        </a:xfrm>
        <a:custGeom>
          <a:avLst/>
          <a:gdLst/>
          <a:ahLst/>
          <a:cxnLst/>
          <a:rect l="0" t="0" r="0" b="0"/>
          <a:pathLst>
            <a:path>
              <a:moveTo>
                <a:pt x="0" y="45720"/>
              </a:moveTo>
              <a:lnTo>
                <a:pt x="3290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8081" y="468537"/>
        <a:ext cx="17981" cy="3596"/>
      </dsp:txXfrm>
    </dsp:sp>
    <dsp:sp modelId="{E772B6AA-387A-45E2-8ED2-88A3AE71CFC4}">
      <dsp:nvSpPr>
        <dsp:cNvPr id="0" name=""/>
        <dsp:cNvSpPr/>
      </dsp:nvSpPr>
      <dsp:spPr>
        <a:xfrm>
          <a:off x="280764" y="1257"/>
          <a:ext cx="1563593" cy="93815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Data Extraction</a:t>
          </a:r>
        </a:p>
      </dsp:txBody>
      <dsp:txXfrm>
        <a:off x="280764" y="1257"/>
        <a:ext cx="1563593" cy="938156"/>
      </dsp:txXfrm>
    </dsp:sp>
    <dsp:sp modelId="{009BE5C7-3AF5-4C59-B215-09CE4737CB75}">
      <dsp:nvSpPr>
        <dsp:cNvPr id="0" name=""/>
        <dsp:cNvSpPr/>
      </dsp:nvSpPr>
      <dsp:spPr>
        <a:xfrm>
          <a:off x="1062561" y="937613"/>
          <a:ext cx="1923220" cy="329026"/>
        </a:xfrm>
        <a:custGeom>
          <a:avLst/>
          <a:gdLst/>
          <a:ahLst/>
          <a:cxnLst/>
          <a:rect l="0" t="0" r="0" b="0"/>
          <a:pathLst>
            <a:path>
              <a:moveTo>
                <a:pt x="1923220" y="0"/>
              </a:moveTo>
              <a:lnTo>
                <a:pt x="1923220" y="181613"/>
              </a:lnTo>
              <a:lnTo>
                <a:pt x="0" y="181613"/>
              </a:lnTo>
              <a:lnTo>
                <a:pt x="0" y="329026"/>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5258" y="1100328"/>
        <a:ext cx="97827" cy="3596"/>
      </dsp:txXfrm>
    </dsp:sp>
    <dsp:sp modelId="{B1F147C3-9D64-4EAD-B50E-7BDA5233FF8C}">
      <dsp:nvSpPr>
        <dsp:cNvPr id="0" name=""/>
        <dsp:cNvSpPr/>
      </dsp:nvSpPr>
      <dsp:spPr>
        <a:xfrm>
          <a:off x="2203985" y="1257"/>
          <a:ext cx="1563593" cy="938156"/>
        </a:xfrm>
        <a:prstGeom prst="rect">
          <a:avLst/>
        </a:prstGeom>
        <a:solidFill>
          <a:schemeClr val="accent2">
            <a:hueOff val="-291073"/>
            <a:satOff val="-16786"/>
            <a:lumOff val="17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Data Processing</a:t>
          </a:r>
        </a:p>
      </dsp:txBody>
      <dsp:txXfrm>
        <a:off x="2203985" y="1257"/>
        <a:ext cx="1563593" cy="938156"/>
      </dsp:txXfrm>
    </dsp:sp>
    <dsp:sp modelId="{240319F2-90C1-4D25-BE1A-455BA01E07AD}">
      <dsp:nvSpPr>
        <dsp:cNvPr id="0" name=""/>
        <dsp:cNvSpPr/>
      </dsp:nvSpPr>
      <dsp:spPr>
        <a:xfrm>
          <a:off x="1842558" y="1722397"/>
          <a:ext cx="329026" cy="91440"/>
        </a:xfrm>
        <a:custGeom>
          <a:avLst/>
          <a:gdLst/>
          <a:ahLst/>
          <a:cxnLst/>
          <a:rect l="0" t="0" r="0" b="0"/>
          <a:pathLst>
            <a:path>
              <a:moveTo>
                <a:pt x="0" y="45720"/>
              </a:moveTo>
              <a:lnTo>
                <a:pt x="329026"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8081" y="1766319"/>
        <a:ext cx="17981" cy="3596"/>
      </dsp:txXfrm>
    </dsp:sp>
    <dsp:sp modelId="{85883D33-B9EB-4D00-A9BF-1222AE88E342}">
      <dsp:nvSpPr>
        <dsp:cNvPr id="0" name=""/>
        <dsp:cNvSpPr/>
      </dsp:nvSpPr>
      <dsp:spPr>
        <a:xfrm>
          <a:off x="280764" y="1299039"/>
          <a:ext cx="1563593" cy="938156"/>
        </a:xfrm>
        <a:prstGeom prst="rect">
          <a:avLst/>
        </a:prstGeom>
        <a:solidFill>
          <a:schemeClr val="accent2">
            <a:hueOff val="-582145"/>
            <a:satOff val="-33571"/>
            <a:lumOff val="34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Data Visualization</a:t>
          </a:r>
        </a:p>
      </dsp:txBody>
      <dsp:txXfrm>
        <a:off x="280764" y="1299039"/>
        <a:ext cx="1563593" cy="938156"/>
      </dsp:txXfrm>
    </dsp:sp>
    <dsp:sp modelId="{85432356-978C-4032-87F8-709C4D8DE576}">
      <dsp:nvSpPr>
        <dsp:cNvPr id="0" name=""/>
        <dsp:cNvSpPr/>
      </dsp:nvSpPr>
      <dsp:spPr>
        <a:xfrm>
          <a:off x="1062561" y="2235396"/>
          <a:ext cx="1923220" cy="329026"/>
        </a:xfrm>
        <a:custGeom>
          <a:avLst/>
          <a:gdLst/>
          <a:ahLst/>
          <a:cxnLst/>
          <a:rect l="0" t="0" r="0" b="0"/>
          <a:pathLst>
            <a:path>
              <a:moveTo>
                <a:pt x="1923220" y="0"/>
              </a:moveTo>
              <a:lnTo>
                <a:pt x="1923220" y="181613"/>
              </a:lnTo>
              <a:lnTo>
                <a:pt x="0" y="181613"/>
              </a:lnTo>
              <a:lnTo>
                <a:pt x="0" y="329026"/>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5258" y="2398111"/>
        <a:ext cx="97827" cy="3596"/>
      </dsp:txXfrm>
    </dsp:sp>
    <dsp:sp modelId="{0FCB8159-6BC9-44D5-9E4A-8BA339F4DD4B}">
      <dsp:nvSpPr>
        <dsp:cNvPr id="0" name=""/>
        <dsp:cNvSpPr/>
      </dsp:nvSpPr>
      <dsp:spPr>
        <a:xfrm>
          <a:off x="2203985" y="1299039"/>
          <a:ext cx="1563593" cy="938156"/>
        </a:xfrm>
        <a:prstGeom prst="rect">
          <a:avLst/>
        </a:prstGeom>
        <a:solidFill>
          <a:schemeClr val="accent2">
            <a:hueOff val="-873218"/>
            <a:satOff val="-50357"/>
            <a:lumOff val="5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Data Analysis</a:t>
          </a:r>
        </a:p>
      </dsp:txBody>
      <dsp:txXfrm>
        <a:off x="2203985" y="1299039"/>
        <a:ext cx="1563593" cy="938156"/>
      </dsp:txXfrm>
    </dsp:sp>
    <dsp:sp modelId="{5670CC57-0B0A-4FF4-8FFC-3CCB2EC4F8AF}">
      <dsp:nvSpPr>
        <dsp:cNvPr id="0" name=""/>
        <dsp:cNvSpPr/>
      </dsp:nvSpPr>
      <dsp:spPr>
        <a:xfrm>
          <a:off x="1842558" y="3020180"/>
          <a:ext cx="329026" cy="91440"/>
        </a:xfrm>
        <a:custGeom>
          <a:avLst/>
          <a:gdLst/>
          <a:ahLst/>
          <a:cxnLst/>
          <a:rect l="0" t="0" r="0" b="0"/>
          <a:pathLst>
            <a:path>
              <a:moveTo>
                <a:pt x="0" y="45720"/>
              </a:moveTo>
              <a:lnTo>
                <a:pt x="329026"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8081" y="3064102"/>
        <a:ext cx="17981" cy="3596"/>
      </dsp:txXfrm>
    </dsp:sp>
    <dsp:sp modelId="{F613556B-C1B0-4E41-BC39-44BD24062BBF}">
      <dsp:nvSpPr>
        <dsp:cNvPr id="0" name=""/>
        <dsp:cNvSpPr/>
      </dsp:nvSpPr>
      <dsp:spPr>
        <a:xfrm>
          <a:off x="280764" y="2596822"/>
          <a:ext cx="1563593" cy="938156"/>
        </a:xfrm>
        <a:prstGeom prst="rect">
          <a:avLst/>
        </a:prstGeom>
        <a:solidFill>
          <a:schemeClr val="accent2">
            <a:hueOff val="-1164290"/>
            <a:satOff val="-67142"/>
            <a:lumOff val="69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Data Modelling</a:t>
          </a:r>
        </a:p>
      </dsp:txBody>
      <dsp:txXfrm>
        <a:off x="280764" y="2596822"/>
        <a:ext cx="1563593" cy="938156"/>
      </dsp:txXfrm>
    </dsp:sp>
    <dsp:sp modelId="{E6148E17-6B93-422C-8006-7E3E4EE3107B}">
      <dsp:nvSpPr>
        <dsp:cNvPr id="0" name=""/>
        <dsp:cNvSpPr/>
      </dsp:nvSpPr>
      <dsp:spPr>
        <a:xfrm>
          <a:off x="2203985" y="2596822"/>
          <a:ext cx="1563593" cy="938156"/>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617" tIns="80423" rIns="76617" bIns="80423" numCol="1" spcCol="1270" anchor="ctr" anchorCtr="0">
          <a:noAutofit/>
        </a:bodyPr>
        <a:lstStyle/>
        <a:p>
          <a:pPr marL="0" lvl="0" indent="0" algn="ctr" defTabSz="800100">
            <a:lnSpc>
              <a:spcPct val="90000"/>
            </a:lnSpc>
            <a:spcBef>
              <a:spcPct val="0"/>
            </a:spcBef>
            <a:spcAft>
              <a:spcPct val="35000"/>
            </a:spcAft>
            <a:buNone/>
          </a:pPr>
          <a:r>
            <a:rPr lang="en-US" sz="1800" kern="1200"/>
            <a:t>Prediction and evaluation</a:t>
          </a:r>
        </a:p>
      </dsp:txBody>
      <dsp:txXfrm>
        <a:off x="2203985" y="2596822"/>
        <a:ext cx="1563593" cy="938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752E7-5442-4930-BA1A-6120B14CE461}">
      <dsp:nvSpPr>
        <dsp:cNvPr id="0" name=""/>
        <dsp:cNvSpPr/>
      </dsp:nvSpPr>
      <dsp:spPr>
        <a:xfrm>
          <a:off x="339377" y="457143"/>
          <a:ext cx="1058326" cy="105832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3BBCF-7912-449A-9ED8-2E18C82B2021}">
      <dsp:nvSpPr>
        <dsp:cNvPr id="0" name=""/>
        <dsp:cNvSpPr/>
      </dsp:nvSpPr>
      <dsp:spPr>
        <a:xfrm>
          <a:off x="564922" y="682688"/>
          <a:ext cx="607236" cy="6072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03682F-3B5D-4396-8B3D-E671D187E868}">
      <dsp:nvSpPr>
        <dsp:cNvPr id="0" name=""/>
        <dsp:cNvSpPr/>
      </dsp:nvSpPr>
      <dsp:spPr>
        <a:xfrm>
          <a:off x="1059" y="1845112"/>
          <a:ext cx="1734960" cy="115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Our project fetches data from Binance using the Python-Binance API. </a:t>
          </a:r>
        </a:p>
      </dsp:txBody>
      <dsp:txXfrm>
        <a:off x="1059" y="1845112"/>
        <a:ext cx="1734960" cy="1158899"/>
      </dsp:txXfrm>
    </dsp:sp>
    <dsp:sp modelId="{58E2D99D-5756-414A-B7D5-4B1C56D3468D}">
      <dsp:nvSpPr>
        <dsp:cNvPr id="0" name=""/>
        <dsp:cNvSpPr/>
      </dsp:nvSpPr>
      <dsp:spPr>
        <a:xfrm>
          <a:off x="2377956" y="457143"/>
          <a:ext cx="1058326" cy="105832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615E7-FE05-40C2-85FB-4C31E974C962}">
      <dsp:nvSpPr>
        <dsp:cNvPr id="0" name=""/>
        <dsp:cNvSpPr/>
      </dsp:nvSpPr>
      <dsp:spPr>
        <a:xfrm>
          <a:off x="2603501" y="682688"/>
          <a:ext cx="607236" cy="6072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F5CC9-B008-4F69-8C94-F56BCA5CCBB8}">
      <dsp:nvSpPr>
        <dsp:cNvPr id="0" name=""/>
        <dsp:cNvSpPr/>
      </dsp:nvSpPr>
      <dsp:spPr>
        <a:xfrm>
          <a:off x="2039639" y="1845112"/>
          <a:ext cx="1734960" cy="115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Binance API is a method that allows us to connect to the Binance servers via Python or several other programming languages.</a:t>
          </a:r>
        </a:p>
      </dsp:txBody>
      <dsp:txXfrm>
        <a:off x="2039639" y="1845112"/>
        <a:ext cx="1734960" cy="1158899"/>
      </dsp:txXfrm>
    </dsp:sp>
    <dsp:sp modelId="{349BA261-F199-4371-BC6C-DDCAE51EA51C}">
      <dsp:nvSpPr>
        <dsp:cNvPr id="0" name=""/>
        <dsp:cNvSpPr/>
      </dsp:nvSpPr>
      <dsp:spPr>
        <a:xfrm>
          <a:off x="4416535" y="457143"/>
          <a:ext cx="1058326" cy="105832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A6772-4434-463F-AC48-ED766209F62C}">
      <dsp:nvSpPr>
        <dsp:cNvPr id="0" name=""/>
        <dsp:cNvSpPr/>
      </dsp:nvSpPr>
      <dsp:spPr>
        <a:xfrm>
          <a:off x="4642080" y="682688"/>
          <a:ext cx="607236" cy="6072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1D94B-2034-4B77-9F56-0644C083417D}">
      <dsp:nvSpPr>
        <dsp:cNvPr id="0" name=""/>
        <dsp:cNvSpPr/>
      </dsp:nvSpPr>
      <dsp:spPr>
        <a:xfrm>
          <a:off x="4078218" y="1845112"/>
          <a:ext cx="1734960" cy="115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Data extraction makes it possible to consolidate, process, and refine data so that it can be stored in a centralized location to be transformed.</a:t>
          </a:r>
        </a:p>
      </dsp:txBody>
      <dsp:txXfrm>
        <a:off x="4078218" y="1845112"/>
        <a:ext cx="1734960" cy="1158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6A97A-4F71-41D3-837F-371252F83078}">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F74A2-4ECB-4770-AE24-68BDD2BA80F1}">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1E1F1-65FD-4CA2-A921-76C6050D959C}">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GRU(Gated </a:t>
          </a:r>
          <a:r>
            <a:rPr lang="en-US" sz="1200" kern="1200" dirty="0" err="1"/>
            <a:t>Recuurent</a:t>
          </a:r>
          <a:r>
            <a:rPr lang="en-US" sz="1200" kern="1200" dirty="0"/>
            <a:t> unit) solve the problem of vanishing gradient by utilizing two gates- The update gate and the reset gate.</a:t>
          </a:r>
        </a:p>
      </dsp:txBody>
      <dsp:txXfrm>
        <a:off x="1172126" y="908559"/>
        <a:ext cx="2114937" cy="897246"/>
      </dsp:txXfrm>
    </dsp:sp>
    <dsp:sp modelId="{E076E77C-87D1-4D14-9F64-26985E7125A1}">
      <dsp:nvSpPr>
        <dsp:cNvPr id="0" name=""/>
        <dsp:cNvSpPr/>
      </dsp:nvSpPr>
      <dsp:spPr>
        <a:xfrm>
          <a:off x="3655575" y="908559"/>
          <a:ext cx="897246" cy="897246"/>
        </a:xfrm>
        <a:prstGeom prst="ellipse">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dsp:style>
    </dsp:sp>
    <dsp:sp modelId="{FFA19893-FC13-4F53-B26A-09AD22385AC4}">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EA70B-DB28-4CD3-A8C8-D51F905EB3CB}">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Model Initialization is same as GRU except number of nodes in each layer.</a:t>
          </a:r>
        </a:p>
      </dsp:txBody>
      <dsp:txXfrm>
        <a:off x="4745088" y="908559"/>
        <a:ext cx="2114937" cy="897246"/>
      </dsp:txXfrm>
    </dsp:sp>
    <dsp:sp modelId="{03A5BF0D-1039-40AB-B701-BD70D9E8BF6E}">
      <dsp:nvSpPr>
        <dsp:cNvPr id="0" name=""/>
        <dsp:cNvSpPr/>
      </dsp:nvSpPr>
      <dsp:spPr>
        <a:xfrm>
          <a:off x="7228536" y="908559"/>
          <a:ext cx="897246" cy="897246"/>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09B63F7E-A6A6-4F48-8100-8A5EC76121E0}">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6044F-167B-4E98-B983-F324393CCA29}">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Nodes in 1</a:t>
          </a:r>
          <a:r>
            <a:rPr lang="en-US" sz="1200" kern="1200" baseline="30000"/>
            <a:t>st</a:t>
          </a:r>
          <a:r>
            <a:rPr lang="en-US" sz="1200" kern="1200"/>
            <a:t> layer: 70</a:t>
          </a:r>
        </a:p>
      </dsp:txBody>
      <dsp:txXfrm>
        <a:off x="8318049" y="908559"/>
        <a:ext cx="2114937" cy="897246"/>
      </dsp:txXfrm>
    </dsp:sp>
    <dsp:sp modelId="{702561AC-6CCA-4425-9D5E-CA314D784B4C}">
      <dsp:nvSpPr>
        <dsp:cNvPr id="0" name=""/>
        <dsp:cNvSpPr/>
      </dsp:nvSpPr>
      <dsp:spPr>
        <a:xfrm>
          <a:off x="82613" y="2545532"/>
          <a:ext cx="897246" cy="897246"/>
        </a:xfrm>
        <a:prstGeom prst="ellipse">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dsp:style>
    </dsp:sp>
    <dsp:sp modelId="{AC173EDE-E1EE-4311-A2A2-DCD5E969C7DD}">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CCA097-7C65-4324-A574-6589A97E53A4}">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Nodes in 2</a:t>
          </a:r>
          <a:r>
            <a:rPr lang="en-US" sz="1200" kern="1200" baseline="30000"/>
            <a:t>nd</a:t>
          </a:r>
          <a:r>
            <a:rPr lang="en-US" sz="1200" kern="1200"/>
            <a:t> layer : 80</a:t>
          </a:r>
        </a:p>
      </dsp:txBody>
      <dsp:txXfrm>
        <a:off x="1172126" y="2545532"/>
        <a:ext cx="2114937" cy="897246"/>
      </dsp:txXfrm>
    </dsp:sp>
    <dsp:sp modelId="{750ACBB0-3F6D-4A66-B203-C8B5B35FA150}">
      <dsp:nvSpPr>
        <dsp:cNvPr id="0" name=""/>
        <dsp:cNvSpPr/>
      </dsp:nvSpPr>
      <dsp:spPr>
        <a:xfrm>
          <a:off x="3655575" y="2545532"/>
          <a:ext cx="897246" cy="897246"/>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6D151CAD-1B91-420E-BFC6-FF64A787FF7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AC2D6-83E1-42EC-A1BF-54B67F14EE4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Window size: 10</a:t>
          </a:r>
        </a:p>
      </dsp:txBody>
      <dsp:txXfrm>
        <a:off x="4745088" y="2545532"/>
        <a:ext cx="2114937" cy="897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0670E-8D80-4824-B331-7B252759E3F0}">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1155700">
            <a:lnSpc>
              <a:spcPct val="90000"/>
            </a:lnSpc>
            <a:spcBef>
              <a:spcPct val="0"/>
            </a:spcBef>
            <a:spcAft>
              <a:spcPct val="35000"/>
            </a:spcAft>
            <a:buNone/>
          </a:pPr>
          <a:r>
            <a:rPr lang="en-US" sz="2600" kern="1200" dirty="0"/>
            <a:t>Use the Binance API to extract more data</a:t>
          </a:r>
        </a:p>
      </dsp:txBody>
      <dsp:txXfrm>
        <a:off x="0" y="1532395"/>
        <a:ext cx="3154934" cy="2419572"/>
      </dsp:txXfrm>
    </dsp:sp>
    <dsp:sp modelId="{DCE16101-4811-4D9B-A56B-CDA0379C2EAC}">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E2C8325E-EB2A-4BA4-AB9A-914D71119AD1}">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B15BC-5107-49D3-88F9-1AD33862C876}">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1155700">
            <a:lnSpc>
              <a:spcPct val="90000"/>
            </a:lnSpc>
            <a:spcBef>
              <a:spcPct val="0"/>
            </a:spcBef>
            <a:spcAft>
              <a:spcPct val="35000"/>
            </a:spcAft>
            <a:buNone/>
          </a:pPr>
          <a:r>
            <a:rPr lang="en-US" sz="2600" kern="1200"/>
            <a:t>Use the model to develop a trading bot </a:t>
          </a:r>
        </a:p>
      </dsp:txBody>
      <dsp:txXfrm>
        <a:off x="3470427" y="1532395"/>
        <a:ext cx="3154934" cy="2419572"/>
      </dsp:txXfrm>
    </dsp:sp>
    <dsp:sp modelId="{32BAAD66-9FB3-4B02-8367-F851173FB117}">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22DF768F-A66F-4F0E-A0E3-7BB5196533B3}">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10DF3-AA7B-4AB4-A0E1-129A4AB85FBA}">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1155700">
            <a:lnSpc>
              <a:spcPct val="90000"/>
            </a:lnSpc>
            <a:spcBef>
              <a:spcPct val="0"/>
            </a:spcBef>
            <a:spcAft>
              <a:spcPct val="35000"/>
            </a:spcAft>
            <a:buNone/>
          </a:pPr>
          <a:r>
            <a:rPr lang="en-US" sz="2600" kern="1200"/>
            <a:t>This bot can use indicators like RSI to predict when to sell or buy a share.</a:t>
          </a:r>
        </a:p>
      </dsp:txBody>
      <dsp:txXfrm>
        <a:off x="6940854" y="1532395"/>
        <a:ext cx="3154934" cy="2419572"/>
      </dsp:txXfrm>
    </dsp:sp>
    <dsp:sp modelId="{6677BFFD-F37A-4C79-B250-2CAD3C22A835}">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74BFD4F6-EA0B-4566-B108-5FF81FD37B1E}">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827B4-2A82-449A-AD84-0C0245000B50}">
      <dsp:nvSpPr>
        <dsp:cNvPr id="0" name=""/>
        <dsp:cNvSpPr/>
      </dsp:nvSpPr>
      <dsp:spPr>
        <a:xfrm>
          <a:off x="8283" y="946380"/>
          <a:ext cx="1447093" cy="1447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32C0CC-7D1F-415E-8592-653A2B9BE05D}">
      <dsp:nvSpPr>
        <dsp:cNvPr id="0" name=""/>
        <dsp:cNvSpPr/>
      </dsp:nvSpPr>
      <dsp:spPr>
        <a:xfrm>
          <a:off x="8283" y="2499244"/>
          <a:ext cx="4134552" cy="6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The GRU model performed better with a higher R2 score and lower RMSE.</a:t>
          </a:r>
        </a:p>
      </dsp:txBody>
      <dsp:txXfrm>
        <a:off x="8283" y="2499244"/>
        <a:ext cx="4134552" cy="620182"/>
      </dsp:txXfrm>
    </dsp:sp>
    <dsp:sp modelId="{B9C54E16-260C-4AF8-8783-F3C88E47F5E7}">
      <dsp:nvSpPr>
        <dsp:cNvPr id="0" name=""/>
        <dsp:cNvSpPr/>
      </dsp:nvSpPr>
      <dsp:spPr>
        <a:xfrm>
          <a:off x="8283" y="3168623"/>
          <a:ext cx="4134552" cy="237540"/>
        </a:xfrm>
        <a:prstGeom prst="rect">
          <a:avLst/>
        </a:prstGeom>
        <a:noFill/>
        <a:ln>
          <a:noFill/>
        </a:ln>
        <a:effectLst/>
      </dsp:spPr>
      <dsp:style>
        <a:lnRef idx="0">
          <a:scrgbClr r="0" g="0" b="0"/>
        </a:lnRef>
        <a:fillRef idx="0">
          <a:scrgbClr r="0" g="0" b="0"/>
        </a:fillRef>
        <a:effectRef idx="0">
          <a:scrgbClr r="0" g="0" b="0"/>
        </a:effectRef>
        <a:fontRef idx="minor"/>
      </dsp:style>
    </dsp:sp>
    <dsp:sp modelId="{39341F73-FC8D-49CF-8A41-43387E23A76A}">
      <dsp:nvSpPr>
        <dsp:cNvPr id="0" name=""/>
        <dsp:cNvSpPr/>
      </dsp:nvSpPr>
      <dsp:spPr>
        <a:xfrm>
          <a:off x="5619573" y="901632"/>
          <a:ext cx="1447093" cy="1447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C54E6-53D3-497D-849E-E189358E7397}">
      <dsp:nvSpPr>
        <dsp:cNvPr id="0" name=""/>
        <dsp:cNvSpPr/>
      </dsp:nvSpPr>
      <dsp:spPr>
        <a:xfrm>
          <a:off x="5619573" y="2454495"/>
          <a:ext cx="4134552" cy="6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This better performance can be attributed to-:</a:t>
          </a:r>
        </a:p>
      </dsp:txBody>
      <dsp:txXfrm>
        <a:off x="5619573" y="2454495"/>
        <a:ext cx="4134552" cy="620182"/>
      </dsp:txXfrm>
    </dsp:sp>
    <dsp:sp modelId="{EFD0FD94-F859-49D0-BB91-62552718A439}">
      <dsp:nvSpPr>
        <dsp:cNvPr id="0" name=""/>
        <dsp:cNvSpPr/>
      </dsp:nvSpPr>
      <dsp:spPr>
        <a:xfrm>
          <a:off x="4866381" y="3034376"/>
          <a:ext cx="5640934" cy="41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endParaRPr lang="en-US" sz="2000" kern="1200" dirty="0"/>
        </a:p>
        <a:p>
          <a:pPr marL="228600" lvl="1" indent="-228600" algn="l" defTabSz="889000">
            <a:lnSpc>
              <a:spcPct val="90000"/>
            </a:lnSpc>
            <a:spcBef>
              <a:spcPct val="0"/>
            </a:spcBef>
            <a:spcAft>
              <a:spcPct val="15000"/>
            </a:spcAft>
            <a:buChar char="•"/>
          </a:pPr>
          <a:r>
            <a:rPr lang="en-US" sz="2000" kern="1200" dirty="0"/>
            <a:t>Less complex structure and hence easy to modify</a:t>
          </a:r>
        </a:p>
        <a:p>
          <a:pPr marL="228600" lvl="1" indent="-228600" algn="l" defTabSz="889000">
            <a:lnSpc>
              <a:spcPct val="90000"/>
            </a:lnSpc>
            <a:spcBef>
              <a:spcPct val="0"/>
            </a:spcBef>
            <a:spcAft>
              <a:spcPct val="15000"/>
            </a:spcAft>
            <a:buChar char="•"/>
          </a:pPr>
          <a:r>
            <a:rPr lang="en-US" sz="2000" kern="1200" dirty="0"/>
            <a:t>It is computationally more efficient</a:t>
          </a:r>
        </a:p>
        <a:p>
          <a:pPr marL="228600" lvl="1" indent="-228600" algn="l" defTabSz="889000">
            <a:lnSpc>
              <a:spcPct val="90000"/>
            </a:lnSpc>
            <a:spcBef>
              <a:spcPct val="0"/>
            </a:spcBef>
            <a:spcAft>
              <a:spcPct val="15000"/>
            </a:spcAft>
            <a:buChar char="•"/>
          </a:pPr>
          <a:r>
            <a:rPr lang="en-US" sz="2000" kern="1200" dirty="0"/>
            <a:t>GRU’s perform better on less training data.</a:t>
          </a:r>
        </a:p>
      </dsp:txBody>
      <dsp:txXfrm>
        <a:off x="4866381" y="3034376"/>
        <a:ext cx="5640934" cy="41653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7T17:15:24.901"/>
    </inkml:context>
    <inkml:brush xml:id="br0">
      <inkml:brushProperty name="width" value="0.05" units="cm"/>
      <inkml:brushProperty name="height" value="0.05" units="cm"/>
    </inkml:brush>
  </inkml:definitions>
  <inkml:trace contextRef="#ctx0" brushRef="#br0">1 1 352,'0'0'0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20DC1-F2B7-40F7-998F-5470EFCFDF6E}"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9EB12-4FDE-4CCE-BAAE-ED9422B9E845}" type="slidenum">
              <a:rPr lang="en-US" smtClean="0"/>
              <a:t>‹#›</a:t>
            </a:fld>
            <a:endParaRPr lang="en-US"/>
          </a:p>
        </p:txBody>
      </p:sp>
    </p:spTree>
    <p:extLst>
      <p:ext uri="{BB962C8B-B14F-4D97-AF65-F5344CB8AC3E}">
        <p14:creationId xmlns:p14="http://schemas.microsoft.com/office/powerpoint/2010/main" val="48324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a:t>
            </a:fld>
            <a:endParaRPr lang="en-US"/>
          </a:p>
        </p:txBody>
      </p:sp>
    </p:spTree>
    <p:extLst>
      <p:ext uri="{BB962C8B-B14F-4D97-AF65-F5344CB8AC3E}">
        <p14:creationId xmlns:p14="http://schemas.microsoft.com/office/powerpoint/2010/main" val="61413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12</a:t>
            </a:fld>
            <a:endParaRPr lang="en-US"/>
          </a:p>
        </p:txBody>
      </p:sp>
    </p:spTree>
    <p:extLst>
      <p:ext uri="{BB962C8B-B14F-4D97-AF65-F5344CB8AC3E}">
        <p14:creationId xmlns:p14="http://schemas.microsoft.com/office/powerpoint/2010/main" val="222795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13</a:t>
            </a:fld>
            <a:endParaRPr lang="en-US"/>
          </a:p>
        </p:txBody>
      </p:sp>
    </p:spTree>
    <p:extLst>
      <p:ext uri="{BB962C8B-B14F-4D97-AF65-F5344CB8AC3E}">
        <p14:creationId xmlns:p14="http://schemas.microsoft.com/office/powerpoint/2010/main" val="7688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14</a:t>
            </a:fld>
            <a:endParaRPr lang="en-US"/>
          </a:p>
        </p:txBody>
      </p:sp>
    </p:spTree>
    <p:extLst>
      <p:ext uri="{BB962C8B-B14F-4D97-AF65-F5344CB8AC3E}">
        <p14:creationId xmlns:p14="http://schemas.microsoft.com/office/powerpoint/2010/main" val="164257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15</a:t>
            </a:fld>
            <a:endParaRPr lang="en-US"/>
          </a:p>
        </p:txBody>
      </p:sp>
    </p:spTree>
    <p:extLst>
      <p:ext uri="{BB962C8B-B14F-4D97-AF65-F5344CB8AC3E}">
        <p14:creationId xmlns:p14="http://schemas.microsoft.com/office/powerpoint/2010/main" val="240537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the window size is set to 10 to calculates the 10-day closing price considering the previous 9 day values.</a:t>
            </a:r>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16</a:t>
            </a:fld>
            <a:endParaRPr lang="en-US"/>
          </a:p>
        </p:txBody>
      </p:sp>
    </p:spTree>
    <p:extLst>
      <p:ext uri="{BB962C8B-B14F-4D97-AF65-F5344CB8AC3E}">
        <p14:creationId xmlns:p14="http://schemas.microsoft.com/office/powerpoint/2010/main" val="132986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18</a:t>
            </a:fld>
            <a:endParaRPr lang="en-US"/>
          </a:p>
        </p:txBody>
      </p:sp>
    </p:spTree>
    <p:extLst>
      <p:ext uri="{BB962C8B-B14F-4D97-AF65-F5344CB8AC3E}">
        <p14:creationId xmlns:p14="http://schemas.microsoft.com/office/powerpoint/2010/main" val="93965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99EB12-4FDE-4CCE-BAAE-ED9422B9E845}" type="slidenum">
              <a:rPr lang="en-US" smtClean="0"/>
              <a:t>19</a:t>
            </a:fld>
            <a:endParaRPr lang="en-US"/>
          </a:p>
        </p:txBody>
      </p:sp>
    </p:spTree>
    <p:extLst>
      <p:ext uri="{BB962C8B-B14F-4D97-AF65-F5344CB8AC3E}">
        <p14:creationId xmlns:p14="http://schemas.microsoft.com/office/powerpoint/2010/main" val="1309914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22</a:t>
            </a:fld>
            <a:endParaRPr lang="en-US"/>
          </a:p>
        </p:txBody>
      </p:sp>
    </p:spTree>
    <p:extLst>
      <p:ext uri="{BB962C8B-B14F-4D97-AF65-F5344CB8AC3E}">
        <p14:creationId xmlns:p14="http://schemas.microsoft.com/office/powerpoint/2010/main" val="1938733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23</a:t>
            </a:fld>
            <a:endParaRPr lang="en-US"/>
          </a:p>
        </p:txBody>
      </p:sp>
    </p:spTree>
    <p:extLst>
      <p:ext uri="{BB962C8B-B14F-4D97-AF65-F5344CB8AC3E}">
        <p14:creationId xmlns:p14="http://schemas.microsoft.com/office/powerpoint/2010/main" val="3852794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99EB12-4FDE-4CCE-BAAE-ED9422B9E845}" type="slidenum">
              <a:rPr lang="en-US" smtClean="0"/>
              <a:t>2</a:t>
            </a:fld>
            <a:endParaRPr lang="en-US"/>
          </a:p>
        </p:txBody>
      </p:sp>
    </p:spTree>
    <p:extLst>
      <p:ext uri="{BB962C8B-B14F-4D97-AF65-F5344CB8AC3E}">
        <p14:creationId xmlns:p14="http://schemas.microsoft.com/office/powerpoint/2010/main" val="184303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3</a:t>
            </a:fld>
            <a:endParaRPr lang="en-US"/>
          </a:p>
        </p:txBody>
      </p:sp>
    </p:spTree>
    <p:extLst>
      <p:ext uri="{BB962C8B-B14F-4D97-AF65-F5344CB8AC3E}">
        <p14:creationId xmlns:p14="http://schemas.microsoft.com/office/powerpoint/2010/main" val="241193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6</a:t>
            </a:fld>
            <a:endParaRPr lang="en-US"/>
          </a:p>
        </p:txBody>
      </p:sp>
    </p:spTree>
    <p:extLst>
      <p:ext uri="{BB962C8B-B14F-4D97-AF65-F5344CB8AC3E}">
        <p14:creationId xmlns:p14="http://schemas.microsoft.com/office/powerpoint/2010/main" val="303235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7</a:t>
            </a:fld>
            <a:endParaRPr lang="en-US"/>
          </a:p>
        </p:txBody>
      </p:sp>
    </p:spTree>
    <p:extLst>
      <p:ext uri="{BB962C8B-B14F-4D97-AF65-F5344CB8AC3E}">
        <p14:creationId xmlns:p14="http://schemas.microsoft.com/office/powerpoint/2010/main" val="405294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the </a:t>
            </a:r>
            <a:r>
              <a:rPr lang="en-US" dirty="0" err="1"/>
              <a:t>kline</a:t>
            </a:r>
            <a:r>
              <a:rPr lang="en-US" dirty="0"/>
              <a:t> method to extract data for ADA crypto for one day interval.</a:t>
            </a:r>
          </a:p>
        </p:txBody>
      </p:sp>
      <p:sp>
        <p:nvSpPr>
          <p:cNvPr id="4" name="Slide Number Placeholder 3"/>
          <p:cNvSpPr>
            <a:spLocks noGrp="1"/>
          </p:cNvSpPr>
          <p:nvPr>
            <p:ph type="sldNum" sz="quarter" idx="5"/>
          </p:nvPr>
        </p:nvSpPr>
        <p:spPr/>
        <p:txBody>
          <a:bodyPr/>
          <a:lstStyle/>
          <a:p>
            <a:fld id="{5199EB12-4FDE-4CCE-BAAE-ED9422B9E845}" type="slidenum">
              <a:rPr lang="en-US" smtClean="0"/>
              <a:t>8</a:t>
            </a:fld>
            <a:endParaRPr lang="en-US"/>
          </a:p>
        </p:txBody>
      </p:sp>
    </p:spTree>
    <p:extLst>
      <p:ext uri="{BB962C8B-B14F-4D97-AF65-F5344CB8AC3E}">
        <p14:creationId xmlns:p14="http://schemas.microsoft.com/office/powerpoint/2010/main" val="331762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9</a:t>
            </a:fld>
            <a:endParaRPr lang="en-US"/>
          </a:p>
        </p:txBody>
      </p:sp>
    </p:spTree>
    <p:extLst>
      <p:ext uri="{BB962C8B-B14F-4D97-AF65-F5344CB8AC3E}">
        <p14:creationId xmlns:p14="http://schemas.microsoft.com/office/powerpoint/2010/main" val="415893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10</a:t>
            </a:fld>
            <a:endParaRPr lang="en-US"/>
          </a:p>
        </p:txBody>
      </p:sp>
    </p:spTree>
    <p:extLst>
      <p:ext uri="{BB962C8B-B14F-4D97-AF65-F5344CB8AC3E}">
        <p14:creationId xmlns:p14="http://schemas.microsoft.com/office/powerpoint/2010/main" val="9013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464E56"/>
                </a:solidFill>
                <a:effectLst/>
                <a:latin typeface="helvetica neue"/>
              </a:rPr>
              <a:t>A green candlestick means that the opening price on that day was lower than the closing price that day (i.e. the price moved up during the day); a red candlestick means that the opening price was higher than the closing price that day (i.e. the price moved down during the day).</a:t>
            </a:r>
            <a:endParaRPr lang="en-US" dirty="0"/>
          </a:p>
          <a:p>
            <a:endParaRPr lang="en-US" dirty="0"/>
          </a:p>
        </p:txBody>
      </p:sp>
      <p:sp>
        <p:nvSpPr>
          <p:cNvPr id="4" name="Slide Number Placeholder 3"/>
          <p:cNvSpPr>
            <a:spLocks noGrp="1"/>
          </p:cNvSpPr>
          <p:nvPr>
            <p:ph type="sldNum" sz="quarter" idx="5"/>
          </p:nvPr>
        </p:nvSpPr>
        <p:spPr/>
        <p:txBody>
          <a:bodyPr/>
          <a:lstStyle/>
          <a:p>
            <a:fld id="{5199EB12-4FDE-4CCE-BAAE-ED9422B9E845}" type="slidenum">
              <a:rPr lang="en-US" smtClean="0"/>
              <a:t>11</a:t>
            </a:fld>
            <a:endParaRPr lang="en-US"/>
          </a:p>
        </p:txBody>
      </p:sp>
    </p:spTree>
    <p:extLst>
      <p:ext uri="{BB962C8B-B14F-4D97-AF65-F5344CB8AC3E}">
        <p14:creationId xmlns:p14="http://schemas.microsoft.com/office/powerpoint/2010/main" val="379465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B84D-02B8-4B6C-911C-2DD05F4BD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F8422E-7A91-4DCA-8C7B-E162FB5F5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07F65-02DA-4BB1-BD65-C24376994D1A}"/>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9A140A83-BDFE-485D-A454-244B50AF6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A2796-E900-4E4E-BE8E-C6C72E532A50}"/>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30487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1929-D164-438A-967A-B58C8676C4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5460D-5A00-44DE-92B9-33865DA2F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FB486-CF73-4274-B064-0F7AC1D17C72}"/>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BD362BF4-327D-4FF7-8528-C0D38B72E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A4046-0B70-43B5-ADDB-E408E97B575E}"/>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57816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1DF26-43E6-459B-98CC-96EA5E5130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C2357-C36B-410E-9ECC-C448E1286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BDF99-B8F2-4080-B610-B9AE1F133931}"/>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B1808DF2-7DD1-4231-A4C9-C567728C6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7DAA0-4CBE-467F-8ED9-2A1733E56629}"/>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252541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A663-B486-44D0-9B3D-4A8189974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D81D5-00A0-48DE-965C-BF10630EC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087762-246D-46AF-9A1C-DC84C9779B8C}"/>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709A9D52-8969-46EE-8D74-5C1DC76E8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E9131-9619-48C5-8162-D495EF1F191C}"/>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3929211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A170-452A-436D-87BF-C275480FE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B2B65-8F89-4847-9E30-8502BA5C7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9BCAD-9464-4DCE-9BF1-46A3ACAA18AF}"/>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C243D330-6D12-4D2E-8CF0-73F47197E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594A-3005-4FD1-9071-E25BE035F017}"/>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3839319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7410-2BF0-45C2-8802-343227DE1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0A1AB4-D49D-4105-8E9F-F85B90A17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B36F1-A751-4E71-8267-ADA1AF28CB8A}"/>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A61735AC-60B5-4CF0-BDBF-922D53593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8EDD5-4459-4070-9566-01F0DB66933F}"/>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228560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1C2B-C7A0-41DB-B755-CDEFB9ABE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25F1E-32B4-43EC-BEEC-919F4FAA3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C9CBD-2BA5-4B96-BB30-45E4180C8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85C043-4CA5-4D3B-AB18-23AA57C84874}"/>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6" name="Footer Placeholder 5">
            <a:extLst>
              <a:ext uri="{FF2B5EF4-FFF2-40B4-BE49-F238E27FC236}">
                <a16:creationId xmlns:a16="http://schemas.microsoft.com/office/drawing/2014/main" id="{A581022D-D0CF-49FF-A1C8-D6F369F13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60F72-E760-4AC3-AEB1-65759F95716B}"/>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182947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54A2-FC7D-4000-8B7E-063AABB3FD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520720-58AC-4152-8479-A3A541FDC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A2CB52-DD52-4C87-9F3C-897D80CAD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22A54-2803-4CA6-A34E-CA102E0DC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A03B3-5C68-46A5-B118-3B10FAB8E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534D1D-9DE6-4A82-BFF5-A98330C698D4}"/>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8" name="Footer Placeholder 7">
            <a:extLst>
              <a:ext uri="{FF2B5EF4-FFF2-40B4-BE49-F238E27FC236}">
                <a16:creationId xmlns:a16="http://schemas.microsoft.com/office/drawing/2014/main" id="{26320ADC-53F6-4B31-AE26-98BB62CD3E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5AC3DD-5A0B-45E7-9B6B-96C43D09A004}"/>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210103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DED0-DD8B-4822-949F-139109760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C3052-9F2B-4936-A054-FC0C43DBBF8A}"/>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4" name="Footer Placeholder 3">
            <a:extLst>
              <a:ext uri="{FF2B5EF4-FFF2-40B4-BE49-F238E27FC236}">
                <a16:creationId xmlns:a16="http://schemas.microsoft.com/office/drawing/2014/main" id="{11DEF7A4-99F7-4D9A-95F7-6B222E7D6C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C2FD7-41AA-460D-A2A3-6D477EB24084}"/>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1730487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B6AD8-98E9-4973-80ED-AB8EE70E7420}"/>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3" name="Footer Placeholder 2">
            <a:extLst>
              <a:ext uri="{FF2B5EF4-FFF2-40B4-BE49-F238E27FC236}">
                <a16:creationId xmlns:a16="http://schemas.microsoft.com/office/drawing/2014/main" id="{48A85CD2-BE87-40CF-89CE-D6D1CA6FA5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528505-2525-4293-A618-2CF8711F09F5}"/>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199926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72B6-7335-4622-B06B-EE475242C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16382-CD4A-43ED-9028-BEB7AF063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E84FB-3B14-44BB-85C0-62272FC65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516FF-506B-403E-A64C-B7BFAD443414}"/>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6" name="Footer Placeholder 5">
            <a:extLst>
              <a:ext uri="{FF2B5EF4-FFF2-40B4-BE49-F238E27FC236}">
                <a16:creationId xmlns:a16="http://schemas.microsoft.com/office/drawing/2014/main" id="{CFB49F36-E0BD-40DE-86BF-18D109074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54DF0-2DEB-4D41-972E-F48203362B62}"/>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320709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CD1-8753-4920-AAEE-69CEBAE6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45D47-445E-4016-9063-50DF42FC2C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50A48-A1A5-42AE-98E3-7DE78C8AF74C}"/>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1C6F448C-7948-4D39-BDE0-17212B38D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418D7-8D65-45DE-A042-F89A57CDC17F}"/>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2814371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2D9B-7FEC-43BF-9317-D18D5019C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A33763-77E1-4D40-A248-950C8A76A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E0B71-6794-462F-9F5C-CDC470CAD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05AFB-D636-4775-B9A4-965B3CA492BC}"/>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6" name="Footer Placeholder 5">
            <a:extLst>
              <a:ext uri="{FF2B5EF4-FFF2-40B4-BE49-F238E27FC236}">
                <a16:creationId xmlns:a16="http://schemas.microsoft.com/office/drawing/2014/main" id="{E4EAACEB-57C3-4FF9-BE1A-C72C2B40F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C7CCE-3E83-43FF-B937-5A70916122E9}"/>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2972080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79FF-C8CB-4C83-A081-1B78891A61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6BD15-CAB2-4920-83C5-2770F94D2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5B4F-3314-4CC6-922C-ACECA411426B}"/>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48CE2B00-60DA-48E2-B921-F36E5D7D3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B68DF-368F-470D-BA01-AB639BBF3290}"/>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2344566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DBF7A-B60B-43B2-BA09-E6E9B1D23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9E1413-7048-44A9-BAB3-9E3D4AD2E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B758A-C8C2-4681-985D-A3C9EDBEF678}"/>
              </a:ext>
            </a:extLst>
          </p:cNvPr>
          <p:cNvSpPr>
            <a:spLocks noGrp="1"/>
          </p:cNvSpPr>
          <p:nvPr>
            <p:ph type="dt" sz="half" idx="10"/>
          </p:nvPr>
        </p:nvSpPr>
        <p:spPr/>
        <p:txBody>
          <a:body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17808A41-547A-4803-829F-1937F9EB5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B71F3-C1FE-45BC-B3DF-9FBA4EB57474}"/>
              </a:ext>
            </a:extLst>
          </p:cNvPr>
          <p:cNvSpPr>
            <a:spLocks noGrp="1"/>
          </p:cNvSpPr>
          <p:nvPr>
            <p:ph type="sldNum" sz="quarter" idx="12"/>
          </p:nvPr>
        </p:nvSpPr>
        <p:spPr/>
        <p:txBody>
          <a:bodyPr/>
          <a:lstStyle/>
          <a:p>
            <a:fld id="{8E1A6A45-D93D-435D-87D0-B76CDB98C5BE}" type="slidenum">
              <a:rPr lang="en-IN" smtClean="0"/>
              <a:t>‹#›</a:t>
            </a:fld>
            <a:endParaRPr lang="en-IN"/>
          </a:p>
        </p:txBody>
      </p:sp>
    </p:spTree>
    <p:extLst>
      <p:ext uri="{BB962C8B-B14F-4D97-AF65-F5344CB8AC3E}">
        <p14:creationId xmlns:p14="http://schemas.microsoft.com/office/powerpoint/2010/main" val="172432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B58D-3591-42B2-B63A-30F26512A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E1D599-FA20-4A45-9B8C-E66166600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1FDC7-AAA8-41F6-8177-C02AE57F7C90}"/>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E4AF3AA8-F369-4B54-B83B-A310CBAF7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E39E5-6FDC-45AF-AF24-22EC815F84BE}"/>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27689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27D9-EF54-4B41-9B75-1749A3DC6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5859B-B3E8-4C45-ADC4-3560301D9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72598-8A5D-4BFB-A1EE-CEDE3FE68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F7807-475C-432A-8737-80B001EA7C89}"/>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6" name="Footer Placeholder 5">
            <a:extLst>
              <a:ext uri="{FF2B5EF4-FFF2-40B4-BE49-F238E27FC236}">
                <a16:creationId xmlns:a16="http://schemas.microsoft.com/office/drawing/2014/main" id="{46B01B77-E9C9-48EF-91EC-8C96E8248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D31AB-32CF-4440-AF02-95742F7FA79A}"/>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473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07AD-40B6-4E1B-A478-8D5D5CAF83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F94909-A4ED-44C2-A4FA-2FCEC6A82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055AB-BA76-41E5-AB32-8CC719509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371D7E-B2C5-4E02-AF9E-76965DE40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37AA0-920D-40A1-8083-51E62ED4A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CB5ED1-6F5D-4021-AC16-F4C36D5F2C59}"/>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8" name="Footer Placeholder 7">
            <a:extLst>
              <a:ext uri="{FF2B5EF4-FFF2-40B4-BE49-F238E27FC236}">
                <a16:creationId xmlns:a16="http://schemas.microsoft.com/office/drawing/2014/main" id="{6DDE88B4-A303-4E20-8FCC-B24BFBE428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F66ED0-3A17-451A-8279-ADD2FB6DFCD2}"/>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191776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6E02-97CF-493E-9190-1B9782500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934459-FB20-4520-985A-C7A2BC683F5B}"/>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4" name="Footer Placeholder 3">
            <a:extLst>
              <a:ext uri="{FF2B5EF4-FFF2-40B4-BE49-F238E27FC236}">
                <a16:creationId xmlns:a16="http://schemas.microsoft.com/office/drawing/2014/main" id="{2B7BA87B-4670-41B8-B8BA-ACCD329C1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0DF69-FBDA-4A53-9FEB-F105D840A1D0}"/>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157770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E0CAB-7750-4259-B196-AB12AB494E19}"/>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3" name="Footer Placeholder 2">
            <a:extLst>
              <a:ext uri="{FF2B5EF4-FFF2-40B4-BE49-F238E27FC236}">
                <a16:creationId xmlns:a16="http://schemas.microsoft.com/office/drawing/2014/main" id="{ABE46972-3760-47A2-99E1-754219C73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E6789-3366-4673-B4AE-F40E45CA8A4E}"/>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232415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E2A0-C174-43E6-B03D-4ABCB391E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165FF3-E5BF-4725-9734-200E67E65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B178B-DBFC-414B-BA61-121B05FF5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38EAD-33D5-48FF-8EDA-4E56CBD4638A}"/>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6" name="Footer Placeholder 5">
            <a:extLst>
              <a:ext uri="{FF2B5EF4-FFF2-40B4-BE49-F238E27FC236}">
                <a16:creationId xmlns:a16="http://schemas.microsoft.com/office/drawing/2014/main" id="{BD7D35E9-15BB-451C-8C8D-071F5BF8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E7E95-11F9-486F-B851-F557CB57AF20}"/>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244708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449A-56A5-4DE1-9282-D8D5EA181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0EEBB-8747-4325-9987-4E41E62C9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16F55-1957-4747-9C7A-987BE930D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9245-8854-43FE-B2E6-7783D5E2ACDD}"/>
              </a:ext>
            </a:extLst>
          </p:cNvPr>
          <p:cNvSpPr>
            <a:spLocks noGrp="1"/>
          </p:cNvSpPr>
          <p:nvPr>
            <p:ph type="dt" sz="half" idx="10"/>
          </p:nvPr>
        </p:nvSpPr>
        <p:spPr/>
        <p:txBody>
          <a:bodyPr/>
          <a:lstStyle/>
          <a:p>
            <a:fld id="{C3F44852-F3CB-4AF2-AB6E-8AD511D885BC}" type="datetimeFigureOut">
              <a:rPr lang="en-US" smtClean="0"/>
              <a:t>5/18/2021</a:t>
            </a:fld>
            <a:endParaRPr lang="en-US"/>
          </a:p>
        </p:txBody>
      </p:sp>
      <p:sp>
        <p:nvSpPr>
          <p:cNvPr id="6" name="Footer Placeholder 5">
            <a:extLst>
              <a:ext uri="{FF2B5EF4-FFF2-40B4-BE49-F238E27FC236}">
                <a16:creationId xmlns:a16="http://schemas.microsoft.com/office/drawing/2014/main" id="{9BF41B71-C867-4957-92F2-D00DA4CA9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A71AB-60A4-4551-804C-F2048EC3CC62}"/>
              </a:ext>
            </a:extLst>
          </p:cNvPr>
          <p:cNvSpPr>
            <a:spLocks noGrp="1"/>
          </p:cNvSpPr>
          <p:nvPr>
            <p:ph type="sldNum" sz="quarter" idx="12"/>
          </p:nvPr>
        </p:nvSpPr>
        <p:spPr/>
        <p:txBody>
          <a:bodyPr/>
          <a:lstStyle/>
          <a:p>
            <a:fld id="{060C05BA-2F59-4EB0-B6E8-CCBC81924E90}" type="slidenum">
              <a:rPr lang="en-US" smtClean="0"/>
              <a:t>‹#›</a:t>
            </a:fld>
            <a:endParaRPr lang="en-US"/>
          </a:p>
        </p:txBody>
      </p:sp>
    </p:spTree>
    <p:extLst>
      <p:ext uri="{BB962C8B-B14F-4D97-AF65-F5344CB8AC3E}">
        <p14:creationId xmlns:p14="http://schemas.microsoft.com/office/powerpoint/2010/main" val="18739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338F4-3A48-49D4-A231-F1CFD062F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1969E-4454-443D-B437-483F0DFA5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B0549-9EB8-4497-9683-940240140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44852-F3CB-4AF2-AB6E-8AD511D885BC}" type="datetimeFigureOut">
              <a:rPr lang="en-US" smtClean="0"/>
              <a:t>5/18/2021</a:t>
            </a:fld>
            <a:endParaRPr lang="en-US"/>
          </a:p>
        </p:txBody>
      </p:sp>
      <p:sp>
        <p:nvSpPr>
          <p:cNvPr id="5" name="Footer Placeholder 4">
            <a:extLst>
              <a:ext uri="{FF2B5EF4-FFF2-40B4-BE49-F238E27FC236}">
                <a16:creationId xmlns:a16="http://schemas.microsoft.com/office/drawing/2014/main" id="{20804876-0ED5-48DD-A0D6-E3779CB5B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A4DED7-EA68-4DBA-ABED-41E112B5A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C05BA-2F59-4EB0-B6E8-CCBC81924E90}" type="slidenum">
              <a:rPr lang="en-US" smtClean="0"/>
              <a:t>‹#›</a:t>
            </a:fld>
            <a:endParaRPr lang="en-US"/>
          </a:p>
        </p:txBody>
      </p:sp>
    </p:spTree>
    <p:extLst>
      <p:ext uri="{BB962C8B-B14F-4D97-AF65-F5344CB8AC3E}">
        <p14:creationId xmlns:p14="http://schemas.microsoft.com/office/powerpoint/2010/main" val="377048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5CD34-636F-4396-8687-2B90CEE9E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FC277-FA5E-45C2-B9F4-5ADB2FDBB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A9A42-2D40-4BA4-AFA0-F5A0A4A9E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6AAF1-EF1D-4FB6-B2D9-3ADB45A43CE3}" type="datetimeFigureOut">
              <a:rPr lang="en-IN" smtClean="0"/>
              <a:t>18-05-2021</a:t>
            </a:fld>
            <a:endParaRPr lang="en-IN"/>
          </a:p>
        </p:txBody>
      </p:sp>
      <p:sp>
        <p:nvSpPr>
          <p:cNvPr id="5" name="Footer Placeholder 4">
            <a:extLst>
              <a:ext uri="{FF2B5EF4-FFF2-40B4-BE49-F238E27FC236}">
                <a16:creationId xmlns:a16="http://schemas.microsoft.com/office/drawing/2014/main" id="{C2C91095-DDA1-4C86-BE85-534A2648F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863B3F-B44E-4DE1-A125-E0D33F742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A6A45-D93D-435D-87D0-B76CDB98C5BE}" type="slidenum">
              <a:rPr lang="en-IN" smtClean="0"/>
              <a:t>‹#›</a:t>
            </a:fld>
            <a:endParaRPr lang="en-IN"/>
          </a:p>
        </p:txBody>
      </p:sp>
    </p:spTree>
    <p:extLst>
      <p:ext uri="{BB962C8B-B14F-4D97-AF65-F5344CB8AC3E}">
        <p14:creationId xmlns:p14="http://schemas.microsoft.com/office/powerpoint/2010/main" val="379370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jpe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4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roup 4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5" name="Freeform: Shape 4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15DD41CE-436D-4ECE-86DB-0A70BB65948C}"/>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dirty="0">
                <a:solidFill>
                  <a:schemeClr val="tx2"/>
                </a:solidFill>
                <a:latin typeface="+mj-lt"/>
                <a:ea typeface="+mj-ea"/>
                <a:cs typeface="+mj-cs"/>
              </a:rPr>
              <a:t>Cardano ADA Price Prediction</a:t>
            </a:r>
          </a:p>
        </p:txBody>
      </p:sp>
      <p:sp>
        <p:nvSpPr>
          <p:cNvPr id="3" name="Subtitle 2">
            <a:extLst>
              <a:ext uri="{FF2B5EF4-FFF2-40B4-BE49-F238E27FC236}">
                <a16:creationId xmlns:a16="http://schemas.microsoft.com/office/drawing/2014/main" id="{9795FE35-3BD8-48BB-9011-E067F0C843C1}"/>
              </a:ext>
            </a:extLst>
          </p:cNvPr>
          <p:cNvSpPr>
            <a:spLocks noGrp="1"/>
          </p:cNvSpPr>
          <p:nvPr>
            <p:ph type="subTitle" idx="1"/>
          </p:nvPr>
        </p:nvSpPr>
        <p:spPr>
          <a:xfrm>
            <a:off x="5705061" y="775252"/>
            <a:ext cx="5688363" cy="5259788"/>
          </a:xfrm>
        </p:spPr>
        <p:txBody>
          <a:bodyPr vert="horz" lIns="91440" tIns="45720" rIns="91440" bIns="45720" rtlCol="0" anchor="ctr">
            <a:normAutofit/>
          </a:bodyPr>
          <a:lstStyle/>
          <a:p>
            <a:pPr indent="-228600" algn="l">
              <a:buFont typeface="Arial" panose="020B0604020202020204" pitchFamily="34" charset="0"/>
              <a:buChar char="•"/>
            </a:pPr>
            <a:r>
              <a:rPr lang="en-US" sz="2800" dirty="0">
                <a:solidFill>
                  <a:schemeClr val="tx2"/>
                </a:solidFill>
              </a:rPr>
              <a:t>Subject Name- Applications of Artificial Intelligence</a:t>
            </a:r>
          </a:p>
          <a:p>
            <a:pPr indent="-228600" algn="l">
              <a:buFont typeface="Arial" panose="020B0604020202020204" pitchFamily="34" charset="0"/>
              <a:buChar char="•"/>
            </a:pPr>
            <a:r>
              <a:rPr lang="en-US" sz="2800" dirty="0">
                <a:solidFill>
                  <a:schemeClr val="tx2"/>
                </a:solidFill>
              </a:rPr>
              <a:t>Subject Code- EAI6010</a:t>
            </a:r>
          </a:p>
          <a:p>
            <a:pPr indent="-228600" algn="l">
              <a:buFont typeface="Arial" panose="020B0604020202020204" pitchFamily="34" charset="0"/>
              <a:buChar char="•"/>
            </a:pPr>
            <a:r>
              <a:rPr lang="en-US" sz="2800" dirty="0">
                <a:solidFill>
                  <a:schemeClr val="tx2"/>
                </a:solidFill>
              </a:rPr>
              <a:t>By: Covid Resistant Husky Group 3 </a:t>
            </a:r>
          </a:p>
          <a:p>
            <a:pPr algn="l"/>
            <a:r>
              <a:rPr lang="en-US" sz="2800" dirty="0">
                <a:solidFill>
                  <a:schemeClr val="tx2"/>
                </a:solidFill>
              </a:rPr>
              <a:t>- Aayushi Gupta</a:t>
            </a:r>
          </a:p>
          <a:p>
            <a:pPr algn="l"/>
            <a:r>
              <a:rPr lang="en-US" sz="2800" dirty="0">
                <a:solidFill>
                  <a:schemeClr val="tx2"/>
                </a:solidFill>
              </a:rPr>
              <a:t>- Atharva Kulkarni</a:t>
            </a:r>
          </a:p>
          <a:p>
            <a:pPr algn="l"/>
            <a:r>
              <a:rPr lang="en-US" sz="2800" dirty="0">
                <a:solidFill>
                  <a:schemeClr val="tx2"/>
                </a:solidFill>
              </a:rPr>
              <a:t>- Sai Prathap Reddy Cheluri</a:t>
            </a:r>
          </a:p>
          <a:p>
            <a:pPr algn="l"/>
            <a:r>
              <a:rPr lang="en-US" sz="2800" dirty="0">
                <a:solidFill>
                  <a:schemeClr val="tx2"/>
                </a:solidFill>
              </a:rPr>
              <a:t>- Shivani Sharma</a:t>
            </a:r>
          </a:p>
          <a:p>
            <a:pPr algn="l"/>
            <a:r>
              <a:rPr lang="en-US" sz="2800" dirty="0">
                <a:solidFill>
                  <a:schemeClr val="tx2"/>
                </a:solidFill>
              </a:rPr>
              <a:t>- Srinidhi Karichalra</a:t>
            </a:r>
          </a:p>
          <a:p>
            <a:pPr marL="285750"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5114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F741FA-63DF-4416-8F7E-56F2CB0FA43E}"/>
              </a:ext>
            </a:extLst>
          </p:cNvPr>
          <p:cNvSpPr>
            <a:spLocks noGrp="1"/>
          </p:cNvSpPr>
          <p:nvPr>
            <p:ph type="title"/>
          </p:nvPr>
        </p:nvSpPr>
        <p:spPr>
          <a:xfrm>
            <a:off x="1046746" y="586822"/>
            <a:ext cx="3560252" cy="1645920"/>
          </a:xfrm>
        </p:spPr>
        <p:txBody>
          <a:bodyPr>
            <a:normAutofit/>
          </a:bodyPr>
          <a:lstStyle/>
          <a:p>
            <a:r>
              <a:rPr lang="en-US" sz="3200"/>
              <a:t>Data Visualization</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DBAC189-C527-4203-B9D6-20F43E62F243}"/>
              </a:ext>
            </a:extLst>
          </p:cNvPr>
          <p:cNvSpPr>
            <a:spLocks noGrp="1"/>
          </p:cNvSpPr>
          <p:nvPr>
            <p:ph idx="1"/>
          </p:nvPr>
        </p:nvSpPr>
        <p:spPr>
          <a:xfrm>
            <a:off x="5351164" y="586822"/>
            <a:ext cx="6002636" cy="1645920"/>
          </a:xfrm>
        </p:spPr>
        <p:txBody>
          <a:bodyPr anchor="ctr">
            <a:normAutofit lnSpcReduction="10000"/>
          </a:bodyPr>
          <a:lstStyle/>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 plotly library was imported to plot the candlestick chart. A candlestick is a type of price chart used in technical analysis that displays the high, low, open, and closing prices of a security for a specific period.</a:t>
            </a:r>
          </a:p>
          <a:p>
            <a:endParaRPr lang="en-US" sz="1800" dirty="0"/>
          </a:p>
        </p:txBody>
      </p:sp>
      <p:pic>
        <p:nvPicPr>
          <p:cNvPr id="5" name="Picture 4" descr="Graphical user interface&#10;&#10;Description automatically generated with medium confidence">
            <a:extLst>
              <a:ext uri="{FF2B5EF4-FFF2-40B4-BE49-F238E27FC236}">
                <a16:creationId xmlns:a16="http://schemas.microsoft.com/office/drawing/2014/main" id="{48138B03-5627-4B94-92CD-71F83F8F95E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27299" y="2545879"/>
            <a:ext cx="9096343" cy="3887238"/>
          </a:xfrm>
          <a:prstGeom prst="rect">
            <a:avLst/>
          </a:prstGeom>
        </p:spPr>
      </p:pic>
    </p:spTree>
    <p:extLst>
      <p:ext uri="{BB962C8B-B14F-4D97-AF65-F5344CB8AC3E}">
        <p14:creationId xmlns:p14="http://schemas.microsoft.com/office/powerpoint/2010/main" val="41248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2F750DD1-16FA-414F-92F0-439F7A0A09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2" y="593998"/>
            <a:ext cx="5426764" cy="2360641"/>
          </a:xfrm>
          <a:prstGeom prst="rect">
            <a:avLst/>
          </a:prstGeom>
        </p:spPr>
      </p:pic>
      <p:pic>
        <p:nvPicPr>
          <p:cNvPr id="7" name="Picture 6" descr="Chart&#10;&#10;Description automatically generated">
            <a:extLst>
              <a:ext uri="{FF2B5EF4-FFF2-40B4-BE49-F238E27FC236}">
                <a16:creationId xmlns:a16="http://schemas.microsoft.com/office/drawing/2014/main" id="{EF52F683-A488-4D49-B6E9-A8566AEBFD65}"/>
              </a:ext>
            </a:extLst>
          </p:cNvPr>
          <p:cNvPicPr>
            <a:picLocks noChangeAspect="1"/>
          </p:cNvPicPr>
          <p:nvPr/>
        </p:nvPicPr>
        <p:blipFill rotWithShape="1">
          <a:blip r:embed="rId4">
            <a:extLst>
              <a:ext uri="{28A0092B-C50C-407E-A947-70E740481C1C}">
                <a14:useLocalDpi xmlns:a14="http://schemas.microsoft.com/office/drawing/2010/main" val="0"/>
              </a:ext>
            </a:extLst>
          </a:blip>
          <a:srcRect l="66778" t="15604" r="5341" b="20550"/>
          <a:stretch/>
        </p:blipFill>
        <p:spPr>
          <a:xfrm>
            <a:off x="1404707" y="3670005"/>
            <a:ext cx="3446173" cy="3314453"/>
          </a:xfrm>
          <a:prstGeom prst="rect">
            <a:avLst/>
          </a:prstGeom>
        </p:spPr>
      </p:pic>
      <p:sp>
        <p:nvSpPr>
          <p:cNvPr id="14" name="Rectangle 1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a:extLst>
              <a:ext uri="{FF2B5EF4-FFF2-40B4-BE49-F238E27FC236}">
                <a16:creationId xmlns:a16="http://schemas.microsoft.com/office/drawing/2014/main" id="{45CA8ED8-1042-4663-ABBD-489FCA101784}"/>
              </a:ext>
            </a:extLst>
          </p:cNvPr>
          <p:cNvPicPr>
            <a:picLocks noChangeAspect="1"/>
          </p:cNvPicPr>
          <p:nvPr/>
        </p:nvPicPr>
        <p:blipFill rotWithShape="1">
          <a:blip r:embed="rId5">
            <a:extLst>
              <a:ext uri="{28A0092B-C50C-407E-A947-70E740481C1C}">
                <a14:useLocalDpi xmlns:a14="http://schemas.microsoft.com/office/drawing/2010/main" val="0"/>
              </a:ext>
            </a:extLst>
          </a:blip>
          <a:srcRect l="67309" t="15058" b="21073"/>
          <a:stretch/>
        </p:blipFill>
        <p:spPr>
          <a:xfrm>
            <a:off x="6308034" y="1010923"/>
            <a:ext cx="5426764" cy="4691544"/>
          </a:xfrm>
          <a:prstGeom prst="rect">
            <a:avLst/>
          </a:prstGeom>
        </p:spPr>
      </p:pic>
    </p:spTree>
    <p:extLst>
      <p:ext uri="{BB962C8B-B14F-4D97-AF65-F5344CB8AC3E}">
        <p14:creationId xmlns:p14="http://schemas.microsoft.com/office/powerpoint/2010/main" val="197717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1708F-7E17-4165-8DC0-7D9125F477F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Analysis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Text&#10;&#10;Description automatically generated">
            <a:extLst>
              <a:ext uri="{FF2B5EF4-FFF2-40B4-BE49-F238E27FC236}">
                <a16:creationId xmlns:a16="http://schemas.microsoft.com/office/drawing/2014/main" id="{229780C7-ABE2-4C67-8289-57A595E62367}"/>
              </a:ext>
            </a:extLst>
          </p:cNvPr>
          <p:cNvPicPr>
            <a:picLocks noGrp="1"/>
          </p:cNvPicPr>
          <p:nvPr>
            <p:ph idx="1"/>
          </p:nvPr>
        </p:nvPicPr>
        <p:blipFill>
          <a:blip r:embed="rId3"/>
          <a:stretch>
            <a:fillRect/>
          </a:stretch>
        </p:blipFill>
        <p:spPr>
          <a:xfrm>
            <a:off x="1835249" y="2426818"/>
            <a:ext cx="2448552"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20EF336-2570-434D-97B2-CB213D25AC35}"/>
              </a:ext>
            </a:extLst>
          </p:cNvPr>
          <p:cNvPicPr>
            <a:picLocks noChangeAspect="1"/>
          </p:cNvPicPr>
          <p:nvPr/>
        </p:nvPicPr>
        <p:blipFill>
          <a:blip r:embed="rId4"/>
          <a:stretch>
            <a:fillRect/>
          </a:stretch>
        </p:blipFill>
        <p:spPr>
          <a:xfrm>
            <a:off x="6445073" y="2550165"/>
            <a:ext cx="5455917" cy="3750942"/>
          </a:xfrm>
          <a:prstGeom prst="rect">
            <a:avLst/>
          </a:prstGeom>
        </p:spPr>
      </p:pic>
    </p:spTree>
    <p:extLst>
      <p:ext uri="{BB962C8B-B14F-4D97-AF65-F5344CB8AC3E}">
        <p14:creationId xmlns:p14="http://schemas.microsoft.com/office/powerpoint/2010/main" val="7368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67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FC8E50-2D98-4551-AE40-26DBC6F5A0F1}"/>
              </a:ext>
            </a:extLst>
          </p:cNvPr>
          <p:cNvSpPr>
            <a:spLocks noGrp="1"/>
          </p:cNvSpPr>
          <p:nvPr>
            <p:ph type="title"/>
          </p:nvPr>
        </p:nvSpPr>
        <p:spPr>
          <a:xfrm>
            <a:off x="524256" y="516804"/>
            <a:ext cx="6594189" cy="1625210"/>
          </a:xfrm>
        </p:spPr>
        <p:txBody>
          <a:bodyPr>
            <a:normAutofit/>
          </a:bodyPr>
          <a:lstStyle/>
          <a:p>
            <a:r>
              <a:rPr lang="en-US">
                <a:solidFill>
                  <a:srgbClr val="FFFFFF"/>
                </a:solidFill>
              </a:rPr>
              <a:t>Log10 values</a:t>
            </a: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Word&#10;&#10;Description automatically generated">
            <a:extLst>
              <a:ext uri="{FF2B5EF4-FFF2-40B4-BE49-F238E27FC236}">
                <a16:creationId xmlns:a16="http://schemas.microsoft.com/office/drawing/2014/main" id="{AC9ADD2C-9C4C-4083-9B46-BF62A1D5FF0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6744" y="2986801"/>
            <a:ext cx="6579910" cy="2993859"/>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1A0CFC-95B5-4D1D-A0CE-D646ABDD17EB}"/>
              </a:ext>
            </a:extLst>
          </p:cNvPr>
          <p:cNvSpPr>
            <a:spLocks noGrp="1"/>
          </p:cNvSpPr>
          <p:nvPr>
            <p:ph idx="1"/>
          </p:nvPr>
        </p:nvSpPr>
        <p:spPr>
          <a:xfrm>
            <a:off x="8029319" y="917725"/>
            <a:ext cx="3424739" cy="4852362"/>
          </a:xfrm>
        </p:spPr>
        <p:txBody>
          <a:bodyPr anchor="ctr">
            <a:normAutofit/>
          </a:bodyPr>
          <a:lstStyle/>
          <a:p>
            <a:pPr marL="0" indent="0">
              <a:buNone/>
            </a:pPr>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 logarithmic price scale is a type of scale used on a chart that is plotted such that two equivalent price changes are represented by the same vertical distance on the scale. The distance between the numbers on the scale decreases as the price of the asset increases. They are used for long-term perspective analysis of price changes </a:t>
            </a:r>
          </a:p>
          <a:p>
            <a:endParaRPr lang="en-US" sz="2000" dirty="0">
              <a:solidFill>
                <a:srgbClr val="FFFFFF"/>
              </a:solidFill>
            </a:endParaRPr>
          </a:p>
        </p:txBody>
      </p:sp>
    </p:spTree>
    <p:extLst>
      <p:ext uri="{BB962C8B-B14F-4D97-AF65-F5344CB8AC3E}">
        <p14:creationId xmlns:p14="http://schemas.microsoft.com/office/powerpoint/2010/main" val="73892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07AD2F5-76E5-455A-9029-52886F6986B0}"/>
              </a:ext>
            </a:extLst>
          </p:cNvPr>
          <p:cNvSpPr>
            <a:spLocks noGrp="1"/>
          </p:cNvSpPr>
          <p:nvPr>
            <p:ph type="title"/>
          </p:nvPr>
        </p:nvSpPr>
        <p:spPr>
          <a:xfrm>
            <a:off x="774700" y="762000"/>
            <a:ext cx="3759200" cy="3340100"/>
          </a:xfrm>
        </p:spPr>
        <p:txBody>
          <a:bodyPr>
            <a:normAutofit/>
          </a:bodyPr>
          <a:lstStyle/>
          <a:p>
            <a:r>
              <a:rPr lang="en-US">
                <a:solidFill>
                  <a:srgbClr val="FFFFFF"/>
                </a:solidFill>
              </a:rPr>
              <a:t>Applying the LSTM Model</a:t>
            </a:r>
          </a:p>
        </p:txBody>
      </p:sp>
      <p:sp>
        <p:nvSpPr>
          <p:cNvPr id="33" name="Rectangle 3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8" name="Graphic 27" descr="Disconnected">
            <a:extLst>
              <a:ext uri="{FF2B5EF4-FFF2-40B4-BE49-F238E27FC236}">
                <a16:creationId xmlns:a16="http://schemas.microsoft.com/office/drawing/2014/main" id="{43129D6A-ACF7-4F5D-B58D-C9B62C49EB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35" name="Rectangle 3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Rectangle 3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30CB2551-E4B9-4005-8DC9-2603431EDC6D}"/>
              </a:ext>
            </a:extLst>
          </p:cNvPr>
          <p:cNvSpPr>
            <a:spLocks noGrp="1"/>
          </p:cNvSpPr>
          <p:nvPr>
            <p:ph idx="1"/>
          </p:nvPr>
        </p:nvSpPr>
        <p:spPr>
          <a:xfrm>
            <a:off x="7658103" y="795548"/>
            <a:ext cx="3759198" cy="5275603"/>
          </a:xfrm>
        </p:spPr>
        <p:txBody>
          <a:bodyPr anchor="ct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An LSTM layer consists of a set of recurrently connected blocks, known as memory blocks.</a:t>
            </a:r>
          </a:p>
          <a:p>
            <a:r>
              <a:rPr lang="en-US" sz="2000">
                <a:latin typeface="Calibri" panose="020F0502020204030204" pitchFamily="34" charset="0"/>
                <a:ea typeface="Calibri" panose="020F0502020204030204" pitchFamily="34" charset="0"/>
                <a:cs typeface="Times New Roman" panose="02020603050405020304" pitchFamily="18" charset="0"/>
              </a:rPr>
              <a:t>It has three gates- the input, output and forget gate.</a:t>
            </a:r>
          </a:p>
          <a:p>
            <a:r>
              <a:rPr lang="en-US" sz="2000">
                <a:effectLst/>
                <a:latin typeface="Calibri" panose="020F0502020204030204" pitchFamily="34" charset="0"/>
                <a:ea typeface="Calibri" panose="020F0502020204030204" pitchFamily="34" charset="0"/>
                <a:cs typeface="Times New Roman" panose="02020603050405020304" pitchFamily="18" charset="0"/>
              </a:rPr>
              <a:t>Training: Testing Ratio- 80:20</a:t>
            </a:r>
          </a:p>
          <a:p>
            <a:r>
              <a:rPr lang="en-US" sz="2000">
                <a:latin typeface="Calibri" panose="020F0502020204030204" pitchFamily="34" charset="0"/>
                <a:ea typeface="Calibri" panose="020F0502020204030204" pitchFamily="34" charset="0"/>
                <a:cs typeface="Times New Roman" panose="02020603050405020304" pitchFamily="18" charset="0"/>
              </a:rPr>
              <a:t>Number of layers- 2 with 300 nodes each</a:t>
            </a:r>
          </a:p>
          <a:p>
            <a:r>
              <a:rPr lang="en-US" sz="2000">
                <a:effectLst/>
                <a:latin typeface="Calibri" panose="020F0502020204030204" pitchFamily="34" charset="0"/>
                <a:ea typeface="Calibri" panose="020F0502020204030204" pitchFamily="34" charset="0"/>
                <a:cs typeface="Times New Roman" panose="02020603050405020304" pitchFamily="18" charset="0"/>
              </a:rPr>
              <a:t>Activation function used- ReLu</a:t>
            </a:r>
          </a:p>
          <a:p>
            <a:r>
              <a:rPr lang="en-US" sz="2000">
                <a:effectLst/>
                <a:latin typeface="Calibri" panose="020F0502020204030204" pitchFamily="34" charset="0"/>
                <a:ea typeface="Calibri" panose="020F0502020204030204" pitchFamily="34" charset="0"/>
                <a:cs typeface="Times New Roman" panose="02020603050405020304" pitchFamily="18" charset="0"/>
              </a:rPr>
              <a:t>Dropout- 20%</a:t>
            </a:r>
          </a:p>
          <a:p>
            <a:r>
              <a:rPr lang="en-US" sz="2000">
                <a:effectLst/>
                <a:latin typeface="Calibri" panose="020F0502020204030204" pitchFamily="34" charset="0"/>
                <a:ea typeface="Calibri" panose="020F0502020204030204" pitchFamily="34" charset="0"/>
                <a:cs typeface="Times New Roman" panose="02020603050405020304" pitchFamily="18" charset="0"/>
              </a:rPr>
              <a:t>The dense layer which connects input to output has 1 output as we are only predicting 1 output variable</a:t>
            </a:r>
          </a:p>
          <a:p>
            <a:endParaRPr lang="en-US" sz="2000"/>
          </a:p>
        </p:txBody>
      </p:sp>
    </p:spTree>
    <p:extLst>
      <p:ext uri="{BB962C8B-B14F-4D97-AF65-F5344CB8AC3E}">
        <p14:creationId xmlns:p14="http://schemas.microsoft.com/office/powerpoint/2010/main" val="131765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8F8F5EE-A754-454E-B9D7-C34D57C63F10}"/>
              </a:ext>
            </a:extLst>
          </p:cNvPr>
          <p:cNvPicPr/>
          <p:nvPr/>
        </p:nvPicPr>
        <p:blipFill>
          <a:blip r:embed="rId3">
            <a:extLst>
              <a:ext uri="{28A0092B-C50C-407E-A947-70E740481C1C}">
                <a14:useLocalDpi xmlns:a14="http://schemas.microsoft.com/office/drawing/2010/main" val="0"/>
              </a:ext>
            </a:extLst>
          </a:blip>
          <a:stretch>
            <a:fillRect/>
          </a:stretch>
        </p:blipFill>
        <p:spPr>
          <a:xfrm>
            <a:off x="1120477" y="1614760"/>
            <a:ext cx="4814653" cy="3574879"/>
          </a:xfrm>
          <a:prstGeom prst="rect">
            <a:avLst/>
          </a:prstGeom>
        </p:spPr>
      </p:pic>
      <p:pic>
        <p:nvPicPr>
          <p:cNvPr id="5" name="Content Placeholder 4" descr="Text&#10;&#10;Description automatically generated">
            <a:extLst>
              <a:ext uri="{FF2B5EF4-FFF2-40B4-BE49-F238E27FC236}">
                <a16:creationId xmlns:a16="http://schemas.microsoft.com/office/drawing/2014/main" id="{C5F36C6C-E978-4EF5-BFCB-B08A6D5BA4DB}"/>
              </a:ext>
            </a:extLst>
          </p:cNvPr>
          <p:cNvPicPr>
            <a:picLocks noGrp="1"/>
          </p:cNvPicPr>
          <p:nvPr>
            <p:ph idx="1"/>
          </p:nvPr>
        </p:nvPicPr>
        <p:blipFill rotWithShape="1">
          <a:blip r:embed="rId4"/>
          <a:srcRect t="50447"/>
          <a:stretch/>
        </p:blipFill>
        <p:spPr>
          <a:xfrm>
            <a:off x="6256863" y="2605806"/>
            <a:ext cx="4814655" cy="1640242"/>
          </a:xfrm>
          <a:prstGeom prst="rect">
            <a:avLst/>
          </a:prstGeom>
        </p:spPr>
      </p:pic>
    </p:spTree>
    <p:extLst>
      <p:ext uri="{BB962C8B-B14F-4D97-AF65-F5344CB8AC3E}">
        <p14:creationId xmlns:p14="http://schemas.microsoft.com/office/powerpoint/2010/main" val="395056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CF533-82A0-4A33-AE0E-EC4153A0D8E3}"/>
              </a:ext>
            </a:extLst>
          </p:cNvPr>
          <p:cNvSpPr>
            <a:spLocks noGrp="1"/>
          </p:cNvSpPr>
          <p:nvPr>
            <p:ph type="title"/>
          </p:nvPr>
        </p:nvSpPr>
        <p:spPr>
          <a:xfrm>
            <a:off x="838200" y="556995"/>
            <a:ext cx="10515600" cy="1133693"/>
          </a:xfrm>
        </p:spPr>
        <p:txBody>
          <a:bodyPr>
            <a:normAutofit/>
          </a:bodyPr>
          <a:lstStyle/>
          <a:p>
            <a:r>
              <a:rPr lang="en-US" sz="5200"/>
              <a:t>Applying the GRU Model</a:t>
            </a:r>
          </a:p>
        </p:txBody>
      </p:sp>
      <p:graphicFrame>
        <p:nvGraphicFramePr>
          <p:cNvPr id="5" name="Content Placeholder 2">
            <a:extLst>
              <a:ext uri="{FF2B5EF4-FFF2-40B4-BE49-F238E27FC236}">
                <a16:creationId xmlns:a16="http://schemas.microsoft.com/office/drawing/2014/main" id="{1F541CC9-87FF-4040-9035-5965DDA0C297}"/>
              </a:ext>
            </a:extLst>
          </p:cNvPr>
          <p:cNvGraphicFramePr>
            <a:graphicFrameLocks noGrp="1"/>
          </p:cNvGraphicFramePr>
          <p:nvPr>
            <p:ph idx="1"/>
            <p:extLst>
              <p:ext uri="{D42A27DB-BD31-4B8C-83A1-F6EECF244321}">
                <p14:modId xmlns:p14="http://schemas.microsoft.com/office/powerpoint/2010/main" val="32758682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369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8E47DFB-788A-4212-A676-524FF801BE60}"/>
              </a:ext>
            </a:extLst>
          </p:cNvPr>
          <p:cNvPicPr/>
          <p:nvPr/>
        </p:nvPicPr>
        <p:blipFill rotWithShape="1">
          <a:blip r:embed="rId2"/>
          <a:srcRect b="50000"/>
          <a:stretch/>
        </p:blipFill>
        <p:spPr>
          <a:xfrm>
            <a:off x="6421035" y="2547319"/>
            <a:ext cx="5129784" cy="1763362"/>
          </a:xfrm>
          <a:prstGeom prst="rect">
            <a:avLst/>
          </a:prstGeom>
        </p:spPr>
      </p:pic>
      <p:sp>
        <p:nvSpPr>
          <p:cNvPr id="15" name="Rectangle 14">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E570B479-BE26-48AB-A710-6065A38E7C1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1180" y="1838767"/>
            <a:ext cx="5129784" cy="3180466"/>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DD48D97-9DFC-4628-AC41-282D9F77E0B5}"/>
                  </a:ext>
                </a:extLst>
              </p14:cNvPr>
              <p14:cNvContentPartPr/>
              <p14:nvPr/>
            </p14:nvContentPartPr>
            <p14:xfrm>
              <a:off x="8440052" y="3738564"/>
              <a:ext cx="360" cy="360"/>
            </p14:xfrm>
          </p:contentPart>
        </mc:Choice>
        <mc:Fallback xmlns="">
          <p:pic>
            <p:nvPicPr>
              <p:cNvPr id="6" name="Ink 5">
                <a:extLst>
                  <a:ext uri="{FF2B5EF4-FFF2-40B4-BE49-F238E27FC236}">
                    <a16:creationId xmlns:a16="http://schemas.microsoft.com/office/drawing/2014/main" id="{ADD48D97-9DFC-4628-AC41-282D9F77E0B5}"/>
                  </a:ext>
                </a:extLst>
              </p:cNvPr>
              <p:cNvPicPr/>
              <p:nvPr/>
            </p:nvPicPr>
            <p:blipFill>
              <a:blip r:embed="rId5"/>
              <a:stretch>
                <a:fillRect/>
              </a:stretch>
            </p:blipFill>
            <p:spPr>
              <a:xfrm>
                <a:off x="8431052" y="3729564"/>
                <a:ext cx="18000" cy="18000"/>
              </a:xfrm>
              <a:prstGeom prst="rect">
                <a:avLst/>
              </a:prstGeom>
            </p:spPr>
          </p:pic>
        </mc:Fallback>
      </mc:AlternateContent>
    </p:spTree>
    <p:extLst>
      <p:ext uri="{BB962C8B-B14F-4D97-AF65-F5344CB8AC3E}">
        <p14:creationId xmlns:p14="http://schemas.microsoft.com/office/powerpoint/2010/main" val="91745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1DC4-7B35-44F3-A477-215F28F43C84}"/>
              </a:ext>
            </a:extLst>
          </p:cNvPr>
          <p:cNvSpPr>
            <a:spLocks noGrp="1"/>
          </p:cNvSpPr>
          <p:nvPr>
            <p:ph type="title"/>
          </p:nvPr>
        </p:nvSpPr>
        <p:spPr>
          <a:xfrm>
            <a:off x="4965430" y="629268"/>
            <a:ext cx="6586491" cy="1286160"/>
          </a:xfrm>
        </p:spPr>
        <p:txBody>
          <a:bodyPr anchor="b">
            <a:normAutofit/>
          </a:bodyPr>
          <a:lstStyle/>
          <a:p>
            <a:r>
              <a:rPr lang="en-US" dirty="0"/>
              <a:t>Evaluation and Prediction</a:t>
            </a:r>
          </a:p>
        </p:txBody>
      </p:sp>
      <p:sp>
        <p:nvSpPr>
          <p:cNvPr id="3" name="Content Placeholder 2">
            <a:extLst>
              <a:ext uri="{FF2B5EF4-FFF2-40B4-BE49-F238E27FC236}">
                <a16:creationId xmlns:a16="http://schemas.microsoft.com/office/drawing/2014/main" id="{5B450CDC-FDF5-4193-8BCB-8E6397CDDC45}"/>
              </a:ext>
            </a:extLst>
          </p:cNvPr>
          <p:cNvSpPr>
            <a:spLocks noGrp="1"/>
          </p:cNvSpPr>
          <p:nvPr>
            <p:ph idx="1"/>
          </p:nvPr>
        </p:nvSpPr>
        <p:spPr>
          <a:xfrm>
            <a:off x="4965431" y="2438400"/>
            <a:ext cx="6586489" cy="3785419"/>
          </a:xfrm>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Once the model is initialized, we are transforming the training data, we are trying to predict the test data which is calculating the Close Price based on the 10-window size. And we are also evaluating the models built by using RMSE and R^2 value and the graphs for the same are plotted.</a:t>
            </a:r>
          </a:p>
          <a:p>
            <a:endParaRPr lang="en-US" sz="2000" dirty="0"/>
          </a:p>
        </p:txBody>
      </p:sp>
      <p:pic>
        <p:nvPicPr>
          <p:cNvPr id="4" name="Picture 3" descr="Text&#10;&#10;Description automatically generated">
            <a:extLst>
              <a:ext uri="{FF2B5EF4-FFF2-40B4-BE49-F238E27FC236}">
                <a16:creationId xmlns:a16="http://schemas.microsoft.com/office/drawing/2014/main" id="{FFE711A4-F4EE-41A3-B949-2C56E178024F}"/>
              </a:ext>
            </a:extLst>
          </p:cNvPr>
          <p:cNvPicPr/>
          <p:nvPr/>
        </p:nvPicPr>
        <p:blipFill rotWithShape="1">
          <a:blip r:embed="rId3"/>
          <a:srcRect r="1655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D6B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62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797550F-6098-4602-A856-09FCD307271A}"/>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LSTM</a:t>
            </a:r>
          </a:p>
        </p:txBody>
      </p:sp>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6C48EB-DD7C-4EAF-B0F0-1EE1747C677E}"/>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R2 score: 73.31</a:t>
            </a:r>
          </a:p>
          <a:p>
            <a:r>
              <a:rPr lang="en-US" sz="1800">
                <a:solidFill>
                  <a:schemeClr val="bg1"/>
                </a:solidFill>
              </a:rPr>
              <a:t>RMSE: 0.79</a:t>
            </a:r>
          </a:p>
        </p:txBody>
      </p:sp>
      <p:pic>
        <p:nvPicPr>
          <p:cNvPr id="7" name="Picture 6" descr="Chart, line chart&#10;&#10;Description automatically generated">
            <a:extLst>
              <a:ext uri="{FF2B5EF4-FFF2-40B4-BE49-F238E27FC236}">
                <a16:creationId xmlns:a16="http://schemas.microsoft.com/office/drawing/2014/main" id="{32C908EC-9194-4A66-8987-964CA4F3F640}"/>
              </a:ext>
            </a:extLst>
          </p:cNvPr>
          <p:cNvPicPr/>
          <p:nvPr/>
        </p:nvPicPr>
        <p:blipFill>
          <a:blip r:embed="rId3"/>
          <a:stretch>
            <a:fillRect/>
          </a:stretch>
        </p:blipFill>
        <p:spPr>
          <a:xfrm>
            <a:off x="2119805" y="2402055"/>
            <a:ext cx="7860773" cy="3854679"/>
          </a:xfrm>
          <a:prstGeom prst="rect">
            <a:avLst/>
          </a:prstGeom>
        </p:spPr>
      </p:pic>
    </p:spTree>
    <p:extLst>
      <p:ext uri="{BB962C8B-B14F-4D97-AF65-F5344CB8AC3E}">
        <p14:creationId xmlns:p14="http://schemas.microsoft.com/office/powerpoint/2010/main" val="165785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3D77-7E34-4416-AE05-052D989D293F}"/>
              </a:ext>
            </a:extLst>
          </p:cNvPr>
          <p:cNvSpPr>
            <a:spLocks noGrp="1"/>
          </p:cNvSpPr>
          <p:nvPr>
            <p:ph type="title"/>
          </p:nvPr>
        </p:nvSpPr>
        <p:spPr>
          <a:xfrm>
            <a:off x="838200" y="556995"/>
            <a:ext cx="10515600" cy="1133693"/>
          </a:xfrm>
        </p:spPr>
        <p:txBody>
          <a:bodyPr>
            <a:normAutofit/>
          </a:bodyPr>
          <a:lstStyle/>
          <a:p>
            <a:r>
              <a:rPr lang="en-IN" sz="5200"/>
              <a:t>Table of Contents</a:t>
            </a:r>
          </a:p>
        </p:txBody>
      </p:sp>
      <p:graphicFrame>
        <p:nvGraphicFramePr>
          <p:cNvPr id="31" name="Content Placeholder 2">
            <a:extLst>
              <a:ext uri="{FF2B5EF4-FFF2-40B4-BE49-F238E27FC236}">
                <a16:creationId xmlns:a16="http://schemas.microsoft.com/office/drawing/2014/main" id="{B1BC09FB-3D41-44C3-A848-D21B91BCDF5E}"/>
              </a:ext>
            </a:extLst>
          </p:cNvPr>
          <p:cNvGraphicFramePr>
            <a:graphicFrameLocks noGrp="1"/>
          </p:cNvGraphicFramePr>
          <p:nvPr>
            <p:ph idx="1"/>
            <p:extLst>
              <p:ext uri="{D42A27DB-BD31-4B8C-83A1-F6EECF244321}">
                <p14:modId xmlns:p14="http://schemas.microsoft.com/office/powerpoint/2010/main" val="15334786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99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B8AD94F-2376-4CEB-824E-E0FFABC425BB}"/>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GRU</a:t>
            </a: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7CB851-ACD8-4E07-A55B-024E9953B1A4}"/>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R2 score: 88.71</a:t>
            </a:r>
          </a:p>
          <a:p>
            <a:r>
              <a:rPr lang="en-US" sz="1800">
                <a:solidFill>
                  <a:schemeClr val="bg1"/>
                </a:solidFill>
              </a:rPr>
              <a:t>RMSE: 0.69</a:t>
            </a:r>
          </a:p>
          <a:p>
            <a:endParaRPr lang="en-US" sz="180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20DD0B30-DA21-469B-82CF-5612B3DC516C}"/>
              </a:ext>
            </a:extLst>
          </p:cNvPr>
          <p:cNvPicPr/>
          <p:nvPr/>
        </p:nvPicPr>
        <p:blipFill>
          <a:blip r:embed="rId2"/>
          <a:stretch>
            <a:fillRect/>
          </a:stretch>
        </p:blipFill>
        <p:spPr>
          <a:xfrm>
            <a:off x="1554670" y="2638926"/>
            <a:ext cx="9076854" cy="3608049"/>
          </a:xfrm>
          <a:prstGeom prst="rect">
            <a:avLst/>
          </a:prstGeom>
        </p:spPr>
      </p:pic>
    </p:spTree>
    <p:extLst>
      <p:ext uri="{BB962C8B-B14F-4D97-AF65-F5344CB8AC3E}">
        <p14:creationId xmlns:p14="http://schemas.microsoft.com/office/powerpoint/2010/main" val="21598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5012C45-1D26-40B7-B89D-7968899B8460}"/>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Future Scope</a:t>
            </a:r>
          </a:p>
        </p:txBody>
      </p:sp>
      <p:graphicFrame>
        <p:nvGraphicFramePr>
          <p:cNvPr id="14" name="Content Placeholder 2">
            <a:extLst>
              <a:ext uri="{FF2B5EF4-FFF2-40B4-BE49-F238E27FC236}">
                <a16:creationId xmlns:a16="http://schemas.microsoft.com/office/drawing/2014/main" id="{1B48D987-8E34-4B43-B47A-42893798F4E0}"/>
              </a:ext>
            </a:extLst>
          </p:cNvPr>
          <p:cNvGraphicFramePr>
            <a:graphicFrameLocks noGrp="1"/>
          </p:cNvGraphicFramePr>
          <p:nvPr>
            <p:ph idx="1"/>
            <p:extLst>
              <p:ext uri="{D42A27DB-BD31-4B8C-83A1-F6EECF244321}">
                <p14:modId xmlns:p14="http://schemas.microsoft.com/office/powerpoint/2010/main" val="3134646642"/>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820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F6987-1FAC-4E2B-8ECA-067181E3B5EC}"/>
              </a:ext>
            </a:extLst>
          </p:cNvPr>
          <p:cNvSpPr>
            <a:spLocks noGrp="1"/>
          </p:cNvSpPr>
          <p:nvPr>
            <p:ph type="title"/>
          </p:nvPr>
        </p:nvSpPr>
        <p:spPr>
          <a:xfrm>
            <a:off x="838200" y="557188"/>
            <a:ext cx="10515600" cy="1133499"/>
          </a:xfrm>
        </p:spPr>
        <p:txBody>
          <a:bodyPr>
            <a:normAutofit/>
          </a:bodyPr>
          <a:lstStyle/>
          <a:p>
            <a:pPr algn="ctr"/>
            <a:r>
              <a:rPr lang="en-US" sz="5200"/>
              <a:t>Conclusion</a:t>
            </a:r>
          </a:p>
        </p:txBody>
      </p:sp>
      <p:graphicFrame>
        <p:nvGraphicFramePr>
          <p:cNvPr id="5" name="Content Placeholder 2">
            <a:extLst>
              <a:ext uri="{FF2B5EF4-FFF2-40B4-BE49-F238E27FC236}">
                <a16:creationId xmlns:a16="http://schemas.microsoft.com/office/drawing/2014/main" id="{115C11C0-4895-4145-B901-EB425BDFCABF}"/>
              </a:ext>
            </a:extLst>
          </p:cNvPr>
          <p:cNvGraphicFramePr>
            <a:graphicFrameLocks noGrp="1"/>
          </p:cNvGraphicFramePr>
          <p:nvPr>
            <p:ph idx="1"/>
            <p:extLst>
              <p:ext uri="{D42A27DB-BD31-4B8C-83A1-F6EECF244321}">
                <p14:modId xmlns:p14="http://schemas.microsoft.com/office/powerpoint/2010/main" val="80405456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511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8BCFEA-C119-47F9-AF85-21AB89A1F78F}"/>
              </a:ext>
            </a:extLst>
          </p:cNvPr>
          <p:cNvSpPr>
            <a:spLocks noGrp="1"/>
          </p:cNvSpPr>
          <p:nvPr>
            <p:ph idx="1"/>
          </p:nvPr>
        </p:nvSpPr>
        <p:spPr>
          <a:xfrm>
            <a:off x="844526" y="1436740"/>
            <a:ext cx="4977578" cy="3639289"/>
          </a:xfrm>
        </p:spPr>
        <p:txBody>
          <a:bodyPr anchor="ctr">
            <a:normAutofit/>
          </a:bodyPr>
          <a:lstStyle/>
          <a:p>
            <a:pPr marL="0" indent="0">
              <a:buNone/>
            </a:pPr>
            <a:r>
              <a:rPr lang="en-US" sz="7200" i="1" dirty="0">
                <a:solidFill>
                  <a:schemeClr val="tx2"/>
                </a:solidFill>
                <a:latin typeface="Amasis MT Pro" panose="020B0604020202020204" pitchFamily="18" charset="0"/>
              </a:rPr>
              <a:t>THANK YOU</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iling Face with No Fill">
            <a:extLst>
              <a:ext uri="{FF2B5EF4-FFF2-40B4-BE49-F238E27FC236}">
                <a16:creationId xmlns:a16="http://schemas.microsoft.com/office/drawing/2014/main" id="{48274435-279F-4AA1-8BE6-3DFBCA80EB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97643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D04377F-9A26-4500-A924-D5BF63BFF532}"/>
              </a:ext>
            </a:extLst>
          </p:cNvPr>
          <p:cNvSpPr>
            <a:spLocks noGrp="1"/>
          </p:cNvSpPr>
          <p:nvPr>
            <p:ph type="title"/>
          </p:nvPr>
        </p:nvSpPr>
        <p:spPr>
          <a:xfrm>
            <a:off x="1098468" y="885651"/>
            <a:ext cx="3229803" cy="4624603"/>
          </a:xfrm>
        </p:spPr>
        <p:txBody>
          <a:bodyPr>
            <a:normAutofit/>
          </a:bodyPr>
          <a:lstStyle/>
          <a:p>
            <a:r>
              <a:rPr lang="en-US" sz="3400">
                <a:solidFill>
                  <a:srgbClr val="FFFFFF"/>
                </a:solidFill>
              </a:rPr>
              <a:t>What is Cryptocurrency?</a:t>
            </a:r>
          </a:p>
        </p:txBody>
      </p:sp>
      <p:sp>
        <p:nvSpPr>
          <p:cNvPr id="15" name="Content Placeholder 2">
            <a:extLst>
              <a:ext uri="{FF2B5EF4-FFF2-40B4-BE49-F238E27FC236}">
                <a16:creationId xmlns:a16="http://schemas.microsoft.com/office/drawing/2014/main" id="{081ACB63-0AF6-4CE7-AA53-189EF9CD0161}"/>
              </a:ext>
            </a:extLst>
          </p:cNvPr>
          <p:cNvSpPr>
            <a:spLocks noGrp="1"/>
          </p:cNvSpPr>
          <p:nvPr>
            <p:ph idx="1"/>
          </p:nvPr>
        </p:nvSpPr>
        <p:spPr>
          <a:xfrm>
            <a:off x="4978708" y="885651"/>
            <a:ext cx="6525220" cy="4616849"/>
          </a:xfrm>
        </p:spPr>
        <p:txBody>
          <a:bodyPr anchor="ctr">
            <a:normAutofit/>
          </a:bodyPr>
          <a:lstStyle/>
          <a:p>
            <a:r>
              <a:rPr lang="en-IN" sz="2200">
                <a:latin typeface="Times New Roman" panose="02020603050405020304" pitchFamily="18" charset="0"/>
                <a:cs typeface="Times New Roman" panose="02020603050405020304" pitchFamily="18" charset="0"/>
              </a:rPr>
              <a:t>A digital means of exchange that is encrypted and decentralized</a:t>
            </a:r>
          </a:p>
          <a:p>
            <a:r>
              <a:rPr lang="en-IN" sz="2200">
                <a:latin typeface="Times New Roman" panose="02020603050405020304" pitchFamily="18" charset="0"/>
                <a:cs typeface="Times New Roman" panose="02020603050405020304" pitchFamily="18" charset="0"/>
              </a:rPr>
              <a:t>No central authority to manage and maintain the value of cryptocurrency.</a:t>
            </a:r>
          </a:p>
          <a:p>
            <a:r>
              <a:rPr lang="en-IN" sz="2200">
                <a:latin typeface="Times New Roman" panose="02020603050405020304" pitchFamily="18" charset="0"/>
                <a:cs typeface="Times New Roman" panose="02020603050405020304" pitchFamily="18" charset="0"/>
              </a:rPr>
              <a:t>To prevent fraud each transaction is checked by two validations, i.e, Proof of work or Proof of stake.</a:t>
            </a:r>
          </a:p>
          <a:p>
            <a:r>
              <a:rPr lang="en-IN" sz="2200">
                <a:latin typeface="Times New Roman" panose="02020603050405020304" pitchFamily="18" charset="0"/>
                <a:cs typeface="Times New Roman" panose="02020603050405020304" pitchFamily="18" charset="0"/>
              </a:rPr>
              <a:t>Proof of work: Method whereby verifying transaction on a blockchain where miners try and solve the block.</a:t>
            </a:r>
          </a:p>
          <a:p>
            <a:r>
              <a:rPr lang="en-IN" sz="2200">
                <a:latin typeface="Times New Roman" panose="02020603050405020304" pitchFamily="18" charset="0"/>
                <a:cs typeface="Times New Roman" panose="02020603050405020304" pitchFamily="18" charset="0"/>
              </a:rPr>
              <a:t>Proof of stake, to Reduce the amount of power utilization in POW, POS verifies the transaction by keeping the crypto in temporary lock up.</a:t>
            </a:r>
          </a:p>
          <a:p>
            <a:endParaRPr lang="en-US" sz="2200"/>
          </a:p>
        </p:txBody>
      </p:sp>
    </p:spTree>
    <p:extLst>
      <p:ext uri="{BB962C8B-B14F-4D97-AF65-F5344CB8AC3E}">
        <p14:creationId xmlns:p14="http://schemas.microsoft.com/office/powerpoint/2010/main" val="187491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081BDA-0C43-4511-86F9-93263B123044}"/>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Cardano(ADA)</a:t>
            </a:r>
          </a:p>
        </p:txBody>
      </p:sp>
      <p:sp>
        <p:nvSpPr>
          <p:cNvPr id="3" name="Content Placeholder 2">
            <a:extLst>
              <a:ext uri="{FF2B5EF4-FFF2-40B4-BE49-F238E27FC236}">
                <a16:creationId xmlns:a16="http://schemas.microsoft.com/office/drawing/2014/main" id="{BC24D19D-012A-457A-A8DB-E764A5862B9F}"/>
              </a:ext>
            </a:extLst>
          </p:cNvPr>
          <p:cNvSpPr>
            <a:spLocks noGrp="1"/>
          </p:cNvSpPr>
          <p:nvPr>
            <p:ph idx="1"/>
          </p:nvPr>
        </p:nvSpPr>
        <p:spPr>
          <a:xfrm>
            <a:off x="1957987" y="2431765"/>
            <a:ext cx="8276026" cy="3320031"/>
          </a:xfrm>
        </p:spPr>
        <p:txBody>
          <a:bodyPr anchor="ctr">
            <a:normAutofit fontScale="92500"/>
          </a:bodyPr>
          <a:lstStyle/>
          <a:p>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Cardano is a decentralized third-generation proof-of-stake blockchain</a:t>
            </a:r>
            <a:r>
              <a:rPr lang="en-US" sz="2400" b="0" i="0" u="sng"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platform.</a:t>
            </a:r>
          </a:p>
          <a:p>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Cardano uses Ouroboros—a proof-of-stake algorithm—to create blocks and validate transactions occurring on its blockchain.</a:t>
            </a:r>
          </a:p>
          <a:p>
            <a:r>
              <a:rPr lang="en-US" sz="2400" b="0" dirty="0">
                <a:solidFill>
                  <a:schemeClr val="tx1">
                    <a:lumMod val="85000"/>
                    <a:lumOff val="15000"/>
                  </a:schemeClr>
                </a:solidFill>
                <a:effectLst/>
                <a:latin typeface="Times New Roman" panose="02020603050405020304" pitchFamily="18" charset="0"/>
                <a:cs typeface="Times New Roman" panose="02020603050405020304" pitchFamily="18" charset="0"/>
              </a:rPr>
              <a:t>"Ada" is Cardano's digital currency and is named after Ada Lovelace, a 19th-century countess and English mathematician who is recognized as the first computer programmer.</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Cardano is a blockchain here are about 45 billion ADA supply and around 32 billion in circulation.</a:t>
            </a:r>
          </a:p>
          <a:p>
            <a:endParaRPr lang="en-US" sz="2000" dirty="0">
              <a:solidFill>
                <a:schemeClr val="tx1">
                  <a:lumMod val="85000"/>
                  <a:lumOff val="15000"/>
                </a:schemeClr>
              </a:solidFill>
            </a:endParaRPr>
          </a:p>
        </p:txBody>
      </p:sp>
      <p:sp>
        <p:nvSpPr>
          <p:cNvPr id="4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69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4B32DF-7677-415C-B307-EFE9144DFFDC}"/>
              </a:ext>
            </a:extLst>
          </p:cNvPr>
          <p:cNvPicPr>
            <a:picLocks noGrp="1" noChangeAspect="1"/>
          </p:cNvPicPr>
          <p:nvPr>
            <p:ph idx="1"/>
          </p:nvPr>
        </p:nvPicPr>
        <p:blipFill rotWithShape="1">
          <a:blip r:embed="rId2"/>
          <a:srcRect t="4544"/>
          <a:stretch/>
        </p:blipFill>
        <p:spPr>
          <a:xfrm>
            <a:off x="1378594" y="1342417"/>
            <a:ext cx="8786489" cy="4717814"/>
          </a:xfrm>
        </p:spPr>
      </p:pic>
    </p:spTree>
    <p:extLst>
      <p:ext uri="{BB962C8B-B14F-4D97-AF65-F5344CB8AC3E}">
        <p14:creationId xmlns:p14="http://schemas.microsoft.com/office/powerpoint/2010/main" val="97741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45DF4-E44D-49F4-8AB6-414D728ABB87}"/>
              </a:ext>
            </a:extLst>
          </p:cNvPr>
          <p:cNvSpPr>
            <a:spLocks noGrp="1"/>
          </p:cNvSpPr>
          <p:nvPr>
            <p:ph type="title"/>
          </p:nvPr>
        </p:nvSpPr>
        <p:spPr>
          <a:xfrm>
            <a:off x="1286933" y="1327438"/>
            <a:ext cx="6247722" cy="1461778"/>
          </a:xfrm>
        </p:spPr>
        <p:txBody>
          <a:bodyPr anchor="t">
            <a:normAutofit/>
          </a:bodyPr>
          <a:lstStyle/>
          <a:p>
            <a:r>
              <a:rPr lang="en-US"/>
              <a:t>About our Project</a:t>
            </a:r>
          </a:p>
        </p:txBody>
      </p:sp>
      <p:sp>
        <p:nvSpPr>
          <p:cNvPr id="40" name="Content Placeholder 2">
            <a:extLst>
              <a:ext uri="{FF2B5EF4-FFF2-40B4-BE49-F238E27FC236}">
                <a16:creationId xmlns:a16="http://schemas.microsoft.com/office/drawing/2014/main" id="{E87F151B-C964-4CCA-A07B-E277F9E7EBB6}"/>
              </a:ext>
            </a:extLst>
          </p:cNvPr>
          <p:cNvSpPr>
            <a:spLocks noGrp="1"/>
          </p:cNvSpPr>
          <p:nvPr>
            <p:ph idx="1"/>
          </p:nvPr>
        </p:nvSpPr>
        <p:spPr>
          <a:xfrm>
            <a:off x="1286934" y="2946169"/>
            <a:ext cx="6247722" cy="3088871"/>
          </a:xfrm>
        </p:spPr>
        <p:txBody>
          <a:bodyPr>
            <a:normAutofit/>
          </a:bodyPr>
          <a:lstStyle/>
          <a:p>
            <a:r>
              <a:rPr lang="en-US" sz="2200" dirty="0"/>
              <a:t>Aim : To determine the closing price of Cardano(ADA) using the open, high, low prices and the volume.</a:t>
            </a:r>
          </a:p>
          <a:p>
            <a:r>
              <a:rPr lang="en-US" sz="2200" dirty="0"/>
              <a:t>Models used: LSTM and GRU</a:t>
            </a:r>
          </a:p>
          <a:p>
            <a:r>
              <a:rPr lang="en-US" sz="2200" dirty="0"/>
              <a:t>Programming language used: Python</a:t>
            </a:r>
          </a:p>
          <a:p>
            <a:r>
              <a:rPr lang="en-US" sz="2200" dirty="0"/>
              <a:t>Modules, API’s and libraries invoked- Keras, Tensorflow, Python-Binance, Scikit-Learn, Matplotlib, Plotly, Mplfinance</a:t>
            </a:r>
          </a:p>
          <a:p>
            <a:endParaRPr lang="en-US" sz="2200" dirty="0"/>
          </a:p>
          <a:p>
            <a:endParaRPr lang="en-US" sz="2200" dirty="0"/>
          </a:p>
        </p:txBody>
      </p:sp>
      <p:sp>
        <p:nvSpPr>
          <p:cNvPr id="41" name="Freeform: Shape 33">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6"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471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2EC4C-5EE8-4898-8A6B-48EFB9F6AB3C}"/>
              </a:ext>
            </a:extLst>
          </p:cNvPr>
          <p:cNvSpPr>
            <a:spLocks noGrp="1"/>
          </p:cNvSpPr>
          <p:nvPr>
            <p:ph type="title"/>
          </p:nvPr>
        </p:nvSpPr>
        <p:spPr>
          <a:xfrm>
            <a:off x="965199" y="851517"/>
            <a:ext cx="5130795" cy="1461778"/>
          </a:xfrm>
        </p:spPr>
        <p:txBody>
          <a:bodyPr>
            <a:normAutofit/>
          </a:bodyPr>
          <a:lstStyle/>
          <a:p>
            <a:r>
              <a:rPr lang="en-US" sz="4000"/>
              <a:t>Methodology</a:t>
            </a:r>
          </a:p>
        </p:txBody>
      </p:sp>
      <p:sp>
        <p:nvSpPr>
          <p:cNvPr id="37" name="Freeform: Shape 36">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iagnostic">
            <a:extLst>
              <a:ext uri="{FF2B5EF4-FFF2-40B4-BE49-F238E27FC236}">
                <a16:creationId xmlns:a16="http://schemas.microsoft.com/office/drawing/2014/main" id="{CCDF6232-2505-4A91-8CF5-A078614BB0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graphicFrame>
        <p:nvGraphicFramePr>
          <p:cNvPr id="22" name="Content Placeholder 2">
            <a:extLst>
              <a:ext uri="{FF2B5EF4-FFF2-40B4-BE49-F238E27FC236}">
                <a16:creationId xmlns:a16="http://schemas.microsoft.com/office/drawing/2014/main" id="{FDE91ABE-22E0-4120-9565-58AA3E89EFAC}"/>
              </a:ext>
            </a:extLst>
          </p:cNvPr>
          <p:cNvGraphicFramePr>
            <a:graphicFrameLocks noGrp="1"/>
          </p:cNvGraphicFramePr>
          <p:nvPr>
            <p:ph idx="1"/>
            <p:extLst>
              <p:ext uri="{D42A27DB-BD31-4B8C-83A1-F6EECF244321}">
                <p14:modId xmlns:p14="http://schemas.microsoft.com/office/powerpoint/2010/main" val="1436518821"/>
              </p:ext>
            </p:extLst>
          </p:nvPr>
        </p:nvGraphicFramePr>
        <p:xfrm>
          <a:off x="965200" y="2470248"/>
          <a:ext cx="4048344" cy="35362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0987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CB02A-0061-4B30-B744-8E917AA7CF2B}"/>
              </a:ext>
            </a:extLst>
          </p:cNvPr>
          <p:cNvSpPr>
            <a:spLocks noGrp="1"/>
          </p:cNvSpPr>
          <p:nvPr>
            <p:ph type="title"/>
          </p:nvPr>
        </p:nvSpPr>
        <p:spPr>
          <a:xfrm>
            <a:off x="1136396" y="457201"/>
            <a:ext cx="5814240" cy="1556870"/>
          </a:xfrm>
        </p:spPr>
        <p:txBody>
          <a:bodyPr anchor="b">
            <a:normAutofit/>
          </a:bodyPr>
          <a:lstStyle/>
          <a:p>
            <a:r>
              <a:rPr lang="en-US" sz="4000"/>
              <a:t>Data Extraction</a:t>
            </a:r>
          </a:p>
        </p:txBody>
      </p:sp>
      <p:pic>
        <p:nvPicPr>
          <p:cNvPr id="4" name="Picture 3" descr="Text&#10;&#10;Description automatically generated">
            <a:extLst>
              <a:ext uri="{FF2B5EF4-FFF2-40B4-BE49-F238E27FC236}">
                <a16:creationId xmlns:a16="http://schemas.microsoft.com/office/drawing/2014/main" id="{E9C5AF86-AE2B-48E7-BBA1-FC26BF2BB245}"/>
              </a:ext>
            </a:extLst>
          </p:cNvPr>
          <p:cNvPicPr/>
          <p:nvPr/>
        </p:nvPicPr>
        <p:blipFill>
          <a:blip r:embed="rId3"/>
          <a:stretch>
            <a:fillRect/>
          </a:stretch>
        </p:blipFill>
        <p:spPr>
          <a:xfrm>
            <a:off x="7679766" y="823068"/>
            <a:ext cx="3712869" cy="2162746"/>
          </a:xfrm>
          <a:prstGeom prst="rect">
            <a:avLst/>
          </a:prstGeom>
        </p:spPr>
      </p:pic>
      <p:pic>
        <p:nvPicPr>
          <p:cNvPr id="5" name="Picture 4" descr="Table&#10;&#10;Description automatically generated">
            <a:extLst>
              <a:ext uri="{FF2B5EF4-FFF2-40B4-BE49-F238E27FC236}">
                <a16:creationId xmlns:a16="http://schemas.microsoft.com/office/drawing/2014/main" id="{3CF2C02B-36F7-4076-8D4B-A03DF4A2379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7878428" y="3375824"/>
            <a:ext cx="3286832" cy="2243263"/>
          </a:xfrm>
          <a:prstGeom prst="rect">
            <a:avLst/>
          </a:prstGeom>
          <a:noFill/>
        </p:spPr>
      </p:pic>
      <p:sp>
        <p:nvSpPr>
          <p:cNvPr id="38" name="Rectangle 3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96843726-CC25-460B-A757-3CA273A705EB}"/>
              </a:ext>
            </a:extLst>
          </p:cNvPr>
          <p:cNvGraphicFramePr>
            <a:graphicFrameLocks noGrp="1"/>
          </p:cNvGraphicFramePr>
          <p:nvPr>
            <p:ph idx="1"/>
            <p:extLst>
              <p:ext uri="{D42A27DB-BD31-4B8C-83A1-F6EECF244321}">
                <p14:modId xmlns:p14="http://schemas.microsoft.com/office/powerpoint/2010/main" val="857943775"/>
              </p:ext>
            </p:extLst>
          </p:nvPr>
        </p:nvGraphicFramePr>
        <p:xfrm>
          <a:off x="1136396" y="2277036"/>
          <a:ext cx="5814239" cy="34611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5199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7E89-8A49-4DD6-9265-E9C2047F8534}"/>
              </a:ext>
            </a:extLst>
          </p:cNvPr>
          <p:cNvSpPr>
            <a:spLocks noGrp="1"/>
          </p:cNvSpPr>
          <p:nvPr>
            <p:ph type="title"/>
          </p:nvPr>
        </p:nvSpPr>
        <p:spPr>
          <a:xfrm>
            <a:off x="648929" y="629266"/>
            <a:ext cx="3505495" cy="1622321"/>
          </a:xfrm>
        </p:spPr>
        <p:txBody>
          <a:bodyPr>
            <a:normAutofit/>
          </a:bodyPr>
          <a:lstStyle/>
          <a:p>
            <a:r>
              <a:rPr lang="en-US" dirty="0"/>
              <a:t>Data Processing</a:t>
            </a:r>
          </a:p>
        </p:txBody>
      </p:sp>
      <p:sp>
        <p:nvSpPr>
          <p:cNvPr id="3" name="Content Placeholder 2">
            <a:extLst>
              <a:ext uri="{FF2B5EF4-FFF2-40B4-BE49-F238E27FC236}">
                <a16:creationId xmlns:a16="http://schemas.microsoft.com/office/drawing/2014/main" id="{0DD3A4FB-0C4A-46C2-A019-053C053E2621}"/>
              </a:ext>
            </a:extLst>
          </p:cNvPr>
          <p:cNvSpPr>
            <a:spLocks noGrp="1"/>
          </p:cNvSpPr>
          <p:nvPr>
            <p:ph idx="1"/>
          </p:nvPr>
        </p:nvSpPr>
        <p:spPr>
          <a:xfrm>
            <a:off x="648931" y="2438400"/>
            <a:ext cx="3505494" cy="3785419"/>
          </a:xfrm>
        </p:spPr>
        <p:txBody>
          <a:bodyPr>
            <a:normAutofit/>
          </a:bodyPr>
          <a:lstStyle/>
          <a:p>
            <a:r>
              <a:rPr lang="en-US" sz="2000"/>
              <a:t>Extracting the relevant columns: Open Time, Open, High, Low, Close, Volume</a:t>
            </a:r>
          </a:p>
          <a:p>
            <a:r>
              <a:rPr lang="en-US" sz="2000"/>
              <a:t>Indexing: ‘Open Time’ as Index</a:t>
            </a:r>
          </a:p>
          <a:p>
            <a:r>
              <a:rPr lang="en-US" sz="2000"/>
              <a:t>Converted datatype of object to float and using datetime method to convert timestamp into date format.</a:t>
            </a:r>
          </a:p>
          <a:p>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0122FA32-B093-4DCC-B97C-3847332B220F}"/>
              </a:ext>
            </a:extLst>
          </p:cNvPr>
          <p:cNvPicPr/>
          <p:nvPr/>
        </p:nvPicPr>
        <p:blipFill rotWithShape="1">
          <a:blip r:embed="rId3">
            <a:extLst>
              <a:ext uri="{28A0092B-C50C-407E-A947-70E740481C1C}">
                <a14:useLocalDpi xmlns:a14="http://schemas.microsoft.com/office/drawing/2010/main" val="0"/>
              </a:ext>
            </a:extLst>
          </a:blip>
          <a:srcRect b="18535"/>
          <a:stretch/>
        </p:blipFill>
        <p:spPr>
          <a:xfrm>
            <a:off x="5405862" y="1615814"/>
            <a:ext cx="6019331" cy="3623125"/>
          </a:xfrm>
          <a:prstGeom prst="rect">
            <a:avLst/>
          </a:prstGeom>
          <a:effectLst/>
        </p:spPr>
      </p:pic>
    </p:spTree>
    <p:extLst>
      <p:ext uri="{BB962C8B-B14F-4D97-AF65-F5344CB8AC3E}">
        <p14:creationId xmlns:p14="http://schemas.microsoft.com/office/powerpoint/2010/main" val="3489007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933</Words>
  <Application>Microsoft Office PowerPoint</Application>
  <PresentationFormat>Widescreen</PresentationFormat>
  <Paragraphs>107</Paragraphs>
  <Slides>23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Amasis MT Pro</vt:lpstr>
      <vt:lpstr>Arial</vt:lpstr>
      <vt:lpstr>Calibri</vt:lpstr>
      <vt:lpstr>Calibri Light</vt:lpstr>
      <vt:lpstr>helvetica neue</vt:lpstr>
      <vt:lpstr>Times New Roman</vt:lpstr>
      <vt:lpstr>Tw Cen MT</vt:lpstr>
      <vt:lpstr>Office Theme</vt:lpstr>
      <vt:lpstr>1_Office Theme</vt:lpstr>
      <vt:lpstr>Cardano ADA Price Prediction</vt:lpstr>
      <vt:lpstr>Table of Contents</vt:lpstr>
      <vt:lpstr>What is Cryptocurrency?</vt:lpstr>
      <vt:lpstr>Cardano(ADA)</vt:lpstr>
      <vt:lpstr>PowerPoint Presentation</vt:lpstr>
      <vt:lpstr>About our Project</vt:lpstr>
      <vt:lpstr>Methodology</vt:lpstr>
      <vt:lpstr>Data Extraction</vt:lpstr>
      <vt:lpstr>Data Processing</vt:lpstr>
      <vt:lpstr>Data Visualization</vt:lpstr>
      <vt:lpstr>PowerPoint Presentation</vt:lpstr>
      <vt:lpstr>Data Analysis</vt:lpstr>
      <vt:lpstr>Log10 values</vt:lpstr>
      <vt:lpstr>Applying the LSTM Model</vt:lpstr>
      <vt:lpstr>PowerPoint Presentation</vt:lpstr>
      <vt:lpstr>Applying the GRU Model</vt:lpstr>
      <vt:lpstr>PowerPoint Presentation</vt:lpstr>
      <vt:lpstr>Evaluation and Prediction</vt:lpstr>
      <vt:lpstr>LSTM</vt:lpstr>
      <vt:lpstr>GRU</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Cardano ADA Price Prediction</dc:title>
  <dc:creator>Aayushi Gupta</dc:creator>
  <cp:lastModifiedBy>Aayushi Gupta</cp:lastModifiedBy>
  <cp:revision>9</cp:revision>
  <dcterms:created xsi:type="dcterms:W3CDTF">2021-05-17T15:10:41Z</dcterms:created>
  <dcterms:modified xsi:type="dcterms:W3CDTF">2021-05-18T15:45:41Z</dcterms:modified>
</cp:coreProperties>
</file>