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2"/>
  </p:notesMasterIdLst>
  <p:sldIdLst>
    <p:sldId id="256" r:id="rId2"/>
    <p:sldId id="257" r:id="rId3"/>
    <p:sldId id="265" r:id="rId4"/>
    <p:sldId id="269" r:id="rId5"/>
    <p:sldId id="266" r:id="rId6"/>
    <p:sldId id="261" r:id="rId7"/>
    <p:sldId id="262" r:id="rId8"/>
    <p:sldId id="260"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yushi Gupta" initials="AG" lastIdx="1" clrIdx="0">
    <p:extLst>
      <p:ext uri="{19B8F6BF-5375-455C-9EA6-DF929625EA0E}">
        <p15:presenceInfo xmlns:p15="http://schemas.microsoft.com/office/powerpoint/2012/main" userId="f5ad32fb81546d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42668-B87A-4FC3-8FE9-364BAD4A0B50}" v="19" dt="2021-04-01T17:47:46.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5286" autoAdjust="0"/>
  </p:normalViewPr>
  <p:slideViewPr>
    <p:cSldViewPr snapToGrid="0">
      <p:cViewPr>
        <p:scale>
          <a:sx n="51" d="100"/>
          <a:sy n="51" d="100"/>
        </p:scale>
        <p:origin x="1262" y="2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i Gupta" userId="f5ad32fb81546d59" providerId="LiveId" clId="{08B42668-B87A-4FC3-8FE9-364BAD4A0B50}"/>
    <pc:docChg chg="undo custSel addSld delSld modSld sldOrd addSection delSection">
      <pc:chgData name="Aayushi Gupta" userId="f5ad32fb81546d59" providerId="LiveId" clId="{08B42668-B87A-4FC3-8FE9-364BAD4A0B50}" dt="2021-04-01T18:36:05.318" v="14590"/>
      <pc:docMkLst>
        <pc:docMk/>
      </pc:docMkLst>
      <pc:sldChg chg="addSp delSp modSp mod setBg setClrOvrMap">
        <pc:chgData name="Aayushi Gupta" userId="f5ad32fb81546d59" providerId="LiveId" clId="{08B42668-B87A-4FC3-8FE9-364BAD4A0B50}" dt="2021-04-01T17:56:42.388" v="14580" actId="26606"/>
        <pc:sldMkLst>
          <pc:docMk/>
          <pc:sldMk cId="1899720434" sldId="256"/>
        </pc:sldMkLst>
        <pc:spChg chg="mod">
          <ac:chgData name="Aayushi Gupta" userId="f5ad32fb81546d59" providerId="LiveId" clId="{08B42668-B87A-4FC3-8FE9-364BAD4A0B50}" dt="2021-04-01T17:56:42.388" v="14580" actId="26606"/>
          <ac:spMkLst>
            <pc:docMk/>
            <pc:sldMk cId="1899720434" sldId="256"/>
            <ac:spMk id="2" creationId="{37E12E8E-0F4E-43AE-9079-82D3EBD2BDF6}"/>
          </ac:spMkLst>
        </pc:spChg>
        <pc:spChg chg="mod">
          <ac:chgData name="Aayushi Gupta" userId="f5ad32fb81546d59" providerId="LiveId" clId="{08B42668-B87A-4FC3-8FE9-364BAD4A0B50}" dt="2021-04-01T17:56:42.388" v="14580" actId="26606"/>
          <ac:spMkLst>
            <pc:docMk/>
            <pc:sldMk cId="1899720434" sldId="256"/>
            <ac:spMk id="3" creationId="{993C8302-6174-4FB1-B865-CF75CCFB3FD4}"/>
          </ac:spMkLst>
        </pc:spChg>
        <pc:spChg chg="add del">
          <ac:chgData name="Aayushi Gupta" userId="f5ad32fb81546d59" providerId="LiveId" clId="{08B42668-B87A-4FC3-8FE9-364BAD4A0B50}" dt="2021-04-01T17:56:42.355" v="14579" actId="26606"/>
          <ac:spMkLst>
            <pc:docMk/>
            <pc:sldMk cId="1899720434" sldId="256"/>
            <ac:spMk id="9" creationId="{1FF9CEF5-A50D-4B8B-9852-D76F7037867E}"/>
          </ac:spMkLst>
        </pc:spChg>
        <pc:spChg chg="add del">
          <ac:chgData name="Aayushi Gupta" userId="f5ad32fb81546d59" providerId="LiveId" clId="{08B42668-B87A-4FC3-8FE9-364BAD4A0B50}" dt="2021-04-01T17:56:42.355" v="14579" actId="26606"/>
          <ac:spMkLst>
            <pc:docMk/>
            <pc:sldMk cId="1899720434" sldId="256"/>
            <ac:spMk id="11" creationId="{30684D86-C9D1-40C3-A9B6-EC935C7312E3}"/>
          </ac:spMkLst>
        </pc:spChg>
        <pc:spChg chg="add del">
          <ac:chgData name="Aayushi Gupta" userId="f5ad32fb81546d59" providerId="LiveId" clId="{08B42668-B87A-4FC3-8FE9-364BAD4A0B50}" dt="2021-04-01T17:56:42.355" v="14579" actId="26606"/>
          <ac:spMkLst>
            <pc:docMk/>
            <pc:sldMk cId="1899720434" sldId="256"/>
            <ac:spMk id="13" creationId="{1EDF7896-F56A-49DA-90F3-F5CE8B9833AD}"/>
          </ac:spMkLst>
        </pc:spChg>
        <pc:spChg chg="add">
          <ac:chgData name="Aayushi Gupta" userId="f5ad32fb81546d59" providerId="LiveId" clId="{08B42668-B87A-4FC3-8FE9-364BAD4A0B50}" dt="2021-04-01T17:56:42.388" v="14580" actId="26606"/>
          <ac:spMkLst>
            <pc:docMk/>
            <pc:sldMk cId="1899720434" sldId="256"/>
            <ac:spMk id="36" creationId="{6A10670B-6568-4038-91D8-392C78C0CFE4}"/>
          </ac:spMkLst>
        </pc:spChg>
        <pc:spChg chg="add">
          <ac:chgData name="Aayushi Gupta" userId="f5ad32fb81546d59" providerId="LiveId" clId="{08B42668-B87A-4FC3-8FE9-364BAD4A0B50}" dt="2021-04-01T17:56:42.388" v="14580" actId="26606"/>
          <ac:spMkLst>
            <pc:docMk/>
            <pc:sldMk cId="1899720434" sldId="256"/>
            <ac:spMk id="38" creationId="{179DBEAA-367B-4941-8368-15EBD551F693}"/>
          </ac:spMkLst>
        </pc:spChg>
        <pc:spChg chg="add">
          <ac:chgData name="Aayushi Gupta" userId="f5ad32fb81546d59" providerId="LiveId" clId="{08B42668-B87A-4FC3-8FE9-364BAD4A0B50}" dt="2021-04-01T17:56:42.388" v="14580" actId="26606"/>
          <ac:spMkLst>
            <pc:docMk/>
            <pc:sldMk cId="1899720434" sldId="256"/>
            <ac:spMk id="40" creationId="{0A46F010-D160-4609-8979-FFD8C1EA6C43}"/>
          </ac:spMkLst>
        </pc:spChg>
        <pc:spChg chg="add">
          <ac:chgData name="Aayushi Gupta" userId="f5ad32fb81546d59" providerId="LiveId" clId="{08B42668-B87A-4FC3-8FE9-364BAD4A0B50}" dt="2021-04-01T17:56:42.388" v="14580" actId="26606"/>
          <ac:spMkLst>
            <pc:docMk/>
            <pc:sldMk cId="1899720434" sldId="256"/>
            <ac:spMk id="42" creationId="{81B8C4F6-C3AC-4C94-8EC7-E4F7B7E9CDB6}"/>
          </ac:spMkLst>
        </pc:spChg>
        <pc:spChg chg="add">
          <ac:chgData name="Aayushi Gupta" userId="f5ad32fb81546d59" providerId="LiveId" clId="{08B42668-B87A-4FC3-8FE9-364BAD4A0B50}" dt="2021-04-01T17:56:42.388" v="14580" actId="26606"/>
          <ac:spMkLst>
            <pc:docMk/>
            <pc:sldMk cId="1899720434" sldId="256"/>
            <ac:spMk id="72" creationId="{91328346-8BAD-4616-B50B-5CFDA5648D6A}"/>
          </ac:spMkLst>
        </pc:spChg>
        <pc:grpChg chg="add">
          <ac:chgData name="Aayushi Gupta" userId="f5ad32fb81546d59" providerId="LiveId" clId="{08B42668-B87A-4FC3-8FE9-364BAD4A0B50}" dt="2021-04-01T17:56:42.388" v="14580" actId="26606"/>
          <ac:grpSpMkLst>
            <pc:docMk/>
            <pc:sldMk cId="1899720434" sldId="256"/>
            <ac:grpSpMk id="8" creationId="{04E9F44E-02E7-4A97-B7DB-1DB0F1F4EB04}"/>
          </ac:grpSpMkLst>
        </pc:grpChg>
        <pc:grpChg chg="add">
          <ac:chgData name="Aayushi Gupta" userId="f5ad32fb81546d59" providerId="LiveId" clId="{08B42668-B87A-4FC3-8FE9-364BAD4A0B50}" dt="2021-04-01T17:56:42.388" v="14580" actId="26606"/>
          <ac:grpSpMkLst>
            <pc:docMk/>
            <pc:sldMk cId="1899720434" sldId="256"/>
            <ac:grpSpMk id="22" creationId="{3F22DE9C-F188-48E2-A82C-4434A8EEEA57}"/>
          </ac:grpSpMkLst>
        </pc:grpChg>
        <pc:grpChg chg="add">
          <ac:chgData name="Aayushi Gupta" userId="f5ad32fb81546d59" providerId="LiveId" clId="{08B42668-B87A-4FC3-8FE9-364BAD4A0B50}" dt="2021-04-01T17:56:42.388" v="14580" actId="26606"/>
          <ac:grpSpMkLst>
            <pc:docMk/>
            <pc:sldMk cId="1899720434" sldId="256"/>
            <ac:grpSpMk id="44" creationId="{0B789310-9859-4942-98C8-3D2F12AAAE73}"/>
          </ac:grpSpMkLst>
        </pc:grpChg>
        <pc:grpChg chg="add">
          <ac:chgData name="Aayushi Gupta" userId="f5ad32fb81546d59" providerId="LiveId" clId="{08B42668-B87A-4FC3-8FE9-364BAD4A0B50}" dt="2021-04-01T17:56:42.388" v="14580" actId="26606"/>
          <ac:grpSpMkLst>
            <pc:docMk/>
            <pc:sldMk cId="1899720434" sldId="256"/>
            <ac:grpSpMk id="58" creationId="{6F1CEC7A-E419-4950-AA57-B00546C29CAF}"/>
          </ac:grpSpMkLst>
        </pc:grpChg>
        <pc:picChg chg="add del">
          <ac:chgData name="Aayushi Gupta" userId="f5ad32fb81546d59" providerId="LiveId" clId="{08B42668-B87A-4FC3-8FE9-364BAD4A0B50}" dt="2021-04-01T17:56:42.355" v="14579" actId="26606"/>
          <ac:picMkLst>
            <pc:docMk/>
            <pc:sldMk cId="1899720434" sldId="256"/>
            <ac:picMk id="5" creationId="{6BE279FA-C9D6-45D9-B8D7-93274D7A449E}"/>
          </ac:picMkLst>
        </pc:picChg>
      </pc:sldChg>
      <pc:sldChg chg="addSp delSp modSp mod setBg setClrOvrMap">
        <pc:chgData name="Aayushi Gupta" userId="f5ad32fb81546d59" providerId="LiveId" clId="{08B42668-B87A-4FC3-8FE9-364BAD4A0B50}" dt="2021-04-01T18:26:54.444" v="14586" actId="26606"/>
        <pc:sldMkLst>
          <pc:docMk/>
          <pc:sldMk cId="2931334978" sldId="257"/>
        </pc:sldMkLst>
        <pc:spChg chg="mod ord">
          <ac:chgData name="Aayushi Gupta" userId="f5ad32fb81546d59" providerId="LiveId" clId="{08B42668-B87A-4FC3-8FE9-364BAD4A0B50}" dt="2021-04-01T18:26:54.444" v="14586" actId="26606"/>
          <ac:spMkLst>
            <pc:docMk/>
            <pc:sldMk cId="2931334978" sldId="257"/>
            <ac:spMk id="2" creationId="{F2A9EAB1-6615-44C3-8464-A2EFA36D073C}"/>
          </ac:spMkLst>
        </pc:spChg>
        <pc:spChg chg="del mod ord">
          <ac:chgData name="Aayushi Gupta" userId="f5ad32fb81546d59" providerId="LiveId" clId="{08B42668-B87A-4FC3-8FE9-364BAD4A0B50}" dt="2021-03-31T19:40:01.399" v="2171" actId="26606"/>
          <ac:spMkLst>
            <pc:docMk/>
            <pc:sldMk cId="2931334978" sldId="257"/>
            <ac:spMk id="3" creationId="{EF949869-C6CF-476A-8B8C-FB63A0C473F3}"/>
          </ac:spMkLst>
        </pc:spChg>
        <pc:spChg chg="add del">
          <ac:chgData name="Aayushi Gupta" userId="f5ad32fb81546d59" providerId="LiveId" clId="{08B42668-B87A-4FC3-8FE9-364BAD4A0B50}" dt="2021-03-31T19:40:01.376" v="2170" actId="26606"/>
          <ac:spMkLst>
            <pc:docMk/>
            <pc:sldMk cId="2931334978" sldId="257"/>
            <ac:spMk id="6" creationId="{B2EC7880-C5D9-40A8-A6B0-3198AD07AD1B}"/>
          </ac:spMkLst>
        </pc:spChg>
        <pc:spChg chg="add del">
          <ac:chgData name="Aayushi Gupta" userId="f5ad32fb81546d59" providerId="LiveId" clId="{08B42668-B87A-4FC3-8FE9-364BAD4A0B50}" dt="2021-03-31T19:36:24.177" v="2135" actId="26606"/>
          <ac:spMkLst>
            <pc:docMk/>
            <pc:sldMk cId="2931334978" sldId="257"/>
            <ac:spMk id="9" creationId="{B2EC7880-C5D9-40A8-A6B0-3198AD07AD1B}"/>
          </ac:spMkLst>
        </pc:spChg>
        <pc:spChg chg="add mod ord">
          <ac:chgData name="Aayushi Gupta" userId="f5ad32fb81546d59" providerId="LiveId" clId="{08B42668-B87A-4FC3-8FE9-364BAD4A0B50}" dt="2021-04-01T18:26:54.444" v="14586" actId="26606"/>
          <ac:spMkLst>
            <pc:docMk/>
            <pc:sldMk cId="2931334978" sldId="257"/>
            <ac:spMk id="10" creationId="{80AD8CD0-6163-42FD-95FC-3B3DFEE81A7D}"/>
          </ac:spMkLst>
        </pc:spChg>
        <pc:spChg chg="add del">
          <ac:chgData name="Aayushi Gupta" userId="f5ad32fb81546d59" providerId="LiveId" clId="{08B42668-B87A-4FC3-8FE9-364BAD4A0B50}" dt="2021-03-31T19:43:52.350" v="2208" actId="26606"/>
          <ac:spMkLst>
            <pc:docMk/>
            <pc:sldMk cId="2931334978" sldId="257"/>
            <ac:spMk id="12" creationId="{E9D11FD5-487C-4A6B-836F-3831DC830FB7}"/>
          </ac:spMkLst>
        </pc:spChg>
        <pc:spChg chg="add del">
          <ac:chgData name="Aayushi Gupta" userId="f5ad32fb81546d59" providerId="LiveId" clId="{08B42668-B87A-4FC3-8FE9-364BAD4A0B50}" dt="2021-03-31T19:43:52.350" v="2208" actId="26606"/>
          <ac:spMkLst>
            <pc:docMk/>
            <pc:sldMk cId="2931334978" sldId="257"/>
            <ac:spMk id="13" creationId="{99765169-F70D-4841-BE65-62E10CBED84D}"/>
          </ac:spMkLst>
        </pc:spChg>
        <pc:spChg chg="add del">
          <ac:chgData name="Aayushi Gupta" userId="f5ad32fb81546d59" providerId="LiveId" clId="{08B42668-B87A-4FC3-8FE9-364BAD4A0B50}" dt="2021-03-31T19:36:52.962" v="2141" actId="26606"/>
          <ac:spMkLst>
            <pc:docMk/>
            <pc:sldMk cId="2931334978" sldId="257"/>
            <ac:spMk id="14" creationId="{5F305C72-8769-4E0F-B31D-F4B1C9DC933F}"/>
          </ac:spMkLst>
        </pc:spChg>
        <pc:spChg chg="add del">
          <ac:chgData name="Aayushi Gupta" userId="f5ad32fb81546d59" providerId="LiveId" clId="{08B42668-B87A-4FC3-8FE9-364BAD4A0B50}" dt="2021-03-31T19:43:47.302" v="2204" actId="26606"/>
          <ac:spMkLst>
            <pc:docMk/>
            <pc:sldMk cId="2931334978" sldId="257"/>
            <ac:spMk id="15" creationId="{A45303F1-AF94-4311-B5EF-A9C5F6D18D94}"/>
          </ac:spMkLst>
        </pc:spChg>
        <pc:spChg chg="add del">
          <ac:chgData name="Aayushi Gupta" userId="f5ad32fb81546d59" providerId="LiveId" clId="{08B42668-B87A-4FC3-8FE9-364BAD4A0B50}" dt="2021-03-31T19:43:47.302" v="2204" actId="26606"/>
          <ac:spMkLst>
            <pc:docMk/>
            <pc:sldMk cId="2931334978" sldId="257"/>
            <ac:spMk id="17" creationId="{11310D98-E16D-4AA1-8834-28F2202C0CC3}"/>
          </ac:spMkLst>
        </pc:spChg>
        <pc:spChg chg="add del">
          <ac:chgData name="Aayushi Gupta" userId="f5ad32fb81546d59" providerId="LiveId" clId="{08B42668-B87A-4FC3-8FE9-364BAD4A0B50}" dt="2021-03-31T19:43:52.350" v="2208" actId="26606"/>
          <ac:spMkLst>
            <pc:docMk/>
            <pc:sldMk cId="2931334978" sldId="257"/>
            <ac:spMk id="18" creationId="{2A2CC818-8106-45C0-93D5-7051F99F2C81}"/>
          </ac:spMkLst>
        </pc:spChg>
        <pc:spChg chg="add del">
          <ac:chgData name="Aayushi Gupta" userId="f5ad32fb81546d59" providerId="LiveId" clId="{08B42668-B87A-4FC3-8FE9-364BAD4A0B50}" dt="2021-03-31T19:43:47.302" v="2204" actId="26606"/>
          <ac:spMkLst>
            <pc:docMk/>
            <pc:sldMk cId="2931334978" sldId="257"/>
            <ac:spMk id="19" creationId="{5B65E675-687B-4B31-9CB4-880C4620538F}"/>
          </ac:spMkLst>
        </pc:spChg>
        <pc:spChg chg="add del">
          <ac:chgData name="Aayushi Gupta" userId="f5ad32fb81546d59" providerId="LiveId" clId="{08B42668-B87A-4FC3-8FE9-364BAD4A0B50}" dt="2021-03-31T19:36:52.962" v="2141" actId="26606"/>
          <ac:spMkLst>
            <pc:docMk/>
            <pc:sldMk cId="2931334978" sldId="257"/>
            <ac:spMk id="44" creationId="{C5E0C91A-3F1D-43D7-9AB4-5D0A17D5C46F}"/>
          </ac:spMkLst>
        </pc:spChg>
        <pc:spChg chg="add del">
          <ac:chgData name="Aayushi Gupta" userId="f5ad32fb81546d59" providerId="LiveId" clId="{08B42668-B87A-4FC3-8FE9-364BAD4A0B50}" dt="2021-04-01T18:26:54.444" v="14586" actId="26606"/>
          <ac:spMkLst>
            <pc:docMk/>
            <pc:sldMk cId="2931334978" sldId="257"/>
            <ac:spMk id="45" creationId="{C5E0C91A-3F1D-43D7-9AB4-5D0A17D5C46F}"/>
          </ac:spMkLst>
        </pc:spChg>
        <pc:spChg chg="add del">
          <ac:chgData name="Aayushi Gupta" userId="f5ad32fb81546d59" providerId="LiveId" clId="{08B42668-B87A-4FC3-8FE9-364BAD4A0B50}" dt="2021-03-31T19:36:52.962" v="2141" actId="26606"/>
          <ac:spMkLst>
            <pc:docMk/>
            <pc:sldMk cId="2931334978" sldId="257"/>
            <ac:spMk id="46" creationId="{3A6C27A1-A438-4EC6-93BF-EC26F29BBF0E}"/>
          </ac:spMkLst>
        </pc:spChg>
        <pc:spChg chg="add del">
          <ac:chgData name="Aayushi Gupta" userId="f5ad32fb81546d59" providerId="LiveId" clId="{08B42668-B87A-4FC3-8FE9-364BAD4A0B50}" dt="2021-04-01T18:26:54.444" v="14586" actId="26606"/>
          <ac:spMkLst>
            <pc:docMk/>
            <pc:sldMk cId="2931334978" sldId="257"/>
            <ac:spMk id="47" creationId="{3A6C27A1-A438-4EC6-93BF-EC26F29BBF0E}"/>
          </ac:spMkLst>
        </pc:spChg>
        <pc:spChg chg="add del">
          <ac:chgData name="Aayushi Gupta" userId="f5ad32fb81546d59" providerId="LiveId" clId="{08B42668-B87A-4FC3-8FE9-364BAD4A0B50}" dt="2021-04-01T18:26:54.444" v="14586" actId="26606"/>
          <ac:spMkLst>
            <pc:docMk/>
            <pc:sldMk cId="2931334978" sldId="257"/>
            <ac:spMk id="48" creationId="{5F305C72-8769-4E0F-B31D-F4B1C9DC933F}"/>
          </ac:spMkLst>
        </pc:spChg>
        <pc:spChg chg="add del">
          <ac:chgData name="Aayushi Gupta" userId="f5ad32fb81546d59" providerId="LiveId" clId="{08B42668-B87A-4FC3-8FE9-364BAD4A0B50}" dt="2021-03-31T19:36:50.383" v="2138" actId="26606"/>
          <ac:spMkLst>
            <pc:docMk/>
            <pc:sldMk cId="2931334978" sldId="257"/>
            <ac:spMk id="51" creationId="{35879851-1A1D-4246-AAA1-C484E858337D}"/>
          </ac:spMkLst>
        </pc:spChg>
        <pc:spChg chg="del">
          <ac:chgData name="Aayushi Gupta" userId="f5ad32fb81546d59" providerId="LiveId" clId="{08B42668-B87A-4FC3-8FE9-364BAD4A0B50}" dt="2021-03-31T19:35:50.204" v="2126" actId="26606"/>
          <ac:spMkLst>
            <pc:docMk/>
            <pc:sldMk cId="2931334978" sldId="257"/>
            <ac:spMk id="53" creationId="{2B258D2B-6AC3-4B3A-A87C-FD7E6517826E}"/>
          </ac:spMkLst>
        </pc:spChg>
        <pc:spChg chg="add del">
          <ac:chgData name="Aayushi Gupta" userId="f5ad32fb81546d59" providerId="LiveId" clId="{08B42668-B87A-4FC3-8FE9-364BAD4A0B50}" dt="2021-03-31T19:36:52.944" v="2140" actId="26606"/>
          <ac:spMkLst>
            <pc:docMk/>
            <pc:sldMk cId="2931334978" sldId="257"/>
            <ac:spMk id="54" creationId="{B2EC7880-C5D9-40A8-A6B0-3198AD07AD1B}"/>
          </ac:spMkLst>
        </pc:spChg>
        <pc:spChg chg="del">
          <ac:chgData name="Aayushi Gupta" userId="f5ad32fb81546d59" providerId="LiveId" clId="{08B42668-B87A-4FC3-8FE9-364BAD4A0B50}" dt="2021-03-31T19:35:50.204" v="2126" actId="26606"/>
          <ac:spMkLst>
            <pc:docMk/>
            <pc:sldMk cId="2931334978" sldId="257"/>
            <ac:spMk id="55" creationId="{8D55DD8B-9BF9-4B91-A22D-2D3F2AEFF189}"/>
          </ac:spMkLst>
        </pc:spChg>
        <pc:spChg chg="add del">
          <ac:chgData name="Aayushi Gupta" userId="f5ad32fb81546d59" providerId="LiveId" clId="{08B42668-B87A-4FC3-8FE9-364BAD4A0B50}" dt="2021-04-01T18:26:54.432" v="14585" actId="26606"/>
          <ac:spMkLst>
            <pc:docMk/>
            <pc:sldMk cId="2931334978" sldId="257"/>
            <ac:spMk id="57" creationId="{7A5FC171-5EF1-470A-B19B-DB937973D2A7}"/>
          </ac:spMkLst>
        </pc:spChg>
        <pc:spChg chg="add del">
          <ac:chgData name="Aayushi Gupta" userId="f5ad32fb81546d59" providerId="LiveId" clId="{08B42668-B87A-4FC3-8FE9-364BAD4A0B50}" dt="2021-03-31T19:38:58.376" v="2159" actId="26606"/>
          <ac:spMkLst>
            <pc:docMk/>
            <pc:sldMk cId="2931334978" sldId="257"/>
            <ac:spMk id="66" creationId="{5F305C72-8769-4E0F-B31D-F4B1C9DC933F}"/>
          </ac:spMkLst>
        </pc:spChg>
        <pc:spChg chg="add del">
          <ac:chgData name="Aayushi Gupta" userId="f5ad32fb81546d59" providerId="LiveId" clId="{08B42668-B87A-4FC3-8FE9-364BAD4A0B50}" dt="2021-03-31T19:38:58.376" v="2159" actId="26606"/>
          <ac:spMkLst>
            <pc:docMk/>
            <pc:sldMk cId="2931334978" sldId="257"/>
            <ac:spMk id="81" creationId="{C5E0C91A-3F1D-43D7-9AB4-5D0A17D5C46F}"/>
          </ac:spMkLst>
        </pc:spChg>
        <pc:spChg chg="add del">
          <ac:chgData name="Aayushi Gupta" userId="f5ad32fb81546d59" providerId="LiveId" clId="{08B42668-B87A-4FC3-8FE9-364BAD4A0B50}" dt="2021-03-31T19:38:58.376" v="2159" actId="26606"/>
          <ac:spMkLst>
            <pc:docMk/>
            <pc:sldMk cId="2931334978" sldId="257"/>
            <ac:spMk id="83" creationId="{3A6C27A1-A438-4EC6-93BF-EC26F29BBF0E}"/>
          </ac:spMkLst>
        </pc:spChg>
        <pc:spChg chg="add del mod">
          <ac:chgData name="Aayushi Gupta" userId="f5ad32fb81546d59" providerId="LiveId" clId="{08B42668-B87A-4FC3-8FE9-364BAD4A0B50}" dt="2021-03-31T19:40:59.510" v="2181" actId="478"/>
          <ac:spMkLst>
            <pc:docMk/>
            <pc:sldMk cId="2931334978" sldId="257"/>
            <ac:spMk id="85" creationId="{2620AC6F-83A6-4AD1-982B-F59E69A8E225}"/>
          </ac:spMkLst>
        </pc:spChg>
        <pc:spChg chg="add del">
          <ac:chgData name="Aayushi Gupta" userId="f5ad32fb81546d59" providerId="LiveId" clId="{08B42668-B87A-4FC3-8FE9-364BAD4A0B50}" dt="2021-04-01T18:26:54.432" v="14585" actId="26606"/>
          <ac:spMkLst>
            <pc:docMk/>
            <pc:sldMk cId="2931334978" sldId="257"/>
            <ac:spMk id="87" creationId="{685D77DF-610F-4D0F-A3D2-4FBBC96640E4}"/>
          </ac:spMkLst>
        </pc:spChg>
        <pc:spChg chg="add del">
          <ac:chgData name="Aayushi Gupta" userId="f5ad32fb81546d59" providerId="LiveId" clId="{08B42668-B87A-4FC3-8FE9-364BAD4A0B50}" dt="2021-04-01T18:26:54.432" v="14585" actId="26606"/>
          <ac:spMkLst>
            <pc:docMk/>
            <pc:sldMk cId="2931334978" sldId="257"/>
            <ac:spMk id="89" creationId="{2513384B-399F-47B1-9ABD-172607AA4E6E}"/>
          </ac:spMkLst>
        </pc:spChg>
        <pc:spChg chg="add">
          <ac:chgData name="Aayushi Gupta" userId="f5ad32fb81546d59" providerId="LiveId" clId="{08B42668-B87A-4FC3-8FE9-364BAD4A0B50}" dt="2021-04-01T18:26:54.444" v="14586" actId="26606"/>
          <ac:spMkLst>
            <pc:docMk/>
            <pc:sldMk cId="2931334978" sldId="257"/>
            <ac:spMk id="92" creationId="{B2EC7880-C5D9-40A8-A6B0-3198AD07AD1B}"/>
          </ac:spMkLst>
        </pc:spChg>
        <pc:grpChg chg="add del">
          <ac:chgData name="Aayushi Gupta" userId="f5ad32fb81546d59" providerId="LiveId" clId="{08B42668-B87A-4FC3-8FE9-364BAD4A0B50}" dt="2021-03-31T19:36:52.962" v="2141" actId="26606"/>
          <ac:grpSpMkLst>
            <pc:docMk/>
            <pc:sldMk cId="2931334978" sldId="257"/>
            <ac:grpSpMk id="16" creationId="{72583CFC-05A3-4743-9A2E-7C2095B8D4CD}"/>
          </ac:grpSpMkLst>
        </pc:grpChg>
        <pc:grpChg chg="add del">
          <ac:chgData name="Aayushi Gupta" userId="f5ad32fb81546d59" providerId="LiveId" clId="{08B42668-B87A-4FC3-8FE9-364BAD4A0B50}" dt="2021-03-31T19:36:52.962" v="2141" actId="26606"/>
          <ac:grpSpMkLst>
            <pc:docMk/>
            <pc:sldMk cId="2931334978" sldId="257"/>
            <ac:grpSpMk id="30" creationId="{506F0A57-55BB-457C-9C8C-3DEE71009ADC}"/>
          </ac:grpSpMkLst>
        </pc:grpChg>
        <pc:grpChg chg="add del">
          <ac:chgData name="Aayushi Gupta" userId="f5ad32fb81546d59" providerId="LiveId" clId="{08B42668-B87A-4FC3-8FE9-364BAD4A0B50}" dt="2021-04-01T18:26:54.444" v="14586" actId="26606"/>
          <ac:grpSpMkLst>
            <pc:docMk/>
            <pc:sldMk cId="2931334978" sldId="257"/>
            <ac:grpSpMk id="31" creationId="{506F0A57-55BB-457C-9C8C-3DEE71009ADC}"/>
          </ac:grpSpMkLst>
        </pc:grpChg>
        <pc:grpChg chg="add del">
          <ac:chgData name="Aayushi Gupta" userId="f5ad32fb81546d59" providerId="LiveId" clId="{08B42668-B87A-4FC3-8FE9-364BAD4A0B50}" dt="2021-04-01T18:26:54.444" v="14586" actId="26606"/>
          <ac:grpSpMkLst>
            <pc:docMk/>
            <pc:sldMk cId="2931334978" sldId="257"/>
            <ac:grpSpMk id="49" creationId="{72583CFC-05A3-4743-9A2E-7C2095B8D4CD}"/>
          </ac:grpSpMkLst>
        </pc:grpChg>
        <pc:grpChg chg="add del">
          <ac:chgData name="Aayushi Gupta" userId="f5ad32fb81546d59" providerId="LiveId" clId="{08B42668-B87A-4FC3-8FE9-364BAD4A0B50}" dt="2021-04-01T18:26:54.432" v="14585" actId="26606"/>
          <ac:grpSpMkLst>
            <pc:docMk/>
            <pc:sldMk cId="2931334978" sldId="257"/>
            <ac:grpSpMk id="59" creationId="{AAD68EE7-6E6F-4168-83FE-BCDDC20F569D}"/>
          </ac:grpSpMkLst>
        </pc:grpChg>
        <pc:grpChg chg="add del">
          <ac:chgData name="Aayushi Gupta" userId="f5ad32fb81546d59" providerId="LiveId" clId="{08B42668-B87A-4FC3-8FE9-364BAD4A0B50}" dt="2021-03-31T19:38:58.376" v="2159" actId="26606"/>
          <ac:grpSpMkLst>
            <pc:docMk/>
            <pc:sldMk cId="2931334978" sldId="257"/>
            <ac:grpSpMk id="67" creationId="{506F0A57-55BB-457C-9C8C-3DEE71009ADC}"/>
          </ac:grpSpMkLst>
        </pc:grpChg>
        <pc:grpChg chg="add del">
          <ac:chgData name="Aayushi Gupta" userId="f5ad32fb81546d59" providerId="LiveId" clId="{08B42668-B87A-4FC3-8FE9-364BAD4A0B50}" dt="2021-04-01T18:26:54.432" v="14585" actId="26606"/>
          <ac:grpSpMkLst>
            <pc:docMk/>
            <pc:sldMk cId="2931334978" sldId="257"/>
            <ac:grpSpMk id="73" creationId="{4D8D5B2B-7539-4692-96C7-956FDD481D65}"/>
          </ac:grpSpMkLst>
        </pc:grpChg>
        <pc:grpChg chg="add del">
          <ac:chgData name="Aayushi Gupta" userId="f5ad32fb81546d59" providerId="LiveId" clId="{08B42668-B87A-4FC3-8FE9-364BAD4A0B50}" dt="2021-03-31T19:38:58.376" v="2159" actId="26606"/>
          <ac:grpSpMkLst>
            <pc:docMk/>
            <pc:sldMk cId="2931334978" sldId="257"/>
            <ac:grpSpMk id="80" creationId="{72583CFC-05A3-4743-9A2E-7C2095B8D4CD}"/>
          </ac:grpSpMkLst>
        </pc:grpChg>
        <pc:graphicFrameChg chg="add del mod ord modGraphic">
          <ac:chgData name="Aayushi Gupta" userId="f5ad32fb81546d59" providerId="LiveId" clId="{08B42668-B87A-4FC3-8FE9-364BAD4A0B50}" dt="2021-03-31T19:43:05.909" v="2196" actId="478"/>
          <ac:graphicFrameMkLst>
            <pc:docMk/>
            <pc:sldMk cId="2931334978" sldId="257"/>
            <ac:graphicFrameMk id="8" creationId="{870BDCC4-58AD-4EA2-94C0-261879A2806E}"/>
          </ac:graphicFrameMkLst>
        </pc:graphicFrameChg>
        <pc:picChg chg="mod ord">
          <ac:chgData name="Aayushi Gupta" userId="f5ad32fb81546d59" providerId="LiveId" clId="{08B42668-B87A-4FC3-8FE9-364BAD4A0B50}" dt="2021-04-01T18:26:54.444" v="14586" actId="26606"/>
          <ac:picMkLst>
            <pc:docMk/>
            <pc:sldMk cId="2931334978" sldId="257"/>
            <ac:picMk id="4" creationId="{D14B5641-F71C-4DB7-9226-48BDE9F87AEA}"/>
          </ac:picMkLst>
        </pc:picChg>
      </pc:sldChg>
      <pc:sldChg chg="modSp new del mod modNotesTx">
        <pc:chgData name="Aayushi Gupta" userId="f5ad32fb81546d59" providerId="LiveId" clId="{08B42668-B87A-4FC3-8FE9-364BAD4A0B50}" dt="2021-04-01T17:08:32.106" v="13857" actId="2696"/>
        <pc:sldMkLst>
          <pc:docMk/>
          <pc:sldMk cId="1580863460" sldId="258"/>
        </pc:sldMkLst>
        <pc:spChg chg="mod">
          <ac:chgData name="Aayushi Gupta" userId="f5ad32fb81546d59" providerId="LiveId" clId="{08B42668-B87A-4FC3-8FE9-364BAD4A0B50}" dt="2021-03-29T15:12:19.043" v="15" actId="20577"/>
          <ac:spMkLst>
            <pc:docMk/>
            <pc:sldMk cId="1580863460" sldId="258"/>
            <ac:spMk id="2" creationId="{4ED3E053-E83C-4D6E-993F-903D33927AFE}"/>
          </ac:spMkLst>
        </pc:spChg>
        <pc:spChg chg="mod">
          <ac:chgData name="Aayushi Gupta" userId="f5ad32fb81546d59" providerId="LiveId" clId="{08B42668-B87A-4FC3-8FE9-364BAD4A0B50}" dt="2021-04-01T17:06:02.650" v="13753" actId="20577"/>
          <ac:spMkLst>
            <pc:docMk/>
            <pc:sldMk cId="1580863460" sldId="258"/>
            <ac:spMk id="3" creationId="{D2DF9CCD-3227-4DAF-89F4-19548479054B}"/>
          </ac:spMkLst>
        </pc:spChg>
      </pc:sldChg>
      <pc:sldChg chg="modSp new del mod">
        <pc:chgData name="Aayushi Gupta" userId="f5ad32fb81546d59" providerId="LiveId" clId="{08B42668-B87A-4FC3-8FE9-364BAD4A0B50}" dt="2021-03-31T22:12:45.270" v="7369" actId="2696"/>
        <pc:sldMkLst>
          <pc:docMk/>
          <pc:sldMk cId="652199286" sldId="259"/>
        </pc:sldMkLst>
        <pc:spChg chg="mod">
          <ac:chgData name="Aayushi Gupta" userId="f5ad32fb81546d59" providerId="LiveId" clId="{08B42668-B87A-4FC3-8FE9-364BAD4A0B50}" dt="2021-03-31T22:03:35.135" v="6960" actId="20577"/>
          <ac:spMkLst>
            <pc:docMk/>
            <pc:sldMk cId="652199286" sldId="259"/>
            <ac:spMk id="2" creationId="{370B276A-381A-42C3-9B9D-342FB15F99F4}"/>
          </ac:spMkLst>
        </pc:spChg>
        <pc:spChg chg="mod">
          <ac:chgData name="Aayushi Gupta" userId="f5ad32fb81546d59" providerId="LiveId" clId="{08B42668-B87A-4FC3-8FE9-364BAD4A0B50}" dt="2021-03-31T22:12:34.340" v="7368" actId="20577"/>
          <ac:spMkLst>
            <pc:docMk/>
            <pc:sldMk cId="652199286" sldId="259"/>
            <ac:spMk id="3" creationId="{9BCCA597-82C0-4835-8F86-B6381FEDFA31}"/>
          </ac:spMkLst>
        </pc:spChg>
      </pc:sldChg>
      <pc:sldChg chg="modSp new mod ord modNotesTx">
        <pc:chgData name="Aayushi Gupta" userId="f5ad32fb81546d59" providerId="LiveId" clId="{08B42668-B87A-4FC3-8FE9-364BAD4A0B50}" dt="2021-04-01T17:51:11.113" v="14476"/>
        <pc:sldMkLst>
          <pc:docMk/>
          <pc:sldMk cId="185159709" sldId="260"/>
        </pc:sldMkLst>
        <pc:spChg chg="mod">
          <ac:chgData name="Aayushi Gupta" userId="f5ad32fb81546d59" providerId="LiveId" clId="{08B42668-B87A-4FC3-8FE9-364BAD4A0B50}" dt="2021-03-31T22:37:01.631" v="8097" actId="20577"/>
          <ac:spMkLst>
            <pc:docMk/>
            <pc:sldMk cId="185159709" sldId="260"/>
            <ac:spMk id="2" creationId="{8F20300B-329D-4CB4-B86D-3E3413A832FC}"/>
          </ac:spMkLst>
        </pc:spChg>
        <pc:spChg chg="mod">
          <ac:chgData name="Aayushi Gupta" userId="f5ad32fb81546d59" providerId="LiveId" clId="{08B42668-B87A-4FC3-8FE9-364BAD4A0B50}" dt="2021-04-01T17:51:09.248" v="14475" actId="20577"/>
          <ac:spMkLst>
            <pc:docMk/>
            <pc:sldMk cId="185159709" sldId="260"/>
            <ac:spMk id="3" creationId="{E2B38CD6-4E3F-4E47-94B4-2248C0D4C204}"/>
          </ac:spMkLst>
        </pc:spChg>
      </pc:sldChg>
      <pc:sldChg chg="modSp new mod ord modNotesTx">
        <pc:chgData name="Aayushi Gupta" userId="f5ad32fb81546d59" providerId="LiveId" clId="{08B42668-B87A-4FC3-8FE9-364BAD4A0B50}" dt="2021-04-01T18:36:02.360" v="14588"/>
        <pc:sldMkLst>
          <pc:docMk/>
          <pc:sldMk cId="619564170" sldId="261"/>
        </pc:sldMkLst>
        <pc:spChg chg="mod">
          <ac:chgData name="Aayushi Gupta" userId="f5ad32fb81546d59" providerId="LiveId" clId="{08B42668-B87A-4FC3-8FE9-364BAD4A0B50}" dt="2021-03-31T22:37:11.466" v="8106" actId="20577"/>
          <ac:spMkLst>
            <pc:docMk/>
            <pc:sldMk cId="619564170" sldId="261"/>
            <ac:spMk id="2" creationId="{C2BED3DB-6E29-47DD-8A41-8D9FB333C71E}"/>
          </ac:spMkLst>
        </pc:spChg>
        <pc:spChg chg="mod">
          <ac:chgData name="Aayushi Gupta" userId="f5ad32fb81546d59" providerId="LiveId" clId="{08B42668-B87A-4FC3-8FE9-364BAD4A0B50}" dt="2021-04-01T17:50:45.479" v="14472" actId="20577"/>
          <ac:spMkLst>
            <pc:docMk/>
            <pc:sldMk cId="619564170" sldId="261"/>
            <ac:spMk id="3" creationId="{46E98C9F-53BC-4A7B-AC41-575880E04826}"/>
          </ac:spMkLst>
        </pc:spChg>
      </pc:sldChg>
      <pc:sldChg chg="modSp new mod ord">
        <pc:chgData name="Aayushi Gupta" userId="f5ad32fb81546d59" providerId="LiveId" clId="{08B42668-B87A-4FC3-8FE9-364BAD4A0B50}" dt="2021-04-01T18:36:05.318" v="14590"/>
        <pc:sldMkLst>
          <pc:docMk/>
          <pc:sldMk cId="395145663" sldId="262"/>
        </pc:sldMkLst>
        <pc:spChg chg="mod">
          <ac:chgData name="Aayushi Gupta" userId="f5ad32fb81546d59" providerId="LiveId" clId="{08B42668-B87A-4FC3-8FE9-364BAD4A0B50}" dt="2021-03-31T22:37:05.710" v="8099" actId="20577"/>
          <ac:spMkLst>
            <pc:docMk/>
            <pc:sldMk cId="395145663" sldId="262"/>
            <ac:spMk id="2" creationId="{25789D29-A355-4BB5-87C0-FF2C48B6E721}"/>
          </ac:spMkLst>
        </pc:spChg>
        <pc:spChg chg="mod">
          <ac:chgData name="Aayushi Gupta" userId="f5ad32fb81546d59" providerId="LiveId" clId="{08B42668-B87A-4FC3-8FE9-364BAD4A0B50}" dt="2021-04-01T03:32:20.936" v="12357" actId="20577"/>
          <ac:spMkLst>
            <pc:docMk/>
            <pc:sldMk cId="395145663" sldId="262"/>
            <ac:spMk id="3" creationId="{93B0BBF4-CC69-4694-9023-369FEE8A4182}"/>
          </ac:spMkLst>
        </pc:spChg>
      </pc:sldChg>
      <pc:sldChg chg="addSp delSp modSp new mod setBg modNotesTx">
        <pc:chgData name="Aayushi Gupta" userId="f5ad32fb81546d59" providerId="LiveId" clId="{08B42668-B87A-4FC3-8FE9-364BAD4A0B50}" dt="2021-04-01T18:23:58.506" v="14583" actId="26606"/>
        <pc:sldMkLst>
          <pc:docMk/>
          <pc:sldMk cId="1061387895" sldId="263"/>
        </pc:sldMkLst>
        <pc:spChg chg="mod">
          <ac:chgData name="Aayushi Gupta" userId="f5ad32fb81546d59" providerId="LiveId" clId="{08B42668-B87A-4FC3-8FE9-364BAD4A0B50}" dt="2021-04-01T18:23:58.506" v="14583" actId="26606"/>
          <ac:spMkLst>
            <pc:docMk/>
            <pc:sldMk cId="1061387895" sldId="263"/>
            <ac:spMk id="2" creationId="{8F37F2C2-B882-44AD-9099-06D2615ED573}"/>
          </ac:spMkLst>
        </pc:spChg>
        <pc:spChg chg="del mod">
          <ac:chgData name="Aayushi Gupta" userId="f5ad32fb81546d59" providerId="LiveId" clId="{08B42668-B87A-4FC3-8FE9-364BAD4A0B50}" dt="2021-04-01T18:23:58.506" v="14583" actId="26606"/>
          <ac:spMkLst>
            <pc:docMk/>
            <pc:sldMk cId="1061387895" sldId="263"/>
            <ac:spMk id="3" creationId="{2F40BBAC-C995-49C4-A476-32DE18664454}"/>
          </ac:spMkLst>
        </pc:spChg>
        <pc:spChg chg="add">
          <ac:chgData name="Aayushi Gupta" userId="f5ad32fb81546d59" providerId="LiveId" clId="{08B42668-B87A-4FC3-8FE9-364BAD4A0B50}" dt="2021-04-01T18:23:58.506" v="14583" actId="26606"/>
          <ac:spMkLst>
            <pc:docMk/>
            <pc:sldMk cId="1061387895" sldId="263"/>
            <ac:spMk id="9" creationId="{31DBE429-8660-4D88-BC47-B159B7251BBE}"/>
          </ac:spMkLst>
        </pc:spChg>
        <pc:spChg chg="add">
          <ac:chgData name="Aayushi Gupta" userId="f5ad32fb81546d59" providerId="LiveId" clId="{08B42668-B87A-4FC3-8FE9-364BAD4A0B50}" dt="2021-04-01T18:23:58.506" v="14583" actId="26606"/>
          <ac:spMkLst>
            <pc:docMk/>
            <pc:sldMk cId="1061387895" sldId="263"/>
            <ac:spMk id="11" creationId="{BB7DF222-98CD-4513-8AEA-F83CF2A118FB}"/>
          </ac:spMkLst>
        </pc:spChg>
        <pc:spChg chg="add">
          <ac:chgData name="Aayushi Gupta" userId="f5ad32fb81546d59" providerId="LiveId" clId="{08B42668-B87A-4FC3-8FE9-364BAD4A0B50}" dt="2021-04-01T18:23:58.506" v="14583" actId="26606"/>
          <ac:spMkLst>
            <pc:docMk/>
            <pc:sldMk cId="1061387895" sldId="263"/>
            <ac:spMk id="13" creationId="{92C98781-DD9B-44BA-B873-BD5060A9C4EF}"/>
          </ac:spMkLst>
        </pc:spChg>
        <pc:graphicFrameChg chg="add">
          <ac:chgData name="Aayushi Gupta" userId="f5ad32fb81546d59" providerId="LiveId" clId="{08B42668-B87A-4FC3-8FE9-364BAD4A0B50}" dt="2021-04-01T18:23:58.506" v="14583" actId="26606"/>
          <ac:graphicFrameMkLst>
            <pc:docMk/>
            <pc:sldMk cId="1061387895" sldId="263"/>
            <ac:graphicFrameMk id="5" creationId="{FFD066DC-3097-45C5-A6C6-1A341FCD501B}"/>
          </ac:graphicFrameMkLst>
        </pc:graphicFrameChg>
      </pc:sldChg>
      <pc:sldChg chg="modSp new mod modNotesTx">
        <pc:chgData name="Aayushi Gupta" userId="f5ad32fb81546d59" providerId="LiveId" clId="{08B42668-B87A-4FC3-8FE9-364BAD4A0B50}" dt="2021-04-01T17:53:35.641" v="14564"/>
        <pc:sldMkLst>
          <pc:docMk/>
          <pc:sldMk cId="754668925" sldId="264"/>
        </pc:sldMkLst>
        <pc:spChg chg="mod">
          <ac:chgData name="Aayushi Gupta" userId="f5ad32fb81546d59" providerId="LiveId" clId="{08B42668-B87A-4FC3-8FE9-364BAD4A0B50}" dt="2021-03-29T15:32:17.329" v="1148" actId="20577"/>
          <ac:spMkLst>
            <pc:docMk/>
            <pc:sldMk cId="754668925" sldId="264"/>
            <ac:spMk id="2" creationId="{0D520E8B-7F6E-48BD-B34C-C91B7126482C}"/>
          </ac:spMkLst>
        </pc:spChg>
        <pc:spChg chg="mod">
          <ac:chgData name="Aayushi Gupta" userId="f5ad32fb81546d59" providerId="LiveId" clId="{08B42668-B87A-4FC3-8FE9-364BAD4A0B50}" dt="2021-04-01T17:53:28.661" v="14557" actId="20577"/>
          <ac:spMkLst>
            <pc:docMk/>
            <pc:sldMk cId="754668925" sldId="264"/>
            <ac:spMk id="3" creationId="{A9883289-1076-4E12-8479-26B7B2336458}"/>
          </ac:spMkLst>
        </pc:spChg>
      </pc:sldChg>
      <pc:sldChg chg="addSp delSp modSp new mod setBg setClrOvrMap addCm delCm modNotesTx">
        <pc:chgData name="Aayushi Gupta" userId="f5ad32fb81546d59" providerId="LiveId" clId="{08B42668-B87A-4FC3-8FE9-364BAD4A0B50}" dt="2021-04-01T18:13:09.256" v="14582" actId="1076"/>
        <pc:sldMkLst>
          <pc:docMk/>
          <pc:sldMk cId="2889884910" sldId="265"/>
        </pc:sldMkLst>
        <pc:spChg chg="mod">
          <ac:chgData name="Aayushi Gupta" userId="f5ad32fb81546d59" providerId="LiveId" clId="{08B42668-B87A-4FC3-8FE9-364BAD4A0B50}" dt="2021-04-01T17:54:21.145" v="14577" actId="26606"/>
          <ac:spMkLst>
            <pc:docMk/>
            <pc:sldMk cId="2889884910" sldId="265"/>
            <ac:spMk id="2" creationId="{9C59BA98-B590-47C6-B5C3-0C97FAC33DBD}"/>
          </ac:spMkLst>
        </pc:spChg>
        <pc:spChg chg="add del mod">
          <ac:chgData name="Aayushi Gupta" userId="f5ad32fb81546d59" providerId="LiveId" clId="{08B42668-B87A-4FC3-8FE9-364BAD4A0B50}" dt="2021-04-01T17:54:21.145" v="14577" actId="26606"/>
          <ac:spMkLst>
            <pc:docMk/>
            <pc:sldMk cId="2889884910" sldId="265"/>
            <ac:spMk id="3" creationId="{ABDD46D4-3042-4836-9963-95C701B29C27}"/>
          </ac:spMkLst>
        </pc:spChg>
        <pc:spChg chg="add del">
          <ac:chgData name="Aayushi Gupta" userId="f5ad32fb81546d59" providerId="LiveId" clId="{08B42668-B87A-4FC3-8FE9-364BAD4A0B50}" dt="2021-04-01T17:53:48.776" v="14566" actId="26606"/>
          <ac:spMkLst>
            <pc:docMk/>
            <pc:sldMk cId="2889884910" sldId="265"/>
            <ac:spMk id="9" creationId="{35879851-1A1D-4246-AAA1-C484E858337D}"/>
          </ac:spMkLst>
        </pc:spChg>
        <pc:spChg chg="add del">
          <ac:chgData name="Aayushi Gupta" userId="f5ad32fb81546d59" providerId="LiveId" clId="{08B42668-B87A-4FC3-8FE9-364BAD4A0B50}" dt="2021-04-01T17:53:54.632" v="14568" actId="26606"/>
          <ac:spMkLst>
            <pc:docMk/>
            <pc:sldMk cId="2889884910" sldId="265"/>
            <ac:spMk id="11" creationId="{06AF6A9A-0638-4916-AD29-9FC8FC07AE5F}"/>
          </ac:spMkLst>
        </pc:spChg>
        <pc:spChg chg="add del">
          <ac:chgData name="Aayushi Gupta" userId="f5ad32fb81546d59" providerId="LiveId" clId="{08B42668-B87A-4FC3-8FE9-364BAD4A0B50}" dt="2021-04-01T17:53:54.632" v="14568" actId="26606"/>
          <ac:spMkLst>
            <pc:docMk/>
            <pc:sldMk cId="2889884910" sldId="265"/>
            <ac:spMk id="12" creationId="{1BB01FB5-37B9-4EBD-AF40-DE68D3CA46A6}"/>
          </ac:spMkLst>
        </pc:spChg>
        <pc:spChg chg="add del">
          <ac:chgData name="Aayushi Gupta" userId="f5ad32fb81546d59" providerId="LiveId" clId="{08B42668-B87A-4FC3-8FE9-364BAD4A0B50}" dt="2021-04-01T17:53:54.632" v="14568" actId="26606"/>
          <ac:spMkLst>
            <pc:docMk/>
            <pc:sldMk cId="2889884910" sldId="265"/>
            <ac:spMk id="13" creationId="{79057B2B-0D8C-47F2-836B-2E7DD462150A}"/>
          </ac:spMkLst>
        </pc:spChg>
        <pc:spChg chg="add del">
          <ac:chgData name="Aayushi Gupta" userId="f5ad32fb81546d59" providerId="LiveId" clId="{08B42668-B87A-4FC3-8FE9-364BAD4A0B50}" dt="2021-04-01T17:53:56.469" v="14570" actId="26606"/>
          <ac:spMkLst>
            <pc:docMk/>
            <pc:sldMk cId="2889884910" sldId="265"/>
            <ac:spMk id="16" creationId="{ABDD46D4-3042-4836-9963-95C701B29C27}"/>
          </ac:spMkLst>
        </pc:spChg>
        <pc:spChg chg="add del">
          <ac:chgData name="Aayushi Gupta" userId="f5ad32fb81546d59" providerId="LiveId" clId="{08B42668-B87A-4FC3-8FE9-364BAD4A0B50}" dt="2021-04-01T17:53:58.243" v="14572" actId="26606"/>
          <ac:spMkLst>
            <pc:docMk/>
            <pc:sldMk cId="2889884910" sldId="265"/>
            <ac:spMk id="18" creationId="{ABDD46D4-3042-4836-9963-95C701B29C27}"/>
          </ac:spMkLst>
        </pc:spChg>
        <pc:spChg chg="add">
          <ac:chgData name="Aayushi Gupta" userId="f5ad32fb81546d59" providerId="LiveId" clId="{08B42668-B87A-4FC3-8FE9-364BAD4A0B50}" dt="2021-04-01T17:54:21.145" v="14577" actId="26606"/>
          <ac:spMkLst>
            <pc:docMk/>
            <pc:sldMk cId="2889884910" sldId="265"/>
            <ac:spMk id="25" creationId="{341901B5-54FD-4B44-A07E-D651282DFC4F}"/>
          </ac:spMkLst>
        </pc:spChg>
        <pc:spChg chg="add">
          <ac:chgData name="Aayushi Gupta" userId="f5ad32fb81546d59" providerId="LiveId" clId="{08B42668-B87A-4FC3-8FE9-364BAD4A0B50}" dt="2021-04-01T17:54:21.145" v="14577" actId="26606"/>
          <ac:spMkLst>
            <pc:docMk/>
            <pc:sldMk cId="2889884910" sldId="265"/>
            <ac:spMk id="26" creationId="{27405D71-C37E-449D-A61C-11064F760AFF}"/>
          </ac:spMkLst>
        </pc:spChg>
        <pc:spChg chg="add">
          <ac:chgData name="Aayushi Gupta" userId="f5ad32fb81546d59" providerId="LiveId" clId="{08B42668-B87A-4FC3-8FE9-364BAD4A0B50}" dt="2021-04-01T17:54:21.145" v="14577" actId="26606"/>
          <ac:spMkLst>
            <pc:docMk/>
            <pc:sldMk cId="2889884910" sldId="265"/>
            <ac:spMk id="27" creationId="{6C97661C-87C2-4FD2-AE84-0FA740CF5B27}"/>
          </ac:spMkLst>
        </pc:spChg>
        <pc:graphicFrameChg chg="add del">
          <ac:chgData name="Aayushi Gupta" userId="f5ad32fb81546d59" providerId="LiveId" clId="{08B42668-B87A-4FC3-8FE9-364BAD4A0B50}" dt="2021-04-01T17:53:54.632" v="14568" actId="26606"/>
          <ac:graphicFrameMkLst>
            <pc:docMk/>
            <pc:sldMk cId="2889884910" sldId="265"/>
            <ac:graphicFrameMk id="14" creationId="{A539EF39-19F9-4F53-A36B-D59C078F7E6D}"/>
          </ac:graphicFrameMkLst>
        </pc:graphicFrameChg>
        <pc:graphicFrameChg chg="add del">
          <ac:chgData name="Aayushi Gupta" userId="f5ad32fb81546d59" providerId="LiveId" clId="{08B42668-B87A-4FC3-8FE9-364BAD4A0B50}" dt="2021-04-01T17:54:09.806" v="14574" actId="26606"/>
          <ac:graphicFrameMkLst>
            <pc:docMk/>
            <pc:sldMk cId="2889884910" sldId="265"/>
            <ac:graphicFrameMk id="21" creationId="{449D0466-6111-42F2-953A-B1EE686B08D0}"/>
          </ac:graphicFrameMkLst>
        </pc:graphicFrameChg>
        <pc:graphicFrameChg chg="add del">
          <ac:chgData name="Aayushi Gupta" userId="f5ad32fb81546d59" providerId="LiveId" clId="{08B42668-B87A-4FC3-8FE9-364BAD4A0B50}" dt="2021-04-01T17:54:21.121" v="14576" actId="26606"/>
          <ac:graphicFrameMkLst>
            <pc:docMk/>
            <pc:sldMk cId="2889884910" sldId="265"/>
            <ac:graphicFrameMk id="23" creationId="{E4BBEC27-EDA6-4EBF-B507-9142EA91AE0A}"/>
          </ac:graphicFrameMkLst>
        </pc:graphicFrameChg>
        <pc:graphicFrameChg chg="add mod">
          <ac:chgData name="Aayushi Gupta" userId="f5ad32fb81546d59" providerId="LiveId" clId="{08B42668-B87A-4FC3-8FE9-364BAD4A0B50}" dt="2021-04-01T18:13:09.256" v="14582" actId="1076"/>
          <ac:graphicFrameMkLst>
            <pc:docMk/>
            <pc:sldMk cId="2889884910" sldId="265"/>
            <ac:graphicFrameMk id="28" creationId="{13F4653C-6F85-47EF-810B-EA38ADA46A5E}"/>
          </ac:graphicFrameMkLst>
        </pc:graphicFrameChg>
        <pc:picChg chg="add del">
          <ac:chgData name="Aayushi Gupta" userId="f5ad32fb81546d59" providerId="LiveId" clId="{08B42668-B87A-4FC3-8FE9-364BAD4A0B50}" dt="2021-04-01T17:53:48.776" v="14566" actId="26606"/>
          <ac:picMkLst>
            <pc:docMk/>
            <pc:sldMk cId="2889884910" sldId="265"/>
            <ac:picMk id="5" creationId="{650055BD-0C43-4297-BA45-3B648DD8F8A4}"/>
          </ac:picMkLst>
        </pc:picChg>
        <pc:picChg chg="add del">
          <ac:chgData name="Aayushi Gupta" userId="f5ad32fb81546d59" providerId="LiveId" clId="{08B42668-B87A-4FC3-8FE9-364BAD4A0B50}" dt="2021-04-01T17:53:56.469" v="14570" actId="26606"/>
          <ac:picMkLst>
            <pc:docMk/>
            <pc:sldMk cId="2889884910" sldId="265"/>
            <ac:picMk id="7" creationId="{BA64E817-DAC9-458E-8A37-EF4B5594AE24}"/>
          </ac:picMkLst>
        </pc:picChg>
        <pc:picChg chg="add del">
          <ac:chgData name="Aayushi Gupta" userId="f5ad32fb81546d59" providerId="LiveId" clId="{08B42668-B87A-4FC3-8FE9-364BAD4A0B50}" dt="2021-04-01T17:53:58.243" v="14572" actId="26606"/>
          <ac:picMkLst>
            <pc:docMk/>
            <pc:sldMk cId="2889884910" sldId="265"/>
            <ac:picMk id="19" creationId="{75B36D56-BE54-47E7-9C12-57B6C105A9E7}"/>
          </ac:picMkLst>
        </pc:picChg>
      </pc:sldChg>
      <pc:sldChg chg="addSp delSp modSp new mod modNotesTx">
        <pc:chgData name="Aayushi Gupta" userId="f5ad32fb81546d59" providerId="LiveId" clId="{08B42668-B87A-4FC3-8FE9-364BAD4A0B50}" dt="2021-04-01T17:49:30.323" v="14460" actId="113"/>
        <pc:sldMkLst>
          <pc:docMk/>
          <pc:sldMk cId="3348256634" sldId="266"/>
        </pc:sldMkLst>
        <pc:spChg chg="mod">
          <ac:chgData name="Aayushi Gupta" userId="f5ad32fb81546d59" providerId="LiveId" clId="{08B42668-B87A-4FC3-8FE9-364BAD4A0B50}" dt="2021-04-01T17:48:14.794" v="14449" actId="1076"/>
          <ac:spMkLst>
            <pc:docMk/>
            <pc:sldMk cId="3348256634" sldId="266"/>
            <ac:spMk id="2" creationId="{69B47903-7C06-44CF-8C07-75298FA42C9E}"/>
          </ac:spMkLst>
        </pc:spChg>
        <pc:spChg chg="mod">
          <ac:chgData name="Aayushi Gupta" userId="f5ad32fb81546d59" providerId="LiveId" clId="{08B42668-B87A-4FC3-8FE9-364BAD4A0B50}" dt="2021-04-01T17:49:30.323" v="14460" actId="113"/>
          <ac:spMkLst>
            <pc:docMk/>
            <pc:sldMk cId="3348256634" sldId="266"/>
            <ac:spMk id="3" creationId="{A5A76C31-5260-46F9-9AC2-329A7BD5CA51}"/>
          </ac:spMkLst>
        </pc:spChg>
        <pc:spChg chg="add mod">
          <ac:chgData name="Aayushi Gupta" userId="f5ad32fb81546d59" providerId="LiveId" clId="{08B42668-B87A-4FC3-8FE9-364BAD4A0B50}" dt="2021-04-01T17:48:30.043" v="14451" actId="1076"/>
          <ac:spMkLst>
            <pc:docMk/>
            <pc:sldMk cId="3348256634" sldId="266"/>
            <ac:spMk id="4" creationId="{38AC788B-40F7-4DE4-A152-58ACB9156972}"/>
          </ac:spMkLst>
        </pc:spChg>
        <pc:spChg chg="add mod">
          <ac:chgData name="Aayushi Gupta" userId="f5ad32fb81546d59" providerId="LiveId" clId="{08B42668-B87A-4FC3-8FE9-364BAD4A0B50}" dt="2021-04-01T17:44:14.615" v="14339" actId="1076"/>
          <ac:spMkLst>
            <pc:docMk/>
            <pc:sldMk cId="3348256634" sldId="266"/>
            <ac:spMk id="5" creationId="{711AEDAC-6FA1-4BC1-B71A-5E3D10FF729B}"/>
          </ac:spMkLst>
        </pc:spChg>
        <pc:spChg chg="add del mod">
          <ac:chgData name="Aayushi Gupta" userId="f5ad32fb81546d59" providerId="LiveId" clId="{08B42668-B87A-4FC3-8FE9-364BAD4A0B50}" dt="2021-04-01T17:21:12.143" v="14233" actId="22"/>
          <ac:spMkLst>
            <pc:docMk/>
            <pc:sldMk cId="3348256634" sldId="266"/>
            <ac:spMk id="7" creationId="{9359A755-DE5A-40B5-86E7-4FCB83E010F1}"/>
          </ac:spMkLst>
        </pc:spChg>
        <pc:spChg chg="add mod">
          <ac:chgData name="Aayushi Gupta" userId="f5ad32fb81546d59" providerId="LiveId" clId="{08B42668-B87A-4FC3-8FE9-364BAD4A0B50}" dt="2021-04-01T17:47:29.224" v="14429" actId="20577"/>
          <ac:spMkLst>
            <pc:docMk/>
            <pc:sldMk cId="3348256634" sldId="266"/>
            <ac:spMk id="7" creationId="{CAE22988-FFE5-4072-9720-3544E50F4E4B}"/>
          </ac:spMkLst>
        </pc:spChg>
        <pc:spChg chg="add mod">
          <ac:chgData name="Aayushi Gupta" userId="f5ad32fb81546d59" providerId="LiveId" clId="{08B42668-B87A-4FC3-8FE9-364BAD4A0B50}" dt="2021-04-01T17:48:05.428" v="14447" actId="1076"/>
          <ac:spMkLst>
            <pc:docMk/>
            <pc:sldMk cId="3348256634" sldId="266"/>
            <ac:spMk id="8" creationId="{ADC6DC3F-4741-4192-BE00-1FF3D6904784}"/>
          </ac:spMkLst>
        </pc:spChg>
        <pc:spChg chg="add del mod">
          <ac:chgData name="Aayushi Gupta" userId="f5ad32fb81546d59" providerId="LiveId" clId="{08B42668-B87A-4FC3-8FE9-364BAD4A0B50}" dt="2021-04-01T17:44:39.106" v="14343" actId="478"/>
          <ac:spMkLst>
            <pc:docMk/>
            <pc:sldMk cId="3348256634" sldId="266"/>
            <ac:spMk id="9" creationId="{B891DBD3-0054-4CE3-87D0-E1ACF05E5AAC}"/>
          </ac:spMkLst>
        </pc:spChg>
        <pc:spChg chg="add del mod">
          <ac:chgData name="Aayushi Gupta" userId="f5ad32fb81546d59" providerId="LiveId" clId="{08B42668-B87A-4FC3-8FE9-364BAD4A0B50}" dt="2021-04-01T17:39:49.208" v="14297"/>
          <ac:spMkLst>
            <pc:docMk/>
            <pc:sldMk cId="3348256634" sldId="266"/>
            <ac:spMk id="9" creationId="{E224A4CC-9F25-47C2-A5D0-895A2FCA87B1}"/>
          </ac:spMkLst>
        </pc:spChg>
        <pc:spChg chg="add mod">
          <ac:chgData name="Aayushi Gupta" userId="f5ad32fb81546d59" providerId="LiveId" clId="{08B42668-B87A-4FC3-8FE9-364BAD4A0B50}" dt="2021-04-01T17:48:24.299" v="14450" actId="1076"/>
          <ac:spMkLst>
            <pc:docMk/>
            <pc:sldMk cId="3348256634" sldId="266"/>
            <ac:spMk id="10" creationId="{B18F9560-2E14-4DAB-A87D-24A8AA82FC76}"/>
          </ac:spMkLst>
        </pc:spChg>
      </pc:sldChg>
      <pc:sldChg chg="addSp delSp modSp new del mod chgLayout">
        <pc:chgData name="Aayushi Gupta" userId="f5ad32fb81546d59" providerId="LiveId" clId="{08B42668-B87A-4FC3-8FE9-364BAD4A0B50}" dt="2021-04-01T17:49:34.438" v="14461" actId="47"/>
        <pc:sldMkLst>
          <pc:docMk/>
          <pc:sldMk cId="2321985537" sldId="267"/>
        </pc:sldMkLst>
        <pc:spChg chg="mod ord">
          <ac:chgData name="Aayushi Gupta" userId="f5ad32fb81546d59" providerId="LiveId" clId="{08B42668-B87A-4FC3-8FE9-364BAD4A0B50}" dt="2021-04-01T17:44:05.491" v="14338" actId="1076"/>
          <ac:spMkLst>
            <pc:docMk/>
            <pc:sldMk cId="2321985537" sldId="267"/>
            <ac:spMk id="2" creationId="{0D2FDC1D-123C-408E-9696-B539629574CA}"/>
          </ac:spMkLst>
        </pc:spChg>
        <pc:spChg chg="mod ord">
          <ac:chgData name="Aayushi Gupta" userId="f5ad32fb81546d59" providerId="LiveId" clId="{08B42668-B87A-4FC3-8FE9-364BAD4A0B50}" dt="2021-04-01T17:43:37.234" v="14335" actId="700"/>
          <ac:spMkLst>
            <pc:docMk/>
            <pc:sldMk cId="2321985537" sldId="267"/>
            <ac:spMk id="3" creationId="{9E049EF2-733A-4B3E-A284-35A37E53B003}"/>
          </ac:spMkLst>
        </pc:spChg>
        <pc:spChg chg="add del mod">
          <ac:chgData name="Aayushi Gupta" userId="f5ad32fb81546d59" providerId="LiveId" clId="{08B42668-B87A-4FC3-8FE9-364BAD4A0B50}" dt="2021-04-01T17:44:01.533" v="14337" actId="478"/>
          <ac:spMkLst>
            <pc:docMk/>
            <pc:sldMk cId="2321985537" sldId="267"/>
            <ac:spMk id="4" creationId="{44716B6F-E760-4066-A830-F723E9FC3724}"/>
          </ac:spMkLst>
        </pc:spChg>
      </pc:sldChg>
      <pc:sldChg chg="modSp new del mod">
        <pc:chgData name="Aayushi Gupta" userId="f5ad32fb81546d59" providerId="LiveId" clId="{08B42668-B87A-4FC3-8FE9-364BAD4A0B50}" dt="2021-04-01T17:49:37.637" v="14462" actId="47"/>
        <pc:sldMkLst>
          <pc:docMk/>
          <pc:sldMk cId="2519130472" sldId="268"/>
        </pc:sldMkLst>
        <pc:spChg chg="mod">
          <ac:chgData name="Aayushi Gupta" userId="f5ad32fb81546d59" providerId="LiveId" clId="{08B42668-B87A-4FC3-8FE9-364BAD4A0B50}" dt="2021-03-31T20:28:45.774" v="4057" actId="20577"/>
          <ac:spMkLst>
            <pc:docMk/>
            <pc:sldMk cId="2519130472" sldId="268"/>
            <ac:spMk id="2" creationId="{C760B268-5B3F-4107-A831-84520263BA18}"/>
          </ac:spMkLst>
        </pc:spChg>
        <pc:spChg chg="mod">
          <ac:chgData name="Aayushi Gupta" userId="f5ad32fb81546d59" providerId="LiveId" clId="{08B42668-B87A-4FC3-8FE9-364BAD4A0B50}" dt="2021-03-31T20:32:45.809" v="4443" actId="20577"/>
          <ac:spMkLst>
            <pc:docMk/>
            <pc:sldMk cId="2519130472" sldId="268"/>
            <ac:spMk id="3" creationId="{65C093AB-69A9-401C-9096-ABC78FC870A1}"/>
          </ac:spMkLst>
        </pc:spChg>
      </pc:sldChg>
      <pc:sldChg chg="modSp new mod modNotesTx">
        <pc:chgData name="Aayushi Gupta" userId="f5ad32fb81546d59" providerId="LiveId" clId="{08B42668-B87A-4FC3-8FE9-364BAD4A0B50}" dt="2021-04-01T17:10:29.828" v="13870" actId="20577"/>
        <pc:sldMkLst>
          <pc:docMk/>
          <pc:sldMk cId="3525149419" sldId="269"/>
        </pc:sldMkLst>
        <pc:spChg chg="mod">
          <ac:chgData name="Aayushi Gupta" userId="f5ad32fb81546d59" providerId="LiveId" clId="{08B42668-B87A-4FC3-8FE9-364BAD4A0B50}" dt="2021-04-01T17:07:03.084" v="13774" actId="20577"/>
          <ac:spMkLst>
            <pc:docMk/>
            <pc:sldMk cId="3525149419" sldId="269"/>
            <ac:spMk id="2" creationId="{F49CFEC9-02DA-4378-8E6E-FC9D952FB243}"/>
          </ac:spMkLst>
        </pc:spChg>
        <pc:spChg chg="mod">
          <ac:chgData name="Aayushi Gupta" userId="f5ad32fb81546d59" providerId="LiveId" clId="{08B42668-B87A-4FC3-8FE9-364BAD4A0B50}" dt="2021-04-01T17:09:43.719" v="13860" actId="20577"/>
          <ac:spMkLst>
            <pc:docMk/>
            <pc:sldMk cId="3525149419" sldId="269"/>
            <ac:spMk id="3" creationId="{8437832B-1130-47DB-A144-8DC6EAF41A9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45F135-BEDC-4B0E-8FEE-54F603379B4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D5623A-4893-4624-88E7-7071C394CD1B}">
      <dgm:prSet/>
      <dgm:spPr/>
      <dgm:t>
        <a:bodyPr/>
        <a:lstStyle/>
        <a:p>
          <a:r>
            <a:rPr lang="en-US"/>
            <a:t>P</a:t>
          </a:r>
          <a:r>
            <a:rPr lang="en-US" b="0" i="0"/>
            <a:t>rogram conducted within universities to provide jobs to students nearing completion of their studies. </a:t>
          </a:r>
          <a:endParaRPr lang="en-US"/>
        </a:p>
      </dgm:t>
    </dgm:pt>
    <dgm:pt modelId="{8A78282E-4AB4-455B-927F-4F933E327A5F}" type="parTrans" cxnId="{1D8919D7-D5D9-4C59-A440-87594F2C06DE}">
      <dgm:prSet/>
      <dgm:spPr/>
      <dgm:t>
        <a:bodyPr/>
        <a:lstStyle/>
        <a:p>
          <a:endParaRPr lang="en-US"/>
        </a:p>
      </dgm:t>
    </dgm:pt>
    <dgm:pt modelId="{32004E32-8869-4DEB-94E5-4AB4C762F0CE}" type="sibTrans" cxnId="{1D8919D7-D5D9-4C59-A440-87594F2C06DE}">
      <dgm:prSet/>
      <dgm:spPr/>
      <dgm:t>
        <a:bodyPr/>
        <a:lstStyle/>
        <a:p>
          <a:endParaRPr lang="en-US"/>
        </a:p>
      </dgm:t>
    </dgm:pt>
    <dgm:pt modelId="{4D4754BF-1CE7-4FC5-B0B0-4A27F87336C6}">
      <dgm:prSet/>
      <dgm:spPr/>
      <dgm:t>
        <a:bodyPr/>
        <a:lstStyle/>
        <a:p>
          <a:r>
            <a:rPr lang="en-US" b="0" i="0"/>
            <a:t>In this type of program, the educational institutions partner with corporations who wish to recruit from the student population.</a:t>
          </a:r>
          <a:endParaRPr lang="en-US"/>
        </a:p>
      </dgm:t>
    </dgm:pt>
    <dgm:pt modelId="{830489D0-8CDC-4340-8EBF-B8CB2667C716}" type="parTrans" cxnId="{9DAA0E98-3747-4AFD-B125-3CB1694CE662}">
      <dgm:prSet/>
      <dgm:spPr/>
      <dgm:t>
        <a:bodyPr/>
        <a:lstStyle/>
        <a:p>
          <a:endParaRPr lang="en-US"/>
        </a:p>
      </dgm:t>
    </dgm:pt>
    <dgm:pt modelId="{2FA67569-7F15-42B0-97B0-BD208604C8B9}" type="sibTrans" cxnId="{9DAA0E98-3747-4AFD-B125-3CB1694CE662}">
      <dgm:prSet/>
      <dgm:spPr/>
      <dgm:t>
        <a:bodyPr/>
        <a:lstStyle/>
        <a:p>
          <a:endParaRPr lang="en-US"/>
        </a:p>
      </dgm:t>
    </dgm:pt>
    <dgm:pt modelId="{CD992EA4-4F4F-47BA-B60D-7D991DFCE8C6}">
      <dgm:prSet/>
      <dgm:spPr/>
      <dgm:t>
        <a:bodyPr/>
        <a:lstStyle/>
        <a:p>
          <a:r>
            <a:rPr lang="en-US"/>
            <a:t>It is a great way for the companies to source, engage and hire young and fresh talent. At the same time, it acts as a big opportunity for students to secure a good job even before they graduate.</a:t>
          </a:r>
        </a:p>
      </dgm:t>
    </dgm:pt>
    <dgm:pt modelId="{C733D842-078A-414C-9FE5-FE279A18E660}" type="parTrans" cxnId="{6BE2EA7D-4CAD-4474-8D74-66FA5FCC5528}">
      <dgm:prSet/>
      <dgm:spPr/>
      <dgm:t>
        <a:bodyPr/>
        <a:lstStyle/>
        <a:p>
          <a:endParaRPr lang="en-US"/>
        </a:p>
      </dgm:t>
    </dgm:pt>
    <dgm:pt modelId="{9FC5C020-B3D8-495D-88E6-FFFC530172E0}" type="sibTrans" cxnId="{6BE2EA7D-4CAD-4474-8D74-66FA5FCC5528}">
      <dgm:prSet/>
      <dgm:spPr/>
      <dgm:t>
        <a:bodyPr/>
        <a:lstStyle/>
        <a:p>
          <a:endParaRPr lang="en-US"/>
        </a:p>
      </dgm:t>
    </dgm:pt>
    <dgm:pt modelId="{59319F88-1FEF-41A1-8596-D3ADA8692D79}" type="pres">
      <dgm:prSet presAssocID="{7A45F135-BEDC-4B0E-8FEE-54F603379B41}" presName="root" presStyleCnt="0">
        <dgm:presLayoutVars>
          <dgm:dir/>
          <dgm:resizeHandles val="exact"/>
        </dgm:presLayoutVars>
      </dgm:prSet>
      <dgm:spPr/>
    </dgm:pt>
    <dgm:pt modelId="{9D64BEB1-8828-48DD-AFDC-5B0FE960B8CD}" type="pres">
      <dgm:prSet presAssocID="{ACD5623A-4893-4624-88E7-7071C394CD1B}" presName="compNode" presStyleCnt="0"/>
      <dgm:spPr/>
    </dgm:pt>
    <dgm:pt modelId="{F1ABC33F-24FB-4C84-8247-9E5A02412F06}" type="pres">
      <dgm:prSet presAssocID="{ACD5623A-4893-4624-88E7-7071C394CD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75157F57-D454-4943-A72F-81CC8E4B4896}" type="pres">
      <dgm:prSet presAssocID="{ACD5623A-4893-4624-88E7-7071C394CD1B}" presName="spaceRect" presStyleCnt="0"/>
      <dgm:spPr/>
    </dgm:pt>
    <dgm:pt modelId="{9BEC818D-A70A-409D-BA9F-B8D74406684B}" type="pres">
      <dgm:prSet presAssocID="{ACD5623A-4893-4624-88E7-7071C394CD1B}" presName="textRect" presStyleLbl="revTx" presStyleIdx="0" presStyleCnt="3">
        <dgm:presLayoutVars>
          <dgm:chMax val="1"/>
          <dgm:chPref val="1"/>
        </dgm:presLayoutVars>
      </dgm:prSet>
      <dgm:spPr/>
    </dgm:pt>
    <dgm:pt modelId="{0BF23D3E-44B9-4911-A7F8-4815310BE2B9}" type="pres">
      <dgm:prSet presAssocID="{32004E32-8869-4DEB-94E5-4AB4C762F0CE}" presName="sibTrans" presStyleCnt="0"/>
      <dgm:spPr/>
    </dgm:pt>
    <dgm:pt modelId="{9F735800-2E05-4CF5-B070-D84709D2D43C}" type="pres">
      <dgm:prSet presAssocID="{4D4754BF-1CE7-4FC5-B0B0-4A27F87336C6}" presName="compNode" presStyleCnt="0"/>
      <dgm:spPr/>
    </dgm:pt>
    <dgm:pt modelId="{8C5BDB03-0182-4405-9E3D-FDF56A92C2CB}" type="pres">
      <dgm:prSet presAssocID="{4D4754BF-1CE7-4FC5-B0B0-4A27F8733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AFBE965B-FFB9-45A0-8083-4F8CE7D281DE}" type="pres">
      <dgm:prSet presAssocID="{4D4754BF-1CE7-4FC5-B0B0-4A27F87336C6}" presName="spaceRect" presStyleCnt="0"/>
      <dgm:spPr/>
    </dgm:pt>
    <dgm:pt modelId="{84C245D3-82FC-4B64-B886-F68814515061}" type="pres">
      <dgm:prSet presAssocID="{4D4754BF-1CE7-4FC5-B0B0-4A27F87336C6}" presName="textRect" presStyleLbl="revTx" presStyleIdx="1" presStyleCnt="3">
        <dgm:presLayoutVars>
          <dgm:chMax val="1"/>
          <dgm:chPref val="1"/>
        </dgm:presLayoutVars>
      </dgm:prSet>
      <dgm:spPr/>
    </dgm:pt>
    <dgm:pt modelId="{DDC057C3-43FA-43FB-B909-5AB4D8A898E1}" type="pres">
      <dgm:prSet presAssocID="{2FA67569-7F15-42B0-97B0-BD208604C8B9}" presName="sibTrans" presStyleCnt="0"/>
      <dgm:spPr/>
    </dgm:pt>
    <dgm:pt modelId="{F756AB94-1231-44C0-B92A-E3DFD6A07C6C}" type="pres">
      <dgm:prSet presAssocID="{CD992EA4-4F4F-47BA-B60D-7D991DFCE8C6}" presName="compNode" presStyleCnt="0"/>
      <dgm:spPr/>
    </dgm:pt>
    <dgm:pt modelId="{BFED4917-AB23-4769-957E-9F7035C51B1D}" type="pres">
      <dgm:prSet presAssocID="{CD992EA4-4F4F-47BA-B60D-7D991DFCE8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C52FB043-1232-41F6-A70F-35B6682A9790}" type="pres">
      <dgm:prSet presAssocID="{CD992EA4-4F4F-47BA-B60D-7D991DFCE8C6}" presName="spaceRect" presStyleCnt="0"/>
      <dgm:spPr/>
    </dgm:pt>
    <dgm:pt modelId="{76BA3119-0BF5-423D-A051-985CBA98C0F8}" type="pres">
      <dgm:prSet presAssocID="{CD992EA4-4F4F-47BA-B60D-7D991DFCE8C6}" presName="textRect" presStyleLbl="revTx" presStyleIdx="2" presStyleCnt="3">
        <dgm:presLayoutVars>
          <dgm:chMax val="1"/>
          <dgm:chPref val="1"/>
        </dgm:presLayoutVars>
      </dgm:prSet>
      <dgm:spPr/>
    </dgm:pt>
  </dgm:ptLst>
  <dgm:cxnLst>
    <dgm:cxn modelId="{90C98A34-E8E9-4BE2-B958-E7E2F1A90CE0}" type="presOf" srcId="{CD992EA4-4F4F-47BA-B60D-7D991DFCE8C6}" destId="{76BA3119-0BF5-423D-A051-985CBA98C0F8}" srcOrd="0" destOrd="0" presId="urn:microsoft.com/office/officeart/2018/2/layout/IconLabelList"/>
    <dgm:cxn modelId="{22CBEE61-CD17-4F01-A0B1-5C25663965CD}" type="presOf" srcId="{ACD5623A-4893-4624-88E7-7071C394CD1B}" destId="{9BEC818D-A70A-409D-BA9F-B8D74406684B}" srcOrd="0" destOrd="0" presId="urn:microsoft.com/office/officeart/2018/2/layout/IconLabelList"/>
    <dgm:cxn modelId="{6BE2EA7D-4CAD-4474-8D74-66FA5FCC5528}" srcId="{7A45F135-BEDC-4B0E-8FEE-54F603379B41}" destId="{CD992EA4-4F4F-47BA-B60D-7D991DFCE8C6}" srcOrd="2" destOrd="0" parTransId="{C733D842-078A-414C-9FE5-FE279A18E660}" sibTransId="{9FC5C020-B3D8-495D-88E6-FFFC530172E0}"/>
    <dgm:cxn modelId="{9DAA0E98-3747-4AFD-B125-3CB1694CE662}" srcId="{7A45F135-BEDC-4B0E-8FEE-54F603379B41}" destId="{4D4754BF-1CE7-4FC5-B0B0-4A27F87336C6}" srcOrd="1" destOrd="0" parTransId="{830489D0-8CDC-4340-8EBF-B8CB2667C716}" sibTransId="{2FA67569-7F15-42B0-97B0-BD208604C8B9}"/>
    <dgm:cxn modelId="{6F6C3BCB-F89C-443F-8D1F-3AD39B3349AF}" type="presOf" srcId="{4D4754BF-1CE7-4FC5-B0B0-4A27F87336C6}" destId="{84C245D3-82FC-4B64-B886-F68814515061}" srcOrd="0" destOrd="0" presId="urn:microsoft.com/office/officeart/2018/2/layout/IconLabelList"/>
    <dgm:cxn modelId="{345A5DD4-8798-4C63-B908-ED4D7914F4CD}" type="presOf" srcId="{7A45F135-BEDC-4B0E-8FEE-54F603379B41}" destId="{59319F88-1FEF-41A1-8596-D3ADA8692D79}" srcOrd="0" destOrd="0" presId="urn:microsoft.com/office/officeart/2018/2/layout/IconLabelList"/>
    <dgm:cxn modelId="{1D8919D7-D5D9-4C59-A440-87594F2C06DE}" srcId="{7A45F135-BEDC-4B0E-8FEE-54F603379B41}" destId="{ACD5623A-4893-4624-88E7-7071C394CD1B}" srcOrd="0" destOrd="0" parTransId="{8A78282E-4AB4-455B-927F-4F933E327A5F}" sibTransId="{32004E32-8869-4DEB-94E5-4AB4C762F0CE}"/>
    <dgm:cxn modelId="{106C5C6D-B927-4404-B3F3-E68FB47275D6}" type="presParOf" srcId="{59319F88-1FEF-41A1-8596-D3ADA8692D79}" destId="{9D64BEB1-8828-48DD-AFDC-5B0FE960B8CD}" srcOrd="0" destOrd="0" presId="urn:microsoft.com/office/officeart/2018/2/layout/IconLabelList"/>
    <dgm:cxn modelId="{F4859F5E-09AE-4720-BADC-18140BDA647F}" type="presParOf" srcId="{9D64BEB1-8828-48DD-AFDC-5B0FE960B8CD}" destId="{F1ABC33F-24FB-4C84-8247-9E5A02412F06}" srcOrd="0" destOrd="0" presId="urn:microsoft.com/office/officeart/2018/2/layout/IconLabelList"/>
    <dgm:cxn modelId="{0EDDBF17-DDD2-4927-9DDA-2B363AB5A4E3}" type="presParOf" srcId="{9D64BEB1-8828-48DD-AFDC-5B0FE960B8CD}" destId="{75157F57-D454-4943-A72F-81CC8E4B4896}" srcOrd="1" destOrd="0" presId="urn:microsoft.com/office/officeart/2018/2/layout/IconLabelList"/>
    <dgm:cxn modelId="{69C2E3C4-F76A-420C-8329-8EBCCBB101A5}" type="presParOf" srcId="{9D64BEB1-8828-48DD-AFDC-5B0FE960B8CD}" destId="{9BEC818D-A70A-409D-BA9F-B8D74406684B}" srcOrd="2" destOrd="0" presId="urn:microsoft.com/office/officeart/2018/2/layout/IconLabelList"/>
    <dgm:cxn modelId="{3917A9EE-0417-452F-8FB5-C9A799E4266A}" type="presParOf" srcId="{59319F88-1FEF-41A1-8596-D3ADA8692D79}" destId="{0BF23D3E-44B9-4911-A7F8-4815310BE2B9}" srcOrd="1" destOrd="0" presId="urn:microsoft.com/office/officeart/2018/2/layout/IconLabelList"/>
    <dgm:cxn modelId="{9442808F-C884-4012-9C76-76DFD6F710D4}" type="presParOf" srcId="{59319F88-1FEF-41A1-8596-D3ADA8692D79}" destId="{9F735800-2E05-4CF5-B070-D84709D2D43C}" srcOrd="2" destOrd="0" presId="urn:microsoft.com/office/officeart/2018/2/layout/IconLabelList"/>
    <dgm:cxn modelId="{12701D4B-1279-4A7D-9F93-F000A5E32E94}" type="presParOf" srcId="{9F735800-2E05-4CF5-B070-D84709D2D43C}" destId="{8C5BDB03-0182-4405-9E3D-FDF56A92C2CB}" srcOrd="0" destOrd="0" presId="urn:microsoft.com/office/officeart/2018/2/layout/IconLabelList"/>
    <dgm:cxn modelId="{9706F32D-2D9A-4A08-88FC-78CA7B96A578}" type="presParOf" srcId="{9F735800-2E05-4CF5-B070-D84709D2D43C}" destId="{AFBE965B-FFB9-45A0-8083-4F8CE7D281DE}" srcOrd="1" destOrd="0" presId="urn:microsoft.com/office/officeart/2018/2/layout/IconLabelList"/>
    <dgm:cxn modelId="{E2075C42-38BD-46A3-8FBD-43ADEF337581}" type="presParOf" srcId="{9F735800-2E05-4CF5-B070-D84709D2D43C}" destId="{84C245D3-82FC-4B64-B886-F68814515061}" srcOrd="2" destOrd="0" presId="urn:microsoft.com/office/officeart/2018/2/layout/IconLabelList"/>
    <dgm:cxn modelId="{016288FD-B1DE-469F-BEEF-779F6905B49D}" type="presParOf" srcId="{59319F88-1FEF-41A1-8596-D3ADA8692D79}" destId="{DDC057C3-43FA-43FB-B909-5AB4D8A898E1}" srcOrd="3" destOrd="0" presId="urn:microsoft.com/office/officeart/2018/2/layout/IconLabelList"/>
    <dgm:cxn modelId="{829651DE-D2AA-4C6E-885F-D08AA25BE33D}" type="presParOf" srcId="{59319F88-1FEF-41A1-8596-D3ADA8692D79}" destId="{F756AB94-1231-44C0-B92A-E3DFD6A07C6C}" srcOrd="4" destOrd="0" presId="urn:microsoft.com/office/officeart/2018/2/layout/IconLabelList"/>
    <dgm:cxn modelId="{F64E8775-C1CE-4C21-801B-CD7350068C69}" type="presParOf" srcId="{F756AB94-1231-44C0-B92A-E3DFD6A07C6C}" destId="{BFED4917-AB23-4769-957E-9F7035C51B1D}" srcOrd="0" destOrd="0" presId="urn:microsoft.com/office/officeart/2018/2/layout/IconLabelList"/>
    <dgm:cxn modelId="{D3C319ED-7F2C-4D54-A2A4-1A4FB0603515}" type="presParOf" srcId="{F756AB94-1231-44C0-B92A-E3DFD6A07C6C}" destId="{C52FB043-1232-41F6-A70F-35B6682A9790}" srcOrd="1" destOrd="0" presId="urn:microsoft.com/office/officeart/2018/2/layout/IconLabelList"/>
    <dgm:cxn modelId="{748B81D2-3835-4AC1-A34C-B17F70319BAE}" type="presParOf" srcId="{F756AB94-1231-44C0-B92A-E3DFD6A07C6C}" destId="{76BA3119-0BF5-423D-A051-985CBA98C0F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7B655-BDE8-4B18-B59D-CB823B382AD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4943BE-45A3-4A77-A9DE-66213936BEB9}">
      <dgm:prSet/>
      <dgm:spPr/>
      <dgm:t>
        <a:bodyPr/>
        <a:lstStyle/>
        <a:p>
          <a:r>
            <a:rPr lang="en-US"/>
            <a:t>Gathering more training data</a:t>
          </a:r>
        </a:p>
      </dgm:t>
    </dgm:pt>
    <dgm:pt modelId="{EC35E885-632E-4805-B803-1DC66F5943B2}" type="parTrans" cxnId="{74B08871-1E1F-415E-B399-F9157EEB2BE0}">
      <dgm:prSet/>
      <dgm:spPr/>
      <dgm:t>
        <a:bodyPr/>
        <a:lstStyle/>
        <a:p>
          <a:endParaRPr lang="en-US"/>
        </a:p>
      </dgm:t>
    </dgm:pt>
    <dgm:pt modelId="{1C2C9D68-1832-4621-A5D1-08DA155C35D8}" type="sibTrans" cxnId="{74B08871-1E1F-415E-B399-F9157EEB2BE0}">
      <dgm:prSet/>
      <dgm:spPr/>
      <dgm:t>
        <a:bodyPr/>
        <a:lstStyle/>
        <a:p>
          <a:endParaRPr lang="en-US"/>
        </a:p>
      </dgm:t>
    </dgm:pt>
    <dgm:pt modelId="{EB375990-74D2-42B8-B968-C343D73E74CD}">
      <dgm:prSet/>
      <dgm:spPr/>
      <dgm:t>
        <a:bodyPr/>
        <a:lstStyle/>
        <a:p>
          <a:r>
            <a:rPr lang="en-US"/>
            <a:t>The current dataset does not include the skill sets of the students and the skills companies are looking for. </a:t>
          </a:r>
        </a:p>
      </dgm:t>
    </dgm:pt>
    <dgm:pt modelId="{A8B449C5-E114-4EF1-AB6D-2DBB97F9E0CF}" type="parTrans" cxnId="{E1F15455-DE49-4F44-A204-31DCDDA609D8}">
      <dgm:prSet/>
      <dgm:spPr/>
      <dgm:t>
        <a:bodyPr/>
        <a:lstStyle/>
        <a:p>
          <a:endParaRPr lang="en-US"/>
        </a:p>
      </dgm:t>
    </dgm:pt>
    <dgm:pt modelId="{6B5568EC-C2F4-462A-BC1A-AF24244076D5}" type="sibTrans" cxnId="{E1F15455-DE49-4F44-A204-31DCDDA609D8}">
      <dgm:prSet/>
      <dgm:spPr/>
      <dgm:t>
        <a:bodyPr/>
        <a:lstStyle/>
        <a:p>
          <a:endParaRPr lang="en-US"/>
        </a:p>
      </dgm:t>
    </dgm:pt>
    <dgm:pt modelId="{5D33FE6A-096F-4F3D-9336-695CE75A31F5}">
      <dgm:prSet/>
      <dgm:spPr/>
      <dgm:t>
        <a:bodyPr/>
        <a:lstStyle/>
        <a:p>
          <a:r>
            <a:rPr lang="en-US"/>
            <a:t>Career tests and quizzes can also be incorporated within this model.</a:t>
          </a:r>
        </a:p>
      </dgm:t>
    </dgm:pt>
    <dgm:pt modelId="{09894388-8B82-409B-805A-6E44CE18373D}" type="parTrans" cxnId="{791646B0-4D5A-4686-9470-948FCE79A520}">
      <dgm:prSet/>
      <dgm:spPr/>
      <dgm:t>
        <a:bodyPr/>
        <a:lstStyle/>
        <a:p>
          <a:endParaRPr lang="en-US"/>
        </a:p>
      </dgm:t>
    </dgm:pt>
    <dgm:pt modelId="{F6B3ECAD-0989-4DE4-AA68-5A4C1B7903EE}" type="sibTrans" cxnId="{791646B0-4D5A-4686-9470-948FCE79A520}">
      <dgm:prSet/>
      <dgm:spPr/>
      <dgm:t>
        <a:bodyPr/>
        <a:lstStyle/>
        <a:p>
          <a:endParaRPr lang="en-US"/>
        </a:p>
      </dgm:t>
    </dgm:pt>
    <dgm:pt modelId="{F8F52CF1-DFCE-4332-9FA0-08CAC182D8BF}" type="pres">
      <dgm:prSet presAssocID="{BCB7B655-BDE8-4B18-B59D-CB823B382ADC}" presName="root" presStyleCnt="0">
        <dgm:presLayoutVars>
          <dgm:dir/>
          <dgm:resizeHandles val="exact"/>
        </dgm:presLayoutVars>
      </dgm:prSet>
      <dgm:spPr/>
    </dgm:pt>
    <dgm:pt modelId="{C0173C60-70EB-4059-B3FC-C9DE2E559614}" type="pres">
      <dgm:prSet presAssocID="{2E4943BE-45A3-4A77-A9DE-66213936BEB9}" presName="compNode" presStyleCnt="0"/>
      <dgm:spPr/>
    </dgm:pt>
    <dgm:pt modelId="{71BDD76C-7E9B-424D-9A6C-ED95E3D44F9A}" type="pres">
      <dgm:prSet presAssocID="{2E4943BE-45A3-4A77-A9DE-66213936BE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7E075A5-4CA5-4F3D-96CA-74F56647F402}" type="pres">
      <dgm:prSet presAssocID="{2E4943BE-45A3-4A77-A9DE-66213936BEB9}" presName="spaceRect" presStyleCnt="0"/>
      <dgm:spPr/>
    </dgm:pt>
    <dgm:pt modelId="{ECADB287-A315-4C29-A818-1325C773A09C}" type="pres">
      <dgm:prSet presAssocID="{2E4943BE-45A3-4A77-A9DE-66213936BEB9}" presName="textRect" presStyleLbl="revTx" presStyleIdx="0" presStyleCnt="3">
        <dgm:presLayoutVars>
          <dgm:chMax val="1"/>
          <dgm:chPref val="1"/>
        </dgm:presLayoutVars>
      </dgm:prSet>
      <dgm:spPr/>
    </dgm:pt>
    <dgm:pt modelId="{0708A419-B67C-4FAB-B3EF-E227A39F566C}" type="pres">
      <dgm:prSet presAssocID="{1C2C9D68-1832-4621-A5D1-08DA155C35D8}" presName="sibTrans" presStyleCnt="0"/>
      <dgm:spPr/>
    </dgm:pt>
    <dgm:pt modelId="{373AF34E-3D57-463D-BDDB-712A440775DA}" type="pres">
      <dgm:prSet presAssocID="{EB375990-74D2-42B8-B968-C343D73E74CD}" presName="compNode" presStyleCnt="0"/>
      <dgm:spPr/>
    </dgm:pt>
    <dgm:pt modelId="{B5D0DEB1-F9A3-452A-863E-CFEE72742A3D}" type="pres">
      <dgm:prSet presAssocID="{EB375990-74D2-42B8-B968-C343D73E74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096E2CA8-B792-4691-8471-FD8FF9A199F9}" type="pres">
      <dgm:prSet presAssocID="{EB375990-74D2-42B8-B968-C343D73E74CD}" presName="spaceRect" presStyleCnt="0"/>
      <dgm:spPr/>
    </dgm:pt>
    <dgm:pt modelId="{243796E7-B860-4EF3-B50E-585B37945D58}" type="pres">
      <dgm:prSet presAssocID="{EB375990-74D2-42B8-B968-C343D73E74CD}" presName="textRect" presStyleLbl="revTx" presStyleIdx="1" presStyleCnt="3">
        <dgm:presLayoutVars>
          <dgm:chMax val="1"/>
          <dgm:chPref val="1"/>
        </dgm:presLayoutVars>
      </dgm:prSet>
      <dgm:spPr/>
    </dgm:pt>
    <dgm:pt modelId="{618F592E-002A-41C0-813A-1387DA89677F}" type="pres">
      <dgm:prSet presAssocID="{6B5568EC-C2F4-462A-BC1A-AF24244076D5}" presName="sibTrans" presStyleCnt="0"/>
      <dgm:spPr/>
    </dgm:pt>
    <dgm:pt modelId="{4298917E-13BC-4600-B5AF-C4840DE176A4}" type="pres">
      <dgm:prSet presAssocID="{5D33FE6A-096F-4F3D-9336-695CE75A31F5}" presName="compNode" presStyleCnt="0"/>
      <dgm:spPr/>
    </dgm:pt>
    <dgm:pt modelId="{A9739AE6-D414-4D91-BB0F-A7150ED24383}" type="pres">
      <dgm:prSet presAssocID="{5D33FE6A-096F-4F3D-9336-695CE75A31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3E23FBE5-DF18-40A7-9E2D-7B69FB5A15FF}" type="pres">
      <dgm:prSet presAssocID="{5D33FE6A-096F-4F3D-9336-695CE75A31F5}" presName="spaceRect" presStyleCnt="0"/>
      <dgm:spPr/>
    </dgm:pt>
    <dgm:pt modelId="{3FEA544C-A886-47B2-9E81-D42F156BEA75}" type="pres">
      <dgm:prSet presAssocID="{5D33FE6A-096F-4F3D-9336-695CE75A31F5}" presName="textRect" presStyleLbl="revTx" presStyleIdx="2" presStyleCnt="3">
        <dgm:presLayoutVars>
          <dgm:chMax val="1"/>
          <dgm:chPref val="1"/>
        </dgm:presLayoutVars>
      </dgm:prSet>
      <dgm:spPr/>
    </dgm:pt>
  </dgm:ptLst>
  <dgm:cxnLst>
    <dgm:cxn modelId="{74B08871-1E1F-415E-B399-F9157EEB2BE0}" srcId="{BCB7B655-BDE8-4B18-B59D-CB823B382ADC}" destId="{2E4943BE-45A3-4A77-A9DE-66213936BEB9}" srcOrd="0" destOrd="0" parTransId="{EC35E885-632E-4805-B803-1DC66F5943B2}" sibTransId="{1C2C9D68-1832-4621-A5D1-08DA155C35D8}"/>
    <dgm:cxn modelId="{E1F15455-DE49-4F44-A204-31DCDDA609D8}" srcId="{BCB7B655-BDE8-4B18-B59D-CB823B382ADC}" destId="{EB375990-74D2-42B8-B968-C343D73E74CD}" srcOrd="1" destOrd="0" parTransId="{A8B449C5-E114-4EF1-AB6D-2DBB97F9E0CF}" sibTransId="{6B5568EC-C2F4-462A-BC1A-AF24244076D5}"/>
    <dgm:cxn modelId="{BC63639F-0B69-430B-BE73-13399ED70F5F}" type="presOf" srcId="{EB375990-74D2-42B8-B968-C343D73E74CD}" destId="{243796E7-B860-4EF3-B50E-585B37945D58}" srcOrd="0" destOrd="0" presId="urn:microsoft.com/office/officeart/2018/2/layout/IconLabelList"/>
    <dgm:cxn modelId="{04386BAF-38B7-47BC-BF2F-A28DF4D4D854}" type="presOf" srcId="{2E4943BE-45A3-4A77-A9DE-66213936BEB9}" destId="{ECADB287-A315-4C29-A818-1325C773A09C}" srcOrd="0" destOrd="0" presId="urn:microsoft.com/office/officeart/2018/2/layout/IconLabelList"/>
    <dgm:cxn modelId="{791646B0-4D5A-4686-9470-948FCE79A520}" srcId="{BCB7B655-BDE8-4B18-B59D-CB823B382ADC}" destId="{5D33FE6A-096F-4F3D-9336-695CE75A31F5}" srcOrd="2" destOrd="0" parTransId="{09894388-8B82-409B-805A-6E44CE18373D}" sibTransId="{F6B3ECAD-0989-4DE4-AA68-5A4C1B7903EE}"/>
    <dgm:cxn modelId="{A0CDCAC3-222B-4385-9BA8-79F815481313}" type="presOf" srcId="{5D33FE6A-096F-4F3D-9336-695CE75A31F5}" destId="{3FEA544C-A886-47B2-9E81-D42F156BEA75}" srcOrd="0" destOrd="0" presId="urn:microsoft.com/office/officeart/2018/2/layout/IconLabelList"/>
    <dgm:cxn modelId="{1B2625C7-DE40-4F9C-A9C3-F7ED21292B4C}" type="presOf" srcId="{BCB7B655-BDE8-4B18-B59D-CB823B382ADC}" destId="{F8F52CF1-DFCE-4332-9FA0-08CAC182D8BF}" srcOrd="0" destOrd="0" presId="urn:microsoft.com/office/officeart/2018/2/layout/IconLabelList"/>
    <dgm:cxn modelId="{EFDE31EA-6E89-4EB6-9A67-2D1D95CC9973}" type="presParOf" srcId="{F8F52CF1-DFCE-4332-9FA0-08CAC182D8BF}" destId="{C0173C60-70EB-4059-B3FC-C9DE2E559614}" srcOrd="0" destOrd="0" presId="urn:microsoft.com/office/officeart/2018/2/layout/IconLabelList"/>
    <dgm:cxn modelId="{C4FA76DB-03D3-478B-ADBC-92326F4F2B85}" type="presParOf" srcId="{C0173C60-70EB-4059-B3FC-C9DE2E559614}" destId="{71BDD76C-7E9B-424D-9A6C-ED95E3D44F9A}" srcOrd="0" destOrd="0" presId="urn:microsoft.com/office/officeart/2018/2/layout/IconLabelList"/>
    <dgm:cxn modelId="{06C7B77A-3352-469E-AB2A-96D9FD35B7E6}" type="presParOf" srcId="{C0173C60-70EB-4059-B3FC-C9DE2E559614}" destId="{17E075A5-4CA5-4F3D-96CA-74F56647F402}" srcOrd="1" destOrd="0" presId="urn:microsoft.com/office/officeart/2018/2/layout/IconLabelList"/>
    <dgm:cxn modelId="{DA5CBBBC-6BA1-42B9-8C10-1DC3F9644296}" type="presParOf" srcId="{C0173C60-70EB-4059-B3FC-C9DE2E559614}" destId="{ECADB287-A315-4C29-A818-1325C773A09C}" srcOrd="2" destOrd="0" presId="urn:microsoft.com/office/officeart/2018/2/layout/IconLabelList"/>
    <dgm:cxn modelId="{B30AFA62-F4F2-42B6-A328-80972947529F}" type="presParOf" srcId="{F8F52CF1-DFCE-4332-9FA0-08CAC182D8BF}" destId="{0708A419-B67C-4FAB-B3EF-E227A39F566C}" srcOrd="1" destOrd="0" presId="urn:microsoft.com/office/officeart/2018/2/layout/IconLabelList"/>
    <dgm:cxn modelId="{948D89B9-E223-48B3-8EB1-A53287A867E8}" type="presParOf" srcId="{F8F52CF1-DFCE-4332-9FA0-08CAC182D8BF}" destId="{373AF34E-3D57-463D-BDDB-712A440775DA}" srcOrd="2" destOrd="0" presId="urn:microsoft.com/office/officeart/2018/2/layout/IconLabelList"/>
    <dgm:cxn modelId="{A1973A21-C40C-446B-A54D-88D7352A8DEB}" type="presParOf" srcId="{373AF34E-3D57-463D-BDDB-712A440775DA}" destId="{B5D0DEB1-F9A3-452A-863E-CFEE72742A3D}" srcOrd="0" destOrd="0" presId="urn:microsoft.com/office/officeart/2018/2/layout/IconLabelList"/>
    <dgm:cxn modelId="{6D100061-7E81-4C73-A939-63C525FCC229}" type="presParOf" srcId="{373AF34E-3D57-463D-BDDB-712A440775DA}" destId="{096E2CA8-B792-4691-8471-FD8FF9A199F9}" srcOrd="1" destOrd="0" presId="urn:microsoft.com/office/officeart/2018/2/layout/IconLabelList"/>
    <dgm:cxn modelId="{F8528CB3-52F9-49FF-B258-20306AFB609F}" type="presParOf" srcId="{373AF34E-3D57-463D-BDDB-712A440775DA}" destId="{243796E7-B860-4EF3-B50E-585B37945D58}" srcOrd="2" destOrd="0" presId="urn:microsoft.com/office/officeart/2018/2/layout/IconLabelList"/>
    <dgm:cxn modelId="{3AD379B7-17F7-4838-AEE3-A96971663FCC}" type="presParOf" srcId="{F8F52CF1-DFCE-4332-9FA0-08CAC182D8BF}" destId="{618F592E-002A-41C0-813A-1387DA89677F}" srcOrd="3" destOrd="0" presId="urn:microsoft.com/office/officeart/2018/2/layout/IconLabelList"/>
    <dgm:cxn modelId="{8504ABAD-CBCC-4B24-8E66-BDE6A70A8798}" type="presParOf" srcId="{F8F52CF1-DFCE-4332-9FA0-08CAC182D8BF}" destId="{4298917E-13BC-4600-B5AF-C4840DE176A4}" srcOrd="4" destOrd="0" presId="urn:microsoft.com/office/officeart/2018/2/layout/IconLabelList"/>
    <dgm:cxn modelId="{A0CA4AE6-8938-459D-AA3A-35540034A72F}" type="presParOf" srcId="{4298917E-13BC-4600-B5AF-C4840DE176A4}" destId="{A9739AE6-D414-4D91-BB0F-A7150ED24383}" srcOrd="0" destOrd="0" presId="urn:microsoft.com/office/officeart/2018/2/layout/IconLabelList"/>
    <dgm:cxn modelId="{21EEAAB6-0424-4DF1-9743-9B20E9CF9EB4}" type="presParOf" srcId="{4298917E-13BC-4600-B5AF-C4840DE176A4}" destId="{3E23FBE5-DF18-40A7-9E2D-7B69FB5A15FF}" srcOrd="1" destOrd="0" presId="urn:microsoft.com/office/officeart/2018/2/layout/IconLabelList"/>
    <dgm:cxn modelId="{F2AF53E9-4FE3-4E54-AE53-501B2282763A}" type="presParOf" srcId="{4298917E-13BC-4600-B5AF-C4840DE176A4}" destId="{3FEA544C-A886-47B2-9E81-D42F156BEA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BC33F-24FB-4C84-8247-9E5A02412F06}">
      <dsp:nvSpPr>
        <dsp:cNvPr id="0" name=""/>
        <dsp:cNvSpPr/>
      </dsp:nvSpPr>
      <dsp:spPr>
        <a:xfrm>
          <a:off x="1026147" y="1032994"/>
          <a:ext cx="1267986" cy="1267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EC818D-A70A-409D-BA9F-B8D74406684B}">
      <dsp:nvSpPr>
        <dsp:cNvPr id="0" name=""/>
        <dsp:cNvSpPr/>
      </dsp:nvSpPr>
      <dsp:spPr>
        <a:xfrm>
          <a:off x="251266" y="2664210"/>
          <a:ext cx="281774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a:t>
          </a:r>
          <a:r>
            <a:rPr lang="en-US" sz="1100" b="0" i="0" kern="1200"/>
            <a:t>rogram conducted within universities to provide jobs to students nearing completion of their studies. </a:t>
          </a:r>
          <a:endParaRPr lang="en-US" sz="1100" kern="1200"/>
        </a:p>
      </dsp:txBody>
      <dsp:txXfrm>
        <a:off x="251266" y="2664210"/>
        <a:ext cx="2817748" cy="787500"/>
      </dsp:txXfrm>
    </dsp:sp>
    <dsp:sp modelId="{8C5BDB03-0182-4405-9E3D-FDF56A92C2CB}">
      <dsp:nvSpPr>
        <dsp:cNvPr id="0" name=""/>
        <dsp:cNvSpPr/>
      </dsp:nvSpPr>
      <dsp:spPr>
        <a:xfrm>
          <a:off x="4337002" y="1032994"/>
          <a:ext cx="1267986" cy="1267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C245D3-82FC-4B64-B886-F68814515061}">
      <dsp:nvSpPr>
        <dsp:cNvPr id="0" name=""/>
        <dsp:cNvSpPr/>
      </dsp:nvSpPr>
      <dsp:spPr>
        <a:xfrm>
          <a:off x="3562121" y="2664210"/>
          <a:ext cx="281774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In this type of program, the educational institutions partner with corporations who wish to recruit from the student population.</a:t>
          </a:r>
          <a:endParaRPr lang="en-US" sz="1100" kern="1200"/>
        </a:p>
      </dsp:txBody>
      <dsp:txXfrm>
        <a:off x="3562121" y="2664210"/>
        <a:ext cx="2817748" cy="787500"/>
      </dsp:txXfrm>
    </dsp:sp>
    <dsp:sp modelId="{BFED4917-AB23-4769-957E-9F7035C51B1D}">
      <dsp:nvSpPr>
        <dsp:cNvPr id="0" name=""/>
        <dsp:cNvSpPr/>
      </dsp:nvSpPr>
      <dsp:spPr>
        <a:xfrm>
          <a:off x="7647856" y="1032994"/>
          <a:ext cx="1267986" cy="1267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BA3119-0BF5-423D-A051-985CBA98C0F8}">
      <dsp:nvSpPr>
        <dsp:cNvPr id="0" name=""/>
        <dsp:cNvSpPr/>
      </dsp:nvSpPr>
      <dsp:spPr>
        <a:xfrm>
          <a:off x="6872975" y="2664210"/>
          <a:ext cx="2817748"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It is a great way for the companies to source, engage and hire young and fresh talent. At the same time, it acts as a big opportunity for students to secure a good job even before they graduate.</a:t>
          </a:r>
        </a:p>
      </dsp:txBody>
      <dsp:txXfrm>
        <a:off x="6872975" y="2664210"/>
        <a:ext cx="2817748"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DD76C-7E9B-424D-9A6C-ED95E3D44F9A}">
      <dsp:nvSpPr>
        <dsp:cNvPr id="0" name=""/>
        <dsp:cNvSpPr/>
      </dsp:nvSpPr>
      <dsp:spPr>
        <a:xfrm>
          <a:off x="1131380" y="300872"/>
          <a:ext cx="1286200" cy="12862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ADB287-A315-4C29-A818-1325C773A09C}">
      <dsp:nvSpPr>
        <dsp:cNvPr id="0" name=""/>
        <dsp:cNvSpPr/>
      </dsp:nvSpPr>
      <dsp:spPr>
        <a:xfrm>
          <a:off x="345369"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Gathering more training data</a:t>
          </a:r>
        </a:p>
      </dsp:txBody>
      <dsp:txXfrm>
        <a:off x="345369" y="1941123"/>
        <a:ext cx="2858223" cy="720000"/>
      </dsp:txXfrm>
    </dsp:sp>
    <dsp:sp modelId="{B5D0DEB1-F9A3-452A-863E-CFEE72742A3D}">
      <dsp:nvSpPr>
        <dsp:cNvPr id="0" name=""/>
        <dsp:cNvSpPr/>
      </dsp:nvSpPr>
      <dsp:spPr>
        <a:xfrm>
          <a:off x="4489792" y="300872"/>
          <a:ext cx="1286200" cy="12862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3796E7-B860-4EF3-B50E-585B37945D58}">
      <dsp:nvSpPr>
        <dsp:cNvPr id="0" name=""/>
        <dsp:cNvSpPr/>
      </dsp:nvSpPr>
      <dsp:spPr>
        <a:xfrm>
          <a:off x="3703781"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The current dataset does not include the skill sets of the students and the skills companies are looking for. </a:t>
          </a:r>
        </a:p>
      </dsp:txBody>
      <dsp:txXfrm>
        <a:off x="3703781" y="1941123"/>
        <a:ext cx="2858223" cy="720000"/>
      </dsp:txXfrm>
    </dsp:sp>
    <dsp:sp modelId="{A9739AE6-D414-4D91-BB0F-A7150ED24383}">
      <dsp:nvSpPr>
        <dsp:cNvPr id="0" name=""/>
        <dsp:cNvSpPr/>
      </dsp:nvSpPr>
      <dsp:spPr>
        <a:xfrm>
          <a:off x="7848205" y="300872"/>
          <a:ext cx="1286200" cy="12862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EA544C-A886-47B2-9E81-D42F156BEA75}">
      <dsp:nvSpPr>
        <dsp:cNvPr id="0" name=""/>
        <dsp:cNvSpPr/>
      </dsp:nvSpPr>
      <dsp:spPr>
        <a:xfrm>
          <a:off x="7062193" y="1941123"/>
          <a:ext cx="2858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Career tests and quizzes can also be incorporated within this model.</a:t>
          </a:r>
        </a:p>
      </dsp:txBody>
      <dsp:txXfrm>
        <a:off x="7062193" y="1941123"/>
        <a:ext cx="2858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A6D32-2142-4370-B3C1-0E5C9ECB6A6E}"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CD106-2D4A-41DC-A6BD-375E7B5368F4}" type="slidenum">
              <a:rPr lang="en-US" smtClean="0"/>
              <a:t>‹#›</a:t>
            </a:fld>
            <a:endParaRPr lang="en-US"/>
          </a:p>
        </p:txBody>
      </p:sp>
    </p:spTree>
    <p:extLst>
      <p:ext uri="{BB962C8B-B14F-4D97-AF65-F5344CB8AC3E}">
        <p14:creationId xmlns:p14="http://schemas.microsoft.com/office/powerpoint/2010/main" val="243819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generally takes place while students are in their final year of college.</a:t>
            </a: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companies visit the campus and conduct placement exams and interviews to hire potential candidates. </a:t>
            </a:r>
            <a:endParaRPr lang="en-US" b="0" i="0" dirty="0">
              <a:solidFill>
                <a:srgbClr val="2021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3</a:t>
            </a:fld>
            <a:endParaRPr lang="en-US"/>
          </a:p>
        </p:txBody>
      </p:sp>
    </p:spTree>
    <p:extLst>
      <p:ext uri="{BB962C8B-B14F-4D97-AF65-F5344CB8AC3E}">
        <p14:creationId xmlns:p14="http://schemas.microsoft.com/office/powerpoint/2010/main" val="43850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1B14"/>
                </a:solidFill>
                <a:effectLst/>
                <a:latin typeface="Arial" panose="020B0604020202020204" pitchFamily="34" charset="0"/>
                <a:cs typeface="Arial" panose="020B0604020202020204" pitchFamily="34" charset="0"/>
              </a:rPr>
              <a:t>Potential candidates remain unemployed while companies face difficulties filling the vacant positions with the right candidate.</a:t>
            </a:r>
          </a:p>
          <a:p>
            <a:r>
              <a:rPr lang="en-US" dirty="0">
                <a:solidFill>
                  <a:srgbClr val="231B14"/>
                </a:solidFill>
                <a:latin typeface="Arial" panose="020B0604020202020204" pitchFamily="34" charset="0"/>
                <a:cs typeface="Arial" panose="020B0604020202020204" pitchFamily="34" charset="0"/>
              </a:rPr>
              <a:t>The stress and anxiety created with finding a job after graduation is insane .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1B14"/>
                </a:solidFill>
                <a:effectLst/>
                <a:latin typeface="Arial" panose="020B0604020202020204" pitchFamily="34" charset="0"/>
                <a:cs typeface="Arial" panose="020B0604020202020204" pitchFamily="34" charset="0"/>
              </a:rPr>
              <a:t>I relate to this subject matter a lot because I have been in this position and have experienced the pressure. Before deciding to come for my masters in the US, I actively participated in the placement process in order to land a good job. I spent a lot of time applying to companies and trying to figure out what can increase my chances of getting placed in a good company. So, this is an effort on my part to make the recruitment process easier, time saving and less stressful.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31B14"/>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31B14"/>
                </a:solidFill>
                <a:latin typeface="AvenirLTPro-Roman"/>
              </a:rPr>
              <a:t>This model will not only benefit the students by giving them a rough idea of what their chances of being recruited are, but will also simplify the campus recruitment process for the companies by helping them shortlist the right candidates.</a:t>
            </a:r>
          </a:p>
          <a:p>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4</a:t>
            </a:fld>
            <a:endParaRPr lang="en-US"/>
          </a:p>
        </p:txBody>
      </p:sp>
    </p:spTree>
    <p:extLst>
      <p:ext uri="{BB962C8B-B14F-4D97-AF65-F5344CB8AC3E}">
        <p14:creationId xmlns:p14="http://schemas.microsoft.com/office/powerpoint/2010/main" val="321236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take some time to explain why this subject matter is of great importance to my target audience and why they will invest money in 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B5B5B"/>
                </a:solidFill>
                <a:effectLst/>
                <a:latin typeface="EB Garamond"/>
              </a:rPr>
              <a:t>This is one of  the biggest advantage to the companies.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proxima-nova"/>
              </a:rPr>
              <a:t>University recruitment helps the company to engage with the emerging talent. Fresh out of college students are quick learners and multi task</a:t>
            </a:r>
            <a:r>
              <a:rPr lang="en-US" b="0" i="0" dirty="0">
                <a:solidFill>
                  <a:srgbClr val="5B5B5B"/>
                </a:solidFill>
                <a:effectLst/>
                <a:latin typeface="EB Garamond"/>
              </a:rPr>
              <a:t>. Finding and attracting such candidates helps build a strong talent pipeline for the future.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proxima-nova"/>
              </a:rPr>
              <a:t>It is well-known that employees tend to feel more loyal to the first employer.</a:t>
            </a:r>
            <a:r>
              <a:rPr lang="en-US" dirty="0">
                <a:solidFill>
                  <a:srgbClr val="5B5B5B"/>
                </a:solidFill>
                <a:latin typeface="EB Garamond"/>
              </a:rPr>
              <a:t> </a:t>
            </a:r>
            <a:r>
              <a:rPr lang="en-US" b="0" i="0" dirty="0">
                <a:solidFill>
                  <a:srgbClr val="000000"/>
                </a:solidFill>
                <a:effectLst/>
                <a:latin typeface="proxima-nova"/>
              </a:rPr>
              <a:t>Hiring people right after their graduation is their opportunity to welcome onboard people who will easily be committed, engaged, and dedicated to the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proxima-nov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Source Sans Pro" panose="020B0503030403020204" pitchFamily="34" charset="0"/>
              </a:rPr>
              <a:t>Campus recruiting efforts can be used to create a long-lasting impression of the organization on a wide audience, many of whom will have their initial exposure to the company at college.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B5B5B"/>
                </a:solidFill>
                <a:effectLst/>
                <a:latin typeface="EB Garamond"/>
              </a:rPr>
              <a:t>: the opportunities are available for both the present and future students. The current students get the chance to get a profound job on the completion of their degree. Whereas the students who are still studying will get the chance to do the internship or any summer training program with that company. It helps to make a good link with a company and an organization. Thus, most of the students prefer to have on-place recruitment.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proxima-nova"/>
            </a:endParaRPr>
          </a:p>
          <a:p>
            <a:r>
              <a:rPr lang="en-US" b="0" i="0" dirty="0">
                <a:solidFill>
                  <a:srgbClr val="5B5B5B"/>
                </a:solidFill>
                <a:effectLst/>
                <a:latin typeface="EB Garamond"/>
              </a:rPr>
              <a:t>: On-place recruitment eliminates competition from different colleges. </a:t>
            </a:r>
            <a:r>
              <a:rPr lang="en-US" dirty="0">
                <a:solidFill>
                  <a:srgbClr val="5B5B5B"/>
                </a:solidFill>
                <a:latin typeface="EB Garamond"/>
              </a:rPr>
              <a:t>In an industry which has cut-throat competition, on campus recruitment gives them a chance to compete among a smaller pool of people increasing their chance of securing a good job which in turn reduces the stress and anxiety after graduation.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5B5B5B"/>
                </a:solidFill>
                <a:latin typeface="EB Garamond"/>
              </a:rPr>
              <a:t>: </a:t>
            </a:r>
            <a:r>
              <a:rPr lang="en-US" b="0" i="0" dirty="0">
                <a:solidFill>
                  <a:srgbClr val="5B5B5B"/>
                </a:solidFill>
                <a:effectLst/>
                <a:latin typeface="EB Garamond"/>
              </a:rPr>
              <a:t>This is the actual reason why on-place recruitment is important for the campus. Every campus wants to stand out among all the competitive campuses. If a campus is providing placements to the students then they will gain popularity to stand high among all the universities. Most of the students take admission in colleges after looking at its best placements. That makes a campus popular and eye-catching. Thus, campus recruitment is beneficial for students as well as for campus itself.</a:t>
            </a:r>
          </a:p>
          <a:p>
            <a:endParaRPr lang="en-US" dirty="0"/>
          </a:p>
          <a:p>
            <a:r>
              <a:rPr lang="en-US" b="0" i="0" dirty="0">
                <a:solidFill>
                  <a:srgbClr val="5B5B5B"/>
                </a:solidFill>
                <a:effectLst/>
                <a:latin typeface="EB Garamond"/>
              </a:rPr>
              <a:t>With the help of on-place recruitment, the relations between the company and an organization build stronger. The organizations tend to contact the same company for further placements too</a:t>
            </a:r>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5</a:t>
            </a:fld>
            <a:endParaRPr lang="en-US"/>
          </a:p>
        </p:txBody>
      </p:sp>
    </p:spTree>
    <p:extLst>
      <p:ext uri="{BB962C8B-B14F-4D97-AF65-F5344CB8AC3E}">
        <p14:creationId xmlns:p14="http://schemas.microsoft.com/office/powerpoint/2010/main" val="380916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does not make any assumptions on the dataset. </a:t>
            </a:r>
          </a:p>
          <a:p>
            <a:endParaRPr lang="en-US" dirty="0">
              <a:solidFill>
                <a:srgbClr val="292929"/>
              </a:solidFill>
              <a:latin typeface="charter"/>
            </a:endParaRPr>
          </a:p>
          <a:p>
            <a:r>
              <a:rPr lang="en-US" b="0" i="0" dirty="0">
                <a:solidFill>
                  <a:srgbClr val="292929"/>
                </a:solidFill>
                <a:effectLst/>
                <a:latin typeface="charter"/>
              </a:rPr>
              <a:t>it’s pretty useful, because</a:t>
            </a:r>
            <a:endParaRPr lang="en-US" dirty="0">
              <a:solidFill>
                <a:srgbClr val="292929"/>
              </a:solidFill>
              <a:latin typeface="charter"/>
            </a:endParaRPr>
          </a:p>
          <a:p>
            <a:endParaRPr lang="en-US" dirty="0">
              <a:solidFill>
                <a:srgbClr val="292929"/>
              </a:solidFill>
              <a:latin typeface="charter"/>
            </a:endParaRPr>
          </a:p>
          <a:p>
            <a:r>
              <a:rPr lang="en-US" dirty="0">
                <a:solidFill>
                  <a:srgbClr val="292929"/>
                </a:solidFill>
                <a:latin typeface="charter"/>
              </a:rPr>
              <a:t>This interpretation is an essential part of the model being developed to understand the factors affecting recruitment. </a:t>
            </a:r>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6</a:t>
            </a:fld>
            <a:endParaRPr lang="en-US"/>
          </a:p>
        </p:txBody>
      </p:sp>
    </p:spTree>
    <p:extLst>
      <p:ext uri="{BB962C8B-B14F-4D97-AF65-F5344CB8AC3E}">
        <p14:creationId xmlns:p14="http://schemas.microsoft.com/office/powerpoint/2010/main" val="293399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latin typeface="raleway"/>
              </a:rPr>
              <a:t>After tuning the regularization parameter and the learning rate,</a:t>
            </a:r>
            <a:endParaRPr lang="en-US" b="0" i="0" dirty="0">
              <a:solidFill>
                <a:srgbClr val="333333"/>
              </a:solidFill>
              <a:effectLst/>
              <a:latin typeface="raleway"/>
            </a:endParaRPr>
          </a:p>
          <a:p>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8</a:t>
            </a:fld>
            <a:endParaRPr lang="en-US"/>
          </a:p>
        </p:txBody>
      </p:sp>
    </p:spTree>
    <p:extLst>
      <p:ext uri="{BB962C8B-B14F-4D97-AF65-F5344CB8AC3E}">
        <p14:creationId xmlns:p14="http://schemas.microsoft.com/office/powerpoint/2010/main" val="1106088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that I have right now is limited to just one college in Bangalore. This data is not enough to make predictions for different companies and different students. The first and foremost task would be to obviously collect more data from different universities across different cities.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next task would be to integrate the database with job requirements and skills of the students over the next three months.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help students find a dream job and then predict their chances of getting hired based on their profile.</a:t>
            </a:r>
          </a:p>
          <a:p>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9</a:t>
            </a:fld>
            <a:endParaRPr lang="en-US"/>
          </a:p>
        </p:txBody>
      </p:sp>
    </p:spTree>
    <p:extLst>
      <p:ext uri="{BB962C8B-B14F-4D97-AF65-F5344CB8AC3E}">
        <p14:creationId xmlns:p14="http://schemas.microsoft.com/office/powerpoint/2010/main" val="166744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E3E3E"/>
                </a:solidFill>
                <a:effectLst/>
                <a:latin typeface="Droid Serif"/>
              </a:rPr>
              <a:t>For many students, including those from premier institutes like IITs, the offers were withdrawn amid fear of an economic slowdown due to the coronavirus pandemic.</a:t>
            </a:r>
          </a:p>
          <a:p>
            <a:endParaRPr lang="en-US" b="0" i="0" dirty="0">
              <a:solidFill>
                <a:srgbClr val="3E3E3E"/>
              </a:solidFill>
              <a:effectLst/>
              <a:latin typeface="Droid Serif"/>
            </a:endParaRPr>
          </a:p>
          <a:p>
            <a:r>
              <a:rPr lang="en-US" b="0" i="0" dirty="0">
                <a:solidFill>
                  <a:srgbClr val="3E3E3E"/>
                </a:solidFill>
                <a:effectLst/>
                <a:latin typeface="Droid Serif"/>
              </a:rPr>
              <a:t>including the impact on the number of companies visiting the campus, the number of candidates being hired in comparison to a pre-covid world, what kind of jobs saw an increase in demand and what kind showed a decline. </a:t>
            </a:r>
          </a:p>
          <a:p>
            <a:endParaRPr lang="en-US" b="0" i="0" dirty="0">
              <a:solidFill>
                <a:srgbClr val="3E3E3E"/>
              </a:solidFill>
              <a:effectLst/>
              <a:latin typeface="Droid 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E3E3E"/>
                </a:solidFill>
                <a:latin typeface="Droid Serif"/>
              </a:rPr>
              <a:t>. This I believe will help to reduce the uncertainty caused by the pandemic in the industry helping students build their careers uninterrupted by the pandemic and help the companies to keep their businesses running.</a:t>
            </a:r>
            <a:endParaRPr lang="en-US" b="0" i="0" dirty="0">
              <a:solidFill>
                <a:srgbClr val="3E3E3E"/>
              </a:solidFill>
              <a:effectLst/>
              <a:latin typeface="Droid Serif"/>
            </a:endParaRPr>
          </a:p>
          <a:p>
            <a:endParaRPr lang="en-US" dirty="0"/>
          </a:p>
        </p:txBody>
      </p:sp>
      <p:sp>
        <p:nvSpPr>
          <p:cNvPr id="4" name="Slide Number Placeholder 3"/>
          <p:cNvSpPr>
            <a:spLocks noGrp="1"/>
          </p:cNvSpPr>
          <p:nvPr>
            <p:ph type="sldNum" sz="quarter" idx="5"/>
          </p:nvPr>
        </p:nvSpPr>
        <p:spPr/>
        <p:txBody>
          <a:bodyPr/>
          <a:lstStyle/>
          <a:p>
            <a:fld id="{122CD106-2D4A-41DC-A6BD-375E7B5368F4}" type="slidenum">
              <a:rPr lang="en-US" smtClean="0"/>
              <a:t>10</a:t>
            </a:fld>
            <a:endParaRPr lang="en-US"/>
          </a:p>
        </p:txBody>
      </p:sp>
    </p:spTree>
    <p:extLst>
      <p:ext uri="{BB962C8B-B14F-4D97-AF65-F5344CB8AC3E}">
        <p14:creationId xmlns:p14="http://schemas.microsoft.com/office/powerpoint/2010/main" val="241189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221304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285263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2AEA4A-B13F-446A-96BD-DC958DB3700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5835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61769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2AEA4A-B13F-446A-96BD-DC958DB3700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4261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528788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3919556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104535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342390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6C06A-3B40-483E-BF9A-88687C87D4FE}"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360264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417391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6C06A-3B40-483E-BF9A-88687C87D4FE}"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158856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6C06A-3B40-483E-BF9A-88687C87D4FE}"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111839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6C06A-3B40-483E-BF9A-88687C87D4FE}"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136062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89321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76C06A-3B40-483E-BF9A-88687C87D4FE}"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2AEA4A-B13F-446A-96BD-DC958DB3700E}" type="slidenum">
              <a:rPr lang="en-US" smtClean="0"/>
              <a:t>‹#›</a:t>
            </a:fld>
            <a:endParaRPr lang="en-US"/>
          </a:p>
        </p:txBody>
      </p:sp>
    </p:spTree>
    <p:extLst>
      <p:ext uri="{BB962C8B-B14F-4D97-AF65-F5344CB8AC3E}">
        <p14:creationId xmlns:p14="http://schemas.microsoft.com/office/powerpoint/2010/main" val="36755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76C06A-3B40-483E-BF9A-88687C87D4FE}" type="datetimeFigureOut">
              <a:rPr lang="en-US" smtClean="0"/>
              <a:t>4/1/2021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2AEA4A-B13F-446A-96BD-DC958DB3700E}" type="slidenum">
              <a:rPr lang="en-US" smtClean="0"/>
              <a:t>‹#›</a:t>
            </a:fld>
            <a:endParaRPr lang="en-US"/>
          </a:p>
        </p:txBody>
      </p:sp>
    </p:spTree>
    <p:extLst>
      <p:ext uri="{BB962C8B-B14F-4D97-AF65-F5344CB8AC3E}">
        <p14:creationId xmlns:p14="http://schemas.microsoft.com/office/powerpoint/2010/main" val="289805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gartner.com/en/newsroom/press-releases/2019-01-17-gartner-survey-shows-global-talent-shortage-is-now-the-top-emerging-risk-facing-organizat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ighlightstory.com/develop-proper-workplace-communication-skills-working-remote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tatisticssolutions.com/academic-solutions/membership-resources/member-profile/data-analysis-plan-templates/data-analysis-plan-logistic-regress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4E9F44E-02E7-4A97-B7DB-1DB0F1F4EB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 name="Freeform 11">
              <a:extLst>
                <a:ext uri="{FF2B5EF4-FFF2-40B4-BE49-F238E27FC236}">
                  <a16:creationId xmlns:a16="http://schemas.microsoft.com/office/drawing/2014/main" id="{154F2546-BFC4-4B9A-B22A-40C22269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 name="Freeform 12">
              <a:extLst>
                <a:ext uri="{FF2B5EF4-FFF2-40B4-BE49-F238E27FC236}">
                  <a16:creationId xmlns:a16="http://schemas.microsoft.com/office/drawing/2014/main" id="{4BB2355B-3CC7-4F78-AEE5-42361DBF4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5" name="Freeform 13">
              <a:extLst>
                <a:ext uri="{FF2B5EF4-FFF2-40B4-BE49-F238E27FC236}">
                  <a16:creationId xmlns:a16="http://schemas.microsoft.com/office/drawing/2014/main" id="{031B8A19-2FD3-4302-91CF-C8B6F93B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2" name="Freeform 14">
              <a:extLst>
                <a:ext uri="{FF2B5EF4-FFF2-40B4-BE49-F238E27FC236}">
                  <a16:creationId xmlns:a16="http://schemas.microsoft.com/office/drawing/2014/main" id="{73162A24-700C-424E-96EC-86CB156D0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7" name="Freeform 15">
              <a:extLst>
                <a:ext uri="{FF2B5EF4-FFF2-40B4-BE49-F238E27FC236}">
                  <a16:creationId xmlns:a16="http://schemas.microsoft.com/office/drawing/2014/main" id="{1F0C1D92-E435-4491-B392-AB951E055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 name="Freeform 16">
              <a:extLst>
                <a:ext uri="{FF2B5EF4-FFF2-40B4-BE49-F238E27FC236}">
                  <a16:creationId xmlns:a16="http://schemas.microsoft.com/office/drawing/2014/main" id="{0212CAD4-9EC5-41A6-B23D-EBA052710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 name="Freeform 17">
              <a:extLst>
                <a:ext uri="{FF2B5EF4-FFF2-40B4-BE49-F238E27FC236}">
                  <a16:creationId xmlns:a16="http://schemas.microsoft.com/office/drawing/2014/main" id="{6EFDEEEF-07D4-42EA-BAF2-B6FB6442D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6" name="Freeform 18">
              <a:extLst>
                <a:ext uri="{FF2B5EF4-FFF2-40B4-BE49-F238E27FC236}">
                  <a16:creationId xmlns:a16="http://schemas.microsoft.com/office/drawing/2014/main" id="{2F4FA7A2-4814-4283-AED6-51BE57860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7" name="Freeform 19">
              <a:extLst>
                <a:ext uri="{FF2B5EF4-FFF2-40B4-BE49-F238E27FC236}">
                  <a16:creationId xmlns:a16="http://schemas.microsoft.com/office/drawing/2014/main" id="{3A80AF23-BF8E-4209-B9DE-1D2A637B4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 name="Freeform 20">
              <a:extLst>
                <a:ext uri="{FF2B5EF4-FFF2-40B4-BE49-F238E27FC236}">
                  <a16:creationId xmlns:a16="http://schemas.microsoft.com/office/drawing/2014/main" id="{19128847-0CCA-451D-A00A-2855A4D6D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9" name="Freeform 21">
              <a:extLst>
                <a:ext uri="{FF2B5EF4-FFF2-40B4-BE49-F238E27FC236}">
                  <a16:creationId xmlns:a16="http://schemas.microsoft.com/office/drawing/2014/main" id="{5007ABF4-C6D7-4D5A-B621-E22A6CDE2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0" name="Freeform 22">
              <a:extLst>
                <a:ext uri="{FF2B5EF4-FFF2-40B4-BE49-F238E27FC236}">
                  <a16:creationId xmlns:a16="http://schemas.microsoft.com/office/drawing/2014/main" id="{C626D9E0-6E9C-49D1-9350-E85A88DD3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 name="Group 21">
            <a:extLst>
              <a:ext uri="{FF2B5EF4-FFF2-40B4-BE49-F238E27FC236}">
                <a16:creationId xmlns:a16="http://schemas.microsoft.com/office/drawing/2014/main" id="{3F22DE9C-F188-48E2-A82C-4434A8EEE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3" name="Freeform 27">
              <a:extLst>
                <a:ext uri="{FF2B5EF4-FFF2-40B4-BE49-F238E27FC236}">
                  <a16:creationId xmlns:a16="http://schemas.microsoft.com/office/drawing/2014/main" id="{02013AA2-1F55-4C5D-AA37-2F66C205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4" name="Freeform 28">
              <a:extLst>
                <a:ext uri="{FF2B5EF4-FFF2-40B4-BE49-F238E27FC236}">
                  <a16:creationId xmlns:a16="http://schemas.microsoft.com/office/drawing/2014/main" id="{1FB61D00-6151-464C-A1C0-2F19F6413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5" name="Freeform 29">
              <a:extLst>
                <a:ext uri="{FF2B5EF4-FFF2-40B4-BE49-F238E27FC236}">
                  <a16:creationId xmlns:a16="http://schemas.microsoft.com/office/drawing/2014/main" id="{A5ED6B64-D948-4BCE-9D88-5BB2FDD8F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6" name="Freeform 30">
              <a:extLst>
                <a:ext uri="{FF2B5EF4-FFF2-40B4-BE49-F238E27FC236}">
                  <a16:creationId xmlns:a16="http://schemas.microsoft.com/office/drawing/2014/main" id="{F89D4BEB-9156-4620-A774-3B780CC75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7" name="Freeform 31">
              <a:extLst>
                <a:ext uri="{FF2B5EF4-FFF2-40B4-BE49-F238E27FC236}">
                  <a16:creationId xmlns:a16="http://schemas.microsoft.com/office/drawing/2014/main" id="{B4A8D726-AC9C-413C-BA61-279C42A8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8" name="Freeform 32">
              <a:extLst>
                <a:ext uri="{FF2B5EF4-FFF2-40B4-BE49-F238E27FC236}">
                  <a16:creationId xmlns:a16="http://schemas.microsoft.com/office/drawing/2014/main" id="{F17D811C-C413-4847-8A99-0C428A58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9" name="Freeform 33">
              <a:extLst>
                <a:ext uri="{FF2B5EF4-FFF2-40B4-BE49-F238E27FC236}">
                  <a16:creationId xmlns:a16="http://schemas.microsoft.com/office/drawing/2014/main" id="{75BC74C6-A8D3-43B7-88D6-D36F1C038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0" name="Freeform 34">
              <a:extLst>
                <a:ext uri="{FF2B5EF4-FFF2-40B4-BE49-F238E27FC236}">
                  <a16:creationId xmlns:a16="http://schemas.microsoft.com/office/drawing/2014/main" id="{57EEDAFB-AA1B-4B29-B0D8-E3F097A30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 name="Freeform 35">
              <a:extLst>
                <a:ext uri="{FF2B5EF4-FFF2-40B4-BE49-F238E27FC236}">
                  <a16:creationId xmlns:a16="http://schemas.microsoft.com/office/drawing/2014/main" id="{2037E8F3-503E-4F56-81D4-C0058A855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2" name="Freeform 36">
              <a:extLst>
                <a:ext uri="{FF2B5EF4-FFF2-40B4-BE49-F238E27FC236}">
                  <a16:creationId xmlns:a16="http://schemas.microsoft.com/office/drawing/2014/main" id="{B3B14D57-F75A-402A-B35D-98E84AD68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3" name="Freeform 37">
              <a:extLst>
                <a:ext uri="{FF2B5EF4-FFF2-40B4-BE49-F238E27FC236}">
                  <a16:creationId xmlns:a16="http://schemas.microsoft.com/office/drawing/2014/main" id="{4AFB6E2F-5AF1-4DB0-851C-8F7492A9E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4" name="Freeform 38">
              <a:extLst>
                <a:ext uri="{FF2B5EF4-FFF2-40B4-BE49-F238E27FC236}">
                  <a16:creationId xmlns:a16="http://schemas.microsoft.com/office/drawing/2014/main" id="{6725B281-5E62-47B4-873A-9B126142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6" name="Rectangle 35">
            <a:extLst>
              <a:ext uri="{FF2B5EF4-FFF2-40B4-BE49-F238E27FC236}">
                <a16:creationId xmlns:a16="http://schemas.microsoft.com/office/drawing/2014/main" id="{6A10670B-6568-4038-91D8-392C78C0C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11">
            <a:extLst>
              <a:ext uri="{FF2B5EF4-FFF2-40B4-BE49-F238E27FC236}">
                <a16:creationId xmlns:a16="http://schemas.microsoft.com/office/drawing/2014/main" id="{179DBEAA-367B-4941-8368-15EBD551F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0" name="Rectangle 3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12E8E-0F4E-43AE-9079-82D3EBD2BDF6}"/>
              </a:ext>
            </a:extLst>
          </p:cNvPr>
          <p:cNvSpPr>
            <a:spLocks noGrp="1"/>
          </p:cNvSpPr>
          <p:nvPr>
            <p:ph type="ctrTitle"/>
          </p:nvPr>
        </p:nvSpPr>
        <p:spPr>
          <a:xfrm>
            <a:off x="3373062" y="624110"/>
            <a:ext cx="8131550" cy="1280890"/>
          </a:xfrm>
        </p:spPr>
        <p:txBody>
          <a:bodyPr vert="horz" lIns="91440" tIns="45720" rIns="91440" bIns="45720" rtlCol="0" anchor="t">
            <a:normAutofit/>
          </a:bodyPr>
          <a:lstStyle/>
          <a:p>
            <a:r>
              <a:rPr lang="en-US" sz="3600"/>
              <a:t>Final project </a:t>
            </a:r>
            <a:br>
              <a:rPr lang="en-US" sz="3600"/>
            </a:br>
            <a:endParaRPr lang="en-US" sz="3600"/>
          </a:p>
        </p:txBody>
      </p:sp>
      <p:sp>
        <p:nvSpPr>
          <p:cNvPr id="42" name="Rectangle 4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8" name="Group 5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Subtitle 2">
            <a:extLst>
              <a:ext uri="{FF2B5EF4-FFF2-40B4-BE49-F238E27FC236}">
                <a16:creationId xmlns:a16="http://schemas.microsoft.com/office/drawing/2014/main" id="{993C8302-6174-4FB1-B865-CF75CCFB3FD4}"/>
              </a:ext>
            </a:extLst>
          </p:cNvPr>
          <p:cNvSpPr>
            <a:spLocks noGrp="1"/>
          </p:cNvSpPr>
          <p:nvPr>
            <p:ph type="subTitle" idx="1"/>
          </p:nvPr>
        </p:nvSpPr>
        <p:spPr>
          <a:xfrm>
            <a:off x="3373062" y="2133600"/>
            <a:ext cx="8131550" cy="3777622"/>
          </a:xfrm>
        </p:spPr>
        <p:txBody>
          <a:bodyPr vert="horz" lIns="91440" tIns="45720" rIns="91440" bIns="45720" rtlCol="0">
            <a:normAutofit/>
          </a:bodyPr>
          <a:lstStyle/>
          <a:p>
            <a:pPr>
              <a:buFont typeface="Wingdings 3" charset="2"/>
              <a:buChar char=""/>
            </a:pPr>
            <a:r>
              <a:rPr lang="en-US">
                <a:solidFill>
                  <a:schemeClr val="tx1">
                    <a:lumMod val="75000"/>
                    <a:lumOff val="25000"/>
                  </a:schemeClr>
                </a:solidFill>
              </a:rPr>
              <a:t>Project Name: Implementing AI models on the campus recruitment dataset</a:t>
            </a:r>
          </a:p>
          <a:p>
            <a:pPr>
              <a:buFont typeface="Wingdings 3" charset="2"/>
              <a:buChar char=""/>
            </a:pPr>
            <a:endParaRPr lang="en-US">
              <a:solidFill>
                <a:schemeClr val="tx1">
                  <a:lumMod val="75000"/>
                  <a:lumOff val="25000"/>
                </a:schemeClr>
              </a:solidFill>
            </a:endParaRPr>
          </a:p>
          <a:p>
            <a:pPr>
              <a:buFont typeface="Wingdings 3" charset="2"/>
              <a:buChar char=""/>
            </a:pPr>
            <a:r>
              <a:rPr lang="en-US">
                <a:solidFill>
                  <a:schemeClr val="tx1">
                    <a:lumMod val="75000"/>
                    <a:lumOff val="25000"/>
                  </a:schemeClr>
                </a:solidFill>
              </a:rPr>
              <a:t>Course Code: EAI6000</a:t>
            </a:r>
          </a:p>
          <a:p>
            <a:pPr>
              <a:buFont typeface="Wingdings 3" charset="2"/>
              <a:buChar char=""/>
            </a:pPr>
            <a:r>
              <a:rPr lang="en-US">
                <a:solidFill>
                  <a:schemeClr val="tx1">
                    <a:lumMod val="75000"/>
                    <a:lumOff val="25000"/>
                  </a:schemeClr>
                </a:solidFill>
              </a:rPr>
              <a:t>Course Name: Fundamentals of Artificial Intelligence</a:t>
            </a:r>
          </a:p>
          <a:p>
            <a:pP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899720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0E8B-7F6E-48BD-B34C-C91B7126482C}"/>
              </a:ext>
            </a:extLst>
          </p:cNvPr>
          <p:cNvSpPr>
            <a:spLocks noGrp="1"/>
          </p:cNvSpPr>
          <p:nvPr>
            <p:ph type="title"/>
          </p:nvPr>
        </p:nvSpPr>
        <p:spPr/>
        <p:txBody>
          <a:bodyPr/>
          <a:lstStyle/>
          <a:p>
            <a:r>
              <a:rPr lang="en-US" dirty="0"/>
              <a:t>Development over the next year</a:t>
            </a:r>
          </a:p>
        </p:txBody>
      </p:sp>
      <p:sp>
        <p:nvSpPr>
          <p:cNvPr id="3" name="Content Placeholder 2">
            <a:extLst>
              <a:ext uri="{FF2B5EF4-FFF2-40B4-BE49-F238E27FC236}">
                <a16:creationId xmlns:a16="http://schemas.microsoft.com/office/drawing/2014/main" id="{A9883289-1076-4E12-8479-26B7B2336458}"/>
              </a:ext>
            </a:extLst>
          </p:cNvPr>
          <p:cNvSpPr>
            <a:spLocks noGrp="1"/>
          </p:cNvSpPr>
          <p:nvPr>
            <p:ph idx="1"/>
          </p:nvPr>
        </p:nvSpPr>
        <p:spPr/>
        <p:txBody>
          <a:bodyPr>
            <a:normAutofit/>
          </a:bodyPr>
          <a:lstStyle/>
          <a:p>
            <a:r>
              <a:rPr lang="en-US" b="0" i="0" dirty="0">
                <a:solidFill>
                  <a:srgbClr val="3E3E3E"/>
                </a:solidFill>
                <a:effectLst/>
                <a:latin typeface="Droid Serif"/>
              </a:rPr>
              <a:t>The </a:t>
            </a:r>
            <a:r>
              <a:rPr lang="en-US" b="0" i="0" u="none" strike="noStrike" dirty="0">
                <a:solidFill>
                  <a:schemeClr val="tx1"/>
                </a:solidFill>
                <a:effectLst/>
                <a:latin typeface="Droid Serif"/>
              </a:rPr>
              <a:t>coronavirus</a:t>
            </a:r>
            <a:r>
              <a:rPr lang="en-US" b="0" i="0" dirty="0">
                <a:solidFill>
                  <a:schemeClr val="tx1"/>
                </a:solidFill>
                <a:effectLst/>
                <a:latin typeface="Droid Serif"/>
              </a:rPr>
              <a:t> </a:t>
            </a:r>
            <a:r>
              <a:rPr lang="en-US" b="0" i="0" u="none" strike="noStrike" dirty="0">
                <a:solidFill>
                  <a:schemeClr val="tx1"/>
                </a:solidFill>
                <a:effectLst/>
                <a:latin typeface="Droid Serif"/>
              </a:rPr>
              <a:t>pandemic</a:t>
            </a:r>
            <a:r>
              <a:rPr lang="en-US" b="0" i="0" dirty="0">
                <a:solidFill>
                  <a:schemeClr val="tx1"/>
                </a:solidFill>
                <a:effectLst/>
                <a:latin typeface="Droid Serif"/>
              </a:rPr>
              <a:t> has </a:t>
            </a:r>
            <a:r>
              <a:rPr lang="en-US" b="0" i="0" dirty="0">
                <a:solidFill>
                  <a:srgbClr val="3E3E3E"/>
                </a:solidFill>
                <a:effectLst/>
                <a:latin typeface="Droid Serif"/>
              </a:rPr>
              <a:t>impacted campus placement adversely. While 66 per cent of students did not receive their offer letters, for 44 per cent of students, the joining dates were deferred after being hired, according to a recent report by a job search website.</a:t>
            </a:r>
          </a:p>
          <a:p>
            <a:r>
              <a:rPr lang="en-US" b="0" i="0" dirty="0">
                <a:solidFill>
                  <a:srgbClr val="3E3E3E"/>
                </a:solidFill>
                <a:effectLst/>
                <a:latin typeface="Droid Serif"/>
              </a:rPr>
              <a:t>The main goal over the next year would be to explore how the pandemic has affected the campus recruitment process</a:t>
            </a:r>
          </a:p>
          <a:p>
            <a:r>
              <a:rPr lang="en-US" dirty="0">
                <a:solidFill>
                  <a:srgbClr val="3E3E3E"/>
                </a:solidFill>
                <a:latin typeface="Droid Serif"/>
              </a:rPr>
              <a:t>Then the model can be better trained taking into the account the pandemic situation</a:t>
            </a:r>
            <a:endParaRPr lang="en-US" dirty="0"/>
          </a:p>
        </p:txBody>
      </p:sp>
    </p:spTree>
    <p:extLst>
      <p:ext uri="{BB962C8B-B14F-4D97-AF65-F5344CB8AC3E}">
        <p14:creationId xmlns:p14="http://schemas.microsoft.com/office/powerpoint/2010/main" val="7546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56">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9EAB1-6615-44C3-8464-A2EFA36D073C}"/>
              </a:ext>
            </a:extLst>
          </p:cNvPr>
          <p:cNvSpPr>
            <a:spLocks noGrp="1"/>
          </p:cNvSpPr>
          <p:nvPr>
            <p:ph type="title"/>
          </p:nvPr>
        </p:nvSpPr>
        <p:spPr>
          <a:xfrm>
            <a:off x="649224" y="645106"/>
            <a:ext cx="3650279" cy="1259894"/>
          </a:xfrm>
        </p:spPr>
        <p:txBody>
          <a:bodyPr>
            <a:normAutofit/>
          </a:bodyPr>
          <a:lstStyle/>
          <a:p>
            <a:r>
              <a:rPr lang="en-US">
                <a:solidFill>
                  <a:schemeClr val="tx1"/>
                </a:solidFill>
              </a:rPr>
              <a:t>About the dataset</a:t>
            </a:r>
          </a:p>
        </p:txBody>
      </p:sp>
      <p:sp>
        <p:nvSpPr>
          <p:cNvPr id="10" name="Content Placeholder 9">
            <a:extLst>
              <a:ext uri="{FF2B5EF4-FFF2-40B4-BE49-F238E27FC236}">
                <a16:creationId xmlns:a16="http://schemas.microsoft.com/office/drawing/2014/main" id="{80AD8CD0-6163-42FD-95FC-3B3DFEE81A7D}"/>
              </a:ext>
            </a:extLst>
          </p:cNvPr>
          <p:cNvSpPr>
            <a:spLocks noGrp="1"/>
          </p:cNvSpPr>
          <p:nvPr>
            <p:ph idx="1"/>
          </p:nvPr>
        </p:nvSpPr>
        <p:spPr>
          <a:xfrm>
            <a:off x="649225" y="2133600"/>
            <a:ext cx="3650278" cy="3759253"/>
          </a:xfrm>
        </p:spPr>
        <p:txBody>
          <a:bodyPr>
            <a:normAutofit/>
          </a:bodyPr>
          <a:lstStyle/>
          <a:p>
            <a:pPr>
              <a:lnSpc>
                <a:spcPct val="90000"/>
              </a:lnSpc>
              <a:buClr>
                <a:srgbClr val="F43405"/>
              </a:buClr>
            </a:pPr>
            <a:r>
              <a:rPr lang="en-US" sz="1300"/>
              <a:t>Revolves around the campus recruitment of a business college in Bangalore.</a:t>
            </a:r>
          </a:p>
          <a:p>
            <a:pPr>
              <a:lnSpc>
                <a:spcPct val="90000"/>
              </a:lnSpc>
              <a:buClr>
                <a:srgbClr val="F43405"/>
              </a:buClr>
            </a:pPr>
            <a:r>
              <a:rPr lang="en-US" sz="1300"/>
              <a:t>Includes </a:t>
            </a:r>
            <a:r>
              <a:rPr lang="en-US" sz="1300" b="0" i="0"/>
              <a:t>various factors on candidates getting hired such as </a:t>
            </a:r>
            <a:r>
              <a:rPr lang="en-US" sz="1300" b="0" i="0">
                <a:effectLst/>
                <a:latin typeface="Inter"/>
              </a:rPr>
              <a:t>secondary and higher secondary school percentage, </a:t>
            </a:r>
            <a:r>
              <a:rPr lang="en-US" sz="1300" b="0" i="0" err="1">
                <a:effectLst/>
                <a:latin typeface="Inter"/>
              </a:rPr>
              <a:t>gpa</a:t>
            </a:r>
            <a:r>
              <a:rPr lang="en-US" sz="1300" b="0" i="0">
                <a:effectLst/>
                <a:latin typeface="Inter"/>
              </a:rPr>
              <a:t>, degree specialization, work experience and salary offered</a:t>
            </a:r>
            <a:r>
              <a:rPr lang="en-US" sz="1300" b="0" i="0"/>
              <a:t>.</a:t>
            </a:r>
          </a:p>
          <a:p>
            <a:pPr>
              <a:lnSpc>
                <a:spcPct val="90000"/>
              </a:lnSpc>
              <a:buClr>
                <a:srgbClr val="F43405"/>
              </a:buClr>
            </a:pPr>
            <a:r>
              <a:rPr lang="en-US" sz="1300" b="0" i="0"/>
              <a:t>Finally, it contains the status of recruitment as placed or unplaced which is the target class.</a:t>
            </a:r>
          </a:p>
          <a:p>
            <a:pPr>
              <a:lnSpc>
                <a:spcPct val="90000"/>
              </a:lnSpc>
              <a:buClr>
                <a:srgbClr val="F43405"/>
              </a:buClr>
            </a:pPr>
            <a:r>
              <a:rPr lang="en-US" sz="1300"/>
              <a:t>Through this dataset, I tried to examine which factors affect the placement of a student, which degree specialization is in much demand in the industry and what companies look for while hiring a candidate.</a:t>
            </a:r>
          </a:p>
          <a:p>
            <a:pPr>
              <a:lnSpc>
                <a:spcPct val="90000"/>
              </a:lnSpc>
              <a:buClr>
                <a:srgbClr val="F43405"/>
              </a:buClr>
            </a:pPr>
            <a:endParaRPr lang="en-US" sz="1300"/>
          </a:p>
          <a:p>
            <a:pPr>
              <a:lnSpc>
                <a:spcPct val="90000"/>
              </a:lnSpc>
              <a:buClr>
                <a:srgbClr val="F43405"/>
              </a:buClr>
            </a:pPr>
            <a:endParaRPr lang="en-US" sz="1300"/>
          </a:p>
          <a:p>
            <a:pPr>
              <a:lnSpc>
                <a:spcPct val="90000"/>
              </a:lnSpc>
              <a:buClr>
                <a:srgbClr val="F43405"/>
              </a:buClr>
            </a:pPr>
            <a:endParaRPr lang="en-US" sz="1300" b="0" i="0"/>
          </a:p>
          <a:p>
            <a:pPr>
              <a:lnSpc>
                <a:spcPct val="90000"/>
              </a:lnSpc>
              <a:buClr>
                <a:srgbClr val="F43405"/>
              </a:buClr>
            </a:pPr>
            <a:endParaRPr lang="en-US" sz="1300"/>
          </a:p>
          <a:p>
            <a:pPr>
              <a:lnSpc>
                <a:spcPct val="90000"/>
              </a:lnSpc>
              <a:buClr>
                <a:srgbClr val="F43405"/>
              </a:buClr>
            </a:pPr>
            <a:endParaRPr lang="en-US" sz="1300"/>
          </a:p>
          <a:p>
            <a:pPr>
              <a:lnSpc>
                <a:spcPct val="90000"/>
              </a:lnSpc>
              <a:buClr>
                <a:srgbClr val="F43405"/>
              </a:buClr>
            </a:pPr>
            <a:endParaRPr lang="en-US" sz="1300"/>
          </a:p>
        </p:txBody>
      </p:sp>
      <p:pic>
        <p:nvPicPr>
          <p:cNvPr id="4" name="Picture 3">
            <a:extLst>
              <a:ext uri="{FF2B5EF4-FFF2-40B4-BE49-F238E27FC236}">
                <a16:creationId xmlns:a16="http://schemas.microsoft.com/office/drawing/2014/main" id="{D14B5641-F71C-4DB7-9226-48BDE9F87AEA}"/>
              </a:ext>
            </a:extLst>
          </p:cNvPr>
          <p:cNvPicPr>
            <a:picLocks noChangeAspect="1"/>
          </p:cNvPicPr>
          <p:nvPr/>
        </p:nvPicPr>
        <p:blipFill rotWithShape="1">
          <a:blip r:embed="rId2"/>
          <a:srcRect l="8808" r="8378"/>
          <a:stretch/>
        </p:blipFill>
        <p:spPr>
          <a:xfrm>
            <a:off x="4619543" y="10"/>
            <a:ext cx="7572457" cy="6857990"/>
          </a:xfrm>
          <a:prstGeom prst="rect">
            <a:avLst/>
          </a:prstGeom>
        </p:spPr>
      </p:pic>
    </p:spTree>
    <p:extLst>
      <p:ext uri="{BB962C8B-B14F-4D97-AF65-F5344CB8AC3E}">
        <p14:creationId xmlns:p14="http://schemas.microsoft.com/office/powerpoint/2010/main" val="29313349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59BA98-B590-47C6-B5C3-0C97FAC33DBD}"/>
              </a:ext>
            </a:extLst>
          </p:cNvPr>
          <p:cNvSpPr>
            <a:spLocks noGrp="1"/>
          </p:cNvSpPr>
          <p:nvPr>
            <p:ph type="title"/>
          </p:nvPr>
        </p:nvSpPr>
        <p:spPr>
          <a:xfrm>
            <a:off x="1794897" y="624110"/>
            <a:ext cx="9712998" cy="1280890"/>
          </a:xfrm>
        </p:spPr>
        <p:txBody>
          <a:bodyPr>
            <a:normAutofit/>
          </a:bodyPr>
          <a:lstStyle/>
          <a:p>
            <a:r>
              <a:rPr lang="en-US"/>
              <a:t>What exactly is Campus Recruitment?</a:t>
            </a:r>
            <a:endParaRPr lang="en-US" dirty="0"/>
          </a:p>
        </p:txBody>
      </p:sp>
      <p:sp>
        <p:nvSpPr>
          <p:cNvPr id="26"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28" name="Content Placeholder 2">
            <a:extLst>
              <a:ext uri="{FF2B5EF4-FFF2-40B4-BE49-F238E27FC236}">
                <a16:creationId xmlns:a16="http://schemas.microsoft.com/office/drawing/2014/main" id="{13F4653C-6F85-47EF-810B-EA38ADA46A5E}"/>
              </a:ext>
            </a:extLst>
          </p:cNvPr>
          <p:cNvGraphicFramePr>
            <a:graphicFrameLocks noGrp="1"/>
          </p:cNvGraphicFramePr>
          <p:nvPr>
            <p:ph idx="1"/>
            <p:extLst>
              <p:ext uri="{D42A27DB-BD31-4B8C-83A1-F6EECF244321}">
                <p14:modId xmlns:p14="http://schemas.microsoft.com/office/powerpoint/2010/main" val="3002080877"/>
              </p:ext>
            </p:extLst>
          </p:nvPr>
        </p:nvGraphicFramePr>
        <p:xfrm>
          <a:off x="999493" y="1658920"/>
          <a:ext cx="9941991" cy="4484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88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FEC9-02DA-4378-8E6E-FC9D952FB243}"/>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8437832B-1130-47DB-A144-8DC6EAF41A9A}"/>
              </a:ext>
            </a:extLst>
          </p:cNvPr>
          <p:cNvSpPr>
            <a:spLocks noGrp="1"/>
          </p:cNvSpPr>
          <p:nvPr>
            <p:ph idx="1"/>
          </p:nvPr>
        </p:nvSpPr>
        <p:spPr>
          <a:xfrm>
            <a:off x="2230525" y="1436433"/>
            <a:ext cx="8915400" cy="3777622"/>
          </a:xfrm>
        </p:spPr>
        <p:txBody>
          <a:bodyPr>
            <a:normAutofit/>
          </a:bodyPr>
          <a:lstStyle/>
          <a:p>
            <a:r>
              <a:rPr lang="en-US" b="0" i="0" dirty="0">
                <a:solidFill>
                  <a:srgbClr val="231B14"/>
                </a:solidFill>
                <a:effectLst/>
                <a:latin typeface="Arial" panose="020B0604020202020204" pitchFamily="34" charset="0"/>
                <a:cs typeface="Arial" panose="020B0604020202020204" pitchFamily="34" charset="0"/>
              </a:rPr>
              <a:t>The labor market is beyond tight</a:t>
            </a:r>
            <a:r>
              <a:rPr lang="en-US" dirty="0">
                <a:solidFill>
                  <a:srgbClr val="34A0C4"/>
                </a:solidFill>
                <a:latin typeface="Arial" panose="020B0604020202020204" pitchFamily="34" charset="0"/>
                <a:cs typeface="Arial" panose="020B0604020202020204" pitchFamily="34" charset="0"/>
              </a:rPr>
              <a:t> </a:t>
            </a:r>
            <a:r>
              <a:rPr lang="en-US" dirty="0">
                <a:solidFill>
                  <a:srgbClr val="34A0C4"/>
                </a:solidFill>
                <a:latin typeface="Arial" panose="020B0604020202020204" pitchFamily="34" charset="0"/>
                <a:cs typeface="Arial" panose="020B0604020202020204" pitchFamily="34" charset="0"/>
                <a:hlinkClick r:id="rId3"/>
              </a:rPr>
              <a:t>A</a:t>
            </a:r>
            <a:r>
              <a:rPr lang="en-US" dirty="0">
                <a:solidFill>
                  <a:srgbClr val="34A0C4"/>
                </a:solidFill>
                <a:latin typeface="Arial" panose="020B0604020202020204" pitchFamily="34" charset="0"/>
                <a:cs typeface="Arial" panose="020B0604020202020204" pitchFamily="34" charset="0"/>
              </a:rPr>
              <a:t>nd</a:t>
            </a:r>
            <a:r>
              <a:rPr lang="en-US" b="0" i="0" dirty="0">
                <a:solidFill>
                  <a:srgbClr val="34A0C4"/>
                </a:solidFill>
                <a:effectLst/>
                <a:latin typeface="Arial" panose="020B0604020202020204" pitchFamily="34" charset="0"/>
                <a:cs typeface="Arial" panose="020B0604020202020204" pitchFamily="34" charset="0"/>
                <a:hlinkClick r:id="rId3"/>
              </a:rPr>
              <a:t> talent shortage is a top concern for most companies.</a:t>
            </a:r>
            <a:r>
              <a:rPr lang="en-US" b="0" i="0" dirty="0">
                <a:solidFill>
                  <a:srgbClr val="231B14"/>
                </a:solidFill>
                <a:effectLst/>
                <a:latin typeface="Arial" panose="020B0604020202020204" pitchFamily="34" charset="0"/>
                <a:cs typeface="Arial" panose="020B0604020202020204" pitchFamily="34" charset="0"/>
              </a:rPr>
              <a:t> </a:t>
            </a:r>
            <a:endParaRPr lang="en-US" dirty="0">
              <a:solidFill>
                <a:srgbClr val="231B14"/>
              </a:solidFill>
              <a:latin typeface="AvenirLTPro-Roman"/>
            </a:endParaRPr>
          </a:p>
          <a:p>
            <a:r>
              <a:rPr lang="en-US" dirty="0">
                <a:solidFill>
                  <a:srgbClr val="231B14"/>
                </a:solidFill>
                <a:latin typeface="AvenirLTPro-Roman"/>
              </a:rPr>
              <a:t>The model is aimed at using the existing data to find out which factors played a major role in getting a student hired by a company. It will then be used to predict the placement status of future candidates based on input parameters.</a:t>
            </a:r>
          </a:p>
          <a:p>
            <a:r>
              <a:rPr lang="en-US" dirty="0">
                <a:solidFill>
                  <a:srgbClr val="231B14"/>
                </a:solidFill>
                <a:latin typeface="AvenirLTPro-Roman"/>
              </a:rPr>
              <a:t>Implementing AI model on this dataset is going to make money because campus recruitment has a large target audience comprising of the students, the universities and the recruiting companies. In the next few slides, it will be clear why.</a:t>
            </a:r>
          </a:p>
          <a:p>
            <a:endParaRPr lang="en-US" b="0" i="0" dirty="0">
              <a:solidFill>
                <a:srgbClr val="231B14"/>
              </a:solidFill>
              <a:effectLst/>
              <a:latin typeface="AvenirLTPro-Roman"/>
            </a:endParaRPr>
          </a:p>
          <a:p>
            <a:endParaRPr lang="en-US" dirty="0"/>
          </a:p>
        </p:txBody>
      </p:sp>
    </p:spTree>
    <p:extLst>
      <p:ext uri="{BB962C8B-B14F-4D97-AF65-F5344CB8AC3E}">
        <p14:creationId xmlns:p14="http://schemas.microsoft.com/office/powerpoint/2010/main" val="352514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7903-7C06-44CF-8C07-75298FA42C9E}"/>
              </a:ext>
            </a:extLst>
          </p:cNvPr>
          <p:cNvSpPr>
            <a:spLocks noGrp="1"/>
          </p:cNvSpPr>
          <p:nvPr>
            <p:ph type="title"/>
          </p:nvPr>
        </p:nvSpPr>
        <p:spPr>
          <a:xfrm>
            <a:off x="1638299" y="178977"/>
            <a:ext cx="8911687" cy="1280890"/>
          </a:xfrm>
        </p:spPr>
        <p:txBody>
          <a:bodyPr/>
          <a:lstStyle/>
          <a:p>
            <a:r>
              <a:rPr lang="en-US" dirty="0"/>
              <a:t>The companies</a:t>
            </a:r>
          </a:p>
        </p:txBody>
      </p:sp>
      <p:sp>
        <p:nvSpPr>
          <p:cNvPr id="3" name="Content Placeholder 2">
            <a:extLst>
              <a:ext uri="{FF2B5EF4-FFF2-40B4-BE49-F238E27FC236}">
                <a16:creationId xmlns:a16="http://schemas.microsoft.com/office/drawing/2014/main" id="{A5A76C31-5260-46F9-9AC2-329A7BD5CA51}"/>
              </a:ext>
            </a:extLst>
          </p:cNvPr>
          <p:cNvSpPr>
            <a:spLocks noGrp="1"/>
          </p:cNvSpPr>
          <p:nvPr>
            <p:ph idx="1"/>
          </p:nvPr>
        </p:nvSpPr>
        <p:spPr>
          <a:xfrm>
            <a:off x="2013292" y="908697"/>
            <a:ext cx="8915400" cy="1319205"/>
          </a:xfrm>
        </p:spPr>
        <p:txBody>
          <a:bodyPr>
            <a:normAutofit/>
          </a:bodyPr>
          <a:lstStyle/>
          <a:p>
            <a:r>
              <a:rPr lang="en-US" b="0" i="0" dirty="0">
                <a:solidFill>
                  <a:srgbClr val="5B5B5B"/>
                </a:solidFill>
                <a:effectLst/>
                <a:latin typeface="EB Garamond"/>
              </a:rPr>
              <a:t>Selection of quality candidates</a:t>
            </a:r>
          </a:p>
          <a:p>
            <a:r>
              <a:rPr lang="en-US" b="0" i="0" dirty="0">
                <a:solidFill>
                  <a:srgbClr val="5B5B5B"/>
                </a:solidFill>
                <a:effectLst/>
                <a:latin typeface="EB Garamond"/>
              </a:rPr>
              <a:t>Loyal employees and better retention ratio</a:t>
            </a:r>
          </a:p>
          <a:p>
            <a:r>
              <a:rPr lang="en-US" dirty="0">
                <a:solidFill>
                  <a:srgbClr val="333333"/>
                </a:solidFill>
                <a:effectLst/>
                <a:latin typeface="Lora"/>
              </a:rPr>
              <a:t>Building A Brand</a:t>
            </a:r>
            <a:endParaRPr lang="en-US" i="0" dirty="0">
              <a:solidFill>
                <a:srgbClr val="5B5B5B"/>
              </a:solidFill>
              <a:effectLst/>
              <a:latin typeface="EB Garamond"/>
            </a:endParaRPr>
          </a:p>
          <a:p>
            <a:endParaRPr lang="en-US" dirty="0"/>
          </a:p>
        </p:txBody>
      </p:sp>
      <p:sp>
        <p:nvSpPr>
          <p:cNvPr id="4" name="Title 1">
            <a:extLst>
              <a:ext uri="{FF2B5EF4-FFF2-40B4-BE49-F238E27FC236}">
                <a16:creationId xmlns:a16="http://schemas.microsoft.com/office/drawing/2014/main" id="{38AC788B-40F7-4DE4-A152-58ACB9156972}"/>
              </a:ext>
            </a:extLst>
          </p:cNvPr>
          <p:cNvSpPr txBox="1">
            <a:spLocks/>
          </p:cNvSpPr>
          <p:nvPr/>
        </p:nvSpPr>
        <p:spPr>
          <a:xfrm>
            <a:off x="1682141" y="2512990"/>
            <a:ext cx="8911687" cy="8186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Students</a:t>
            </a:r>
          </a:p>
        </p:txBody>
      </p:sp>
      <p:sp>
        <p:nvSpPr>
          <p:cNvPr id="5" name="Content Placeholder 2">
            <a:extLst>
              <a:ext uri="{FF2B5EF4-FFF2-40B4-BE49-F238E27FC236}">
                <a16:creationId xmlns:a16="http://schemas.microsoft.com/office/drawing/2014/main" id="{711AEDAC-6FA1-4BC1-B71A-5E3D10FF729B}"/>
              </a:ext>
            </a:extLst>
          </p:cNvPr>
          <p:cNvSpPr txBox="1">
            <a:spLocks/>
          </p:cNvSpPr>
          <p:nvPr/>
        </p:nvSpPr>
        <p:spPr>
          <a:xfrm>
            <a:off x="1638300" y="3859659"/>
            <a:ext cx="8915400" cy="13192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ADC6DC3F-4741-4192-BE00-1FF3D6904784}"/>
              </a:ext>
            </a:extLst>
          </p:cNvPr>
          <p:cNvSpPr txBox="1">
            <a:spLocks/>
          </p:cNvSpPr>
          <p:nvPr/>
        </p:nvSpPr>
        <p:spPr>
          <a:xfrm>
            <a:off x="1734659" y="3352076"/>
            <a:ext cx="8915400" cy="10134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0" i="0" dirty="0">
                <a:solidFill>
                  <a:srgbClr val="5B5B5B"/>
                </a:solidFill>
                <a:effectLst/>
                <a:latin typeface="EB Garamond"/>
              </a:rPr>
              <a:t>Large opportunities for students</a:t>
            </a:r>
          </a:p>
          <a:p>
            <a:r>
              <a:rPr lang="en-US" b="0" i="0" dirty="0">
                <a:solidFill>
                  <a:srgbClr val="5B5B5B"/>
                </a:solidFill>
                <a:effectLst/>
                <a:latin typeface="EB Garamond"/>
              </a:rPr>
              <a:t>Limited competition</a:t>
            </a:r>
            <a:endParaRPr lang="en-US" dirty="0"/>
          </a:p>
          <a:p>
            <a:endParaRPr lang="en-US" dirty="0"/>
          </a:p>
        </p:txBody>
      </p:sp>
      <p:sp>
        <p:nvSpPr>
          <p:cNvPr id="7" name="Content Placeholder 2">
            <a:extLst>
              <a:ext uri="{FF2B5EF4-FFF2-40B4-BE49-F238E27FC236}">
                <a16:creationId xmlns:a16="http://schemas.microsoft.com/office/drawing/2014/main" id="{CAE22988-FFE5-4072-9720-3544E50F4E4B}"/>
              </a:ext>
            </a:extLst>
          </p:cNvPr>
          <p:cNvSpPr txBox="1">
            <a:spLocks/>
          </p:cNvSpPr>
          <p:nvPr/>
        </p:nvSpPr>
        <p:spPr>
          <a:xfrm>
            <a:off x="1638300" y="5436775"/>
            <a:ext cx="8915400" cy="15214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dirty="0">
                <a:solidFill>
                  <a:srgbClr val="5B5B5B"/>
                </a:solidFill>
                <a:latin typeface="EB Garamond"/>
              </a:rPr>
              <a:t>Enhanced Reputation</a:t>
            </a:r>
          </a:p>
          <a:p>
            <a:pPr algn="l"/>
            <a:r>
              <a:rPr lang="en-US" b="0" i="0" dirty="0">
                <a:solidFill>
                  <a:srgbClr val="5B5B5B"/>
                </a:solidFill>
                <a:effectLst/>
                <a:latin typeface="EB Garamond"/>
              </a:rPr>
              <a:t>Campus and Company bond/ Strong relationship</a:t>
            </a:r>
          </a:p>
          <a:p>
            <a:pPr marL="0" indent="0">
              <a:buNone/>
            </a:pPr>
            <a:br>
              <a:rPr lang="en-US" b="0" i="0" u="none" strike="noStrike" dirty="0">
                <a:solidFill>
                  <a:srgbClr val="29C9FD"/>
                </a:solidFill>
                <a:effectLst/>
                <a:latin typeface="EB Garamond"/>
                <a:hlinkClick r:id="rId3"/>
              </a:rPr>
            </a:br>
            <a:endParaRPr lang="en-US" dirty="0"/>
          </a:p>
        </p:txBody>
      </p:sp>
      <p:sp>
        <p:nvSpPr>
          <p:cNvPr id="10" name="Title 1">
            <a:extLst>
              <a:ext uri="{FF2B5EF4-FFF2-40B4-BE49-F238E27FC236}">
                <a16:creationId xmlns:a16="http://schemas.microsoft.com/office/drawing/2014/main" id="{B18F9560-2E14-4DAB-A87D-24A8AA82FC76}"/>
              </a:ext>
            </a:extLst>
          </p:cNvPr>
          <p:cNvSpPr txBox="1">
            <a:spLocks/>
          </p:cNvSpPr>
          <p:nvPr/>
        </p:nvSpPr>
        <p:spPr>
          <a:xfrm>
            <a:off x="1541941" y="4519261"/>
            <a:ext cx="8911687" cy="8186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 Universities</a:t>
            </a:r>
          </a:p>
        </p:txBody>
      </p:sp>
    </p:spTree>
    <p:extLst>
      <p:ext uri="{BB962C8B-B14F-4D97-AF65-F5344CB8AC3E}">
        <p14:creationId xmlns:p14="http://schemas.microsoft.com/office/powerpoint/2010/main" val="334825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D3DB-6E29-47DD-8A41-8D9FB333C71E}"/>
              </a:ext>
            </a:extLst>
          </p:cNvPr>
          <p:cNvSpPr>
            <a:spLocks noGrp="1"/>
          </p:cNvSpPr>
          <p:nvPr>
            <p:ph type="title"/>
          </p:nvPr>
        </p:nvSpPr>
        <p:spPr/>
        <p:txBody>
          <a:bodyPr/>
          <a:lstStyle/>
          <a:p>
            <a:r>
              <a:rPr lang="en-US" dirty="0"/>
              <a:t>AI Models applied</a:t>
            </a:r>
            <a:br>
              <a:rPr lang="en-US" dirty="0"/>
            </a:br>
            <a:r>
              <a:rPr lang="en-US" dirty="0"/>
              <a:t>KNN</a:t>
            </a:r>
          </a:p>
        </p:txBody>
      </p:sp>
      <p:sp>
        <p:nvSpPr>
          <p:cNvPr id="3" name="Content Placeholder 2">
            <a:extLst>
              <a:ext uri="{FF2B5EF4-FFF2-40B4-BE49-F238E27FC236}">
                <a16:creationId xmlns:a16="http://schemas.microsoft.com/office/drawing/2014/main" id="{46E98C9F-53BC-4A7B-AC41-575880E04826}"/>
              </a:ext>
            </a:extLst>
          </p:cNvPr>
          <p:cNvSpPr>
            <a:spLocks noGrp="1"/>
          </p:cNvSpPr>
          <p:nvPr>
            <p:ph idx="1"/>
          </p:nvPr>
        </p:nvSpPr>
        <p:spPr/>
        <p:txBody>
          <a:bodyPr/>
          <a:lstStyle/>
          <a:p>
            <a:r>
              <a:rPr lang="en-US" dirty="0" err="1"/>
              <a:t>Knn</a:t>
            </a:r>
            <a:r>
              <a:rPr lang="en-US" dirty="0"/>
              <a:t> is a non parametric method </a:t>
            </a:r>
          </a:p>
          <a:p>
            <a:r>
              <a:rPr lang="en-US" dirty="0">
                <a:solidFill>
                  <a:srgbClr val="292929"/>
                </a:solidFill>
                <a:latin typeface="charter"/>
              </a:rPr>
              <a:t>I</a:t>
            </a:r>
            <a:r>
              <a:rPr lang="en-US" b="0" i="0" dirty="0">
                <a:solidFill>
                  <a:srgbClr val="292929"/>
                </a:solidFill>
                <a:effectLst/>
                <a:latin typeface="charter"/>
              </a:rPr>
              <a:t>n the “real world”, most of the data does not obey the typical theoretical assumptions made. </a:t>
            </a:r>
          </a:p>
          <a:p>
            <a:r>
              <a:rPr lang="en-US" dirty="0">
                <a:solidFill>
                  <a:srgbClr val="292929"/>
                </a:solidFill>
                <a:latin typeface="charter"/>
              </a:rPr>
              <a:t>But this model did not work well as the number of training examples were less. </a:t>
            </a:r>
          </a:p>
          <a:p>
            <a:r>
              <a:rPr lang="en-US" dirty="0">
                <a:solidFill>
                  <a:srgbClr val="292929"/>
                </a:solidFill>
                <a:latin typeface="charter"/>
              </a:rPr>
              <a:t>Though KNN predicted the </a:t>
            </a:r>
            <a:r>
              <a:rPr lang="en-US" dirty="0" err="1">
                <a:solidFill>
                  <a:srgbClr val="292929"/>
                </a:solidFill>
                <a:latin typeface="charter"/>
              </a:rPr>
              <a:t>ouput</a:t>
            </a:r>
            <a:r>
              <a:rPr lang="en-US" dirty="0">
                <a:solidFill>
                  <a:srgbClr val="292929"/>
                </a:solidFill>
                <a:latin typeface="charter"/>
              </a:rPr>
              <a:t>, it is hard to interpret that output. </a:t>
            </a:r>
            <a:endParaRPr lang="en-US" dirty="0"/>
          </a:p>
        </p:txBody>
      </p:sp>
    </p:spTree>
    <p:extLst>
      <p:ext uri="{BB962C8B-B14F-4D97-AF65-F5344CB8AC3E}">
        <p14:creationId xmlns:p14="http://schemas.microsoft.com/office/powerpoint/2010/main" val="61956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9D29-A355-4BB5-87C0-FF2C48B6E721}"/>
              </a:ext>
            </a:extLst>
          </p:cNvPr>
          <p:cNvSpPr>
            <a:spLocks noGrp="1"/>
          </p:cNvSpPr>
          <p:nvPr>
            <p:ph type="title"/>
          </p:nvPr>
        </p:nvSpPr>
        <p:spPr/>
        <p:txBody>
          <a:bodyPr/>
          <a:lstStyle/>
          <a:p>
            <a:r>
              <a:rPr lang="en-US" dirty="0"/>
              <a:t> SVM</a:t>
            </a:r>
          </a:p>
        </p:txBody>
      </p:sp>
      <p:sp>
        <p:nvSpPr>
          <p:cNvPr id="3" name="Content Placeholder 2">
            <a:extLst>
              <a:ext uri="{FF2B5EF4-FFF2-40B4-BE49-F238E27FC236}">
                <a16:creationId xmlns:a16="http://schemas.microsoft.com/office/drawing/2014/main" id="{93B0BBF4-CC69-4694-9023-369FEE8A4182}"/>
              </a:ext>
            </a:extLst>
          </p:cNvPr>
          <p:cNvSpPr>
            <a:spLocks noGrp="1"/>
          </p:cNvSpPr>
          <p:nvPr>
            <p:ph idx="1"/>
          </p:nvPr>
        </p:nvSpPr>
        <p:spPr/>
        <p:txBody>
          <a:bodyPr/>
          <a:lstStyle/>
          <a:p>
            <a:r>
              <a:rPr lang="en-US" dirty="0"/>
              <a:t>SVM </a:t>
            </a:r>
            <a:r>
              <a:rPr lang="en-US" b="0" i="0" dirty="0">
                <a:solidFill>
                  <a:srgbClr val="292929"/>
                </a:solidFill>
                <a:effectLst/>
                <a:latin typeface="charter"/>
              </a:rPr>
              <a:t>produces significant accuracy with less computation power.</a:t>
            </a:r>
          </a:p>
          <a:p>
            <a:r>
              <a:rPr lang="en-US" dirty="0">
                <a:solidFill>
                  <a:srgbClr val="292929"/>
                </a:solidFill>
                <a:latin typeface="charter"/>
              </a:rPr>
              <a:t>Suitable for binary classification problems.</a:t>
            </a:r>
            <a:endParaRPr lang="en-US" b="0" i="0" dirty="0">
              <a:solidFill>
                <a:srgbClr val="292929"/>
              </a:solidFill>
              <a:effectLst/>
              <a:latin typeface="charter"/>
            </a:endParaRPr>
          </a:p>
          <a:p>
            <a:r>
              <a:rPr lang="en-US" dirty="0">
                <a:solidFill>
                  <a:srgbClr val="292929"/>
                </a:solidFill>
                <a:latin typeface="charter"/>
              </a:rPr>
              <a:t>The linear SVM failed as my data was non-linear.</a:t>
            </a:r>
            <a:endParaRPr lang="en-US" b="0" i="0" dirty="0">
              <a:solidFill>
                <a:srgbClr val="292929"/>
              </a:solidFill>
              <a:effectLst/>
              <a:latin typeface="charter"/>
            </a:endParaRPr>
          </a:p>
          <a:p>
            <a:r>
              <a:rPr lang="en-US" b="0" i="0" dirty="0">
                <a:solidFill>
                  <a:srgbClr val="292929"/>
                </a:solidFill>
                <a:effectLst/>
                <a:latin typeface="charter"/>
              </a:rPr>
              <a:t>Another problem was choosing a suitable kernel.</a:t>
            </a:r>
          </a:p>
          <a:p>
            <a:r>
              <a:rPr lang="en-US" b="0" i="0" dirty="0">
                <a:solidFill>
                  <a:srgbClr val="292929"/>
                </a:solidFill>
                <a:effectLst/>
                <a:latin typeface="charter"/>
              </a:rPr>
              <a:t>Choosing the right kernel and training the SVM takes a long time to train the model while same task can be performed by logistic regression in a simpler fashion in lesser time.</a:t>
            </a:r>
          </a:p>
        </p:txBody>
      </p:sp>
    </p:spTree>
    <p:extLst>
      <p:ext uri="{BB962C8B-B14F-4D97-AF65-F5344CB8AC3E}">
        <p14:creationId xmlns:p14="http://schemas.microsoft.com/office/powerpoint/2010/main" val="39514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300B-329D-4CB4-B86D-3E3413A832FC}"/>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E2B38CD6-4E3F-4E47-94B4-2248C0D4C204}"/>
              </a:ext>
            </a:extLst>
          </p:cNvPr>
          <p:cNvSpPr>
            <a:spLocks noGrp="1"/>
          </p:cNvSpPr>
          <p:nvPr>
            <p:ph idx="1"/>
          </p:nvPr>
        </p:nvSpPr>
        <p:spPr>
          <a:xfrm>
            <a:off x="2018343" y="1350550"/>
            <a:ext cx="8915400" cy="3777622"/>
          </a:xfrm>
        </p:spPr>
        <p:txBody>
          <a:bodyPr>
            <a:normAutofit/>
          </a:bodyPr>
          <a:lstStyle/>
          <a:p>
            <a:r>
              <a:rPr lang="en-US" dirty="0"/>
              <a:t>Logistic Regression works well when the data does not have high correlations. The dataset I had chosen was not highly correlated so Logistic regression seemed to be a good choice. </a:t>
            </a:r>
          </a:p>
          <a:p>
            <a:r>
              <a:rPr lang="en-US" b="1" i="0" u="none" strike="noStrike" dirty="0">
                <a:effectLst/>
                <a:latin typeface="raleway"/>
                <a:hlinkClick r:id="rId3" tooltip="Logistic Regression"/>
              </a:rPr>
              <a:t>Logistic regression</a:t>
            </a:r>
            <a:r>
              <a:rPr lang="en-US" b="0" i="0" dirty="0">
                <a:solidFill>
                  <a:srgbClr val="333333"/>
                </a:solidFill>
                <a:effectLst/>
                <a:latin typeface="raleway"/>
              </a:rPr>
              <a:t> is the appropriate regression analysis to conduct when the dependent variable is binary. In the campus recruitment dataset, the dependent variable was binary(0:unplaced , 1:placed) </a:t>
            </a:r>
          </a:p>
          <a:p>
            <a:r>
              <a:rPr lang="en-US" dirty="0"/>
              <a:t>This is the model I selected for tuning. </a:t>
            </a:r>
          </a:p>
          <a:p>
            <a:r>
              <a:rPr lang="en-US" dirty="0"/>
              <a:t>Accuracy : 83%</a:t>
            </a:r>
          </a:p>
          <a:p>
            <a:r>
              <a:rPr lang="en-US" dirty="0"/>
              <a:t>Precision: 84%</a:t>
            </a:r>
          </a:p>
          <a:p>
            <a:endParaRPr lang="en-US" dirty="0"/>
          </a:p>
        </p:txBody>
      </p:sp>
    </p:spTree>
    <p:extLst>
      <p:ext uri="{BB962C8B-B14F-4D97-AF65-F5344CB8AC3E}">
        <p14:creationId xmlns:p14="http://schemas.microsoft.com/office/powerpoint/2010/main" val="18515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37F2C2-B882-44AD-9099-06D2615ED573}"/>
              </a:ext>
            </a:extLst>
          </p:cNvPr>
          <p:cNvSpPr>
            <a:spLocks noGrp="1"/>
          </p:cNvSpPr>
          <p:nvPr>
            <p:ph type="title"/>
          </p:nvPr>
        </p:nvSpPr>
        <p:spPr>
          <a:xfrm>
            <a:off x="1843391" y="624110"/>
            <a:ext cx="9383408" cy="1280890"/>
          </a:xfrm>
        </p:spPr>
        <p:txBody>
          <a:bodyPr>
            <a:normAutofit/>
          </a:bodyPr>
          <a:lstStyle/>
          <a:p>
            <a:r>
              <a:rPr lang="en-US">
                <a:solidFill>
                  <a:schemeClr val="bg1"/>
                </a:solidFill>
              </a:rPr>
              <a:t>Development over the next three months</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FFD066DC-3097-45C5-A6C6-1A341FCD501B}"/>
              </a:ext>
            </a:extLst>
          </p:cNvPr>
          <p:cNvGraphicFramePr>
            <a:graphicFrameLocks noGrp="1"/>
          </p:cNvGraphicFramePr>
          <p:nvPr>
            <p:ph idx="1"/>
            <p:extLst>
              <p:ext uri="{D42A27DB-BD31-4B8C-83A1-F6EECF244321}">
                <p14:modId xmlns:p14="http://schemas.microsoft.com/office/powerpoint/2010/main" val="1485227041"/>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3878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1316</TotalTime>
  <Words>1547</Words>
  <Application>Microsoft Office PowerPoint</Application>
  <PresentationFormat>Widescreen</PresentationFormat>
  <Paragraphs>107</Paragraphs>
  <Slides>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AvenirLTPro-Roman</vt:lpstr>
      <vt:lpstr>Calibri</vt:lpstr>
      <vt:lpstr>Century Gothic</vt:lpstr>
      <vt:lpstr>charter</vt:lpstr>
      <vt:lpstr>Droid Serif</vt:lpstr>
      <vt:lpstr>EB Garamond</vt:lpstr>
      <vt:lpstr>Inter</vt:lpstr>
      <vt:lpstr>Lora</vt:lpstr>
      <vt:lpstr>proxima-nova</vt:lpstr>
      <vt:lpstr>raleway</vt:lpstr>
      <vt:lpstr>Source Sans Pro</vt:lpstr>
      <vt:lpstr>Wingdings 3</vt:lpstr>
      <vt:lpstr>Wisp</vt:lpstr>
      <vt:lpstr>Final project  </vt:lpstr>
      <vt:lpstr>About the dataset</vt:lpstr>
      <vt:lpstr>What exactly is Campus Recruitment?</vt:lpstr>
      <vt:lpstr>Importance</vt:lpstr>
      <vt:lpstr>The companies</vt:lpstr>
      <vt:lpstr>AI Models applied KNN</vt:lpstr>
      <vt:lpstr> SVM</vt:lpstr>
      <vt:lpstr>Logistic regression</vt:lpstr>
      <vt:lpstr>Development over the next three months</vt:lpstr>
      <vt:lpstr>Development over the next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Aayushi Gupta</dc:creator>
  <cp:lastModifiedBy>Aayushi Gupta</cp:lastModifiedBy>
  <cp:revision>5</cp:revision>
  <dcterms:created xsi:type="dcterms:W3CDTF">2021-03-28T16:25:48Z</dcterms:created>
  <dcterms:modified xsi:type="dcterms:W3CDTF">2021-04-01T18:36:19Z</dcterms:modified>
</cp:coreProperties>
</file>