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A895F3-6AC9-4C52-B87F-1493279D0035}">
          <p14:sldIdLst>
            <p14:sldId id="256"/>
            <p14:sldId id="257"/>
            <p14:sldId id="258"/>
            <p14:sldId id="259"/>
            <p14:sldId id="260"/>
            <p14:sldId id="261"/>
            <p14:sldId id="262"/>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4" autoAdjust="0"/>
    <p:restoredTop sz="94660"/>
  </p:normalViewPr>
  <p:slideViewPr>
    <p:cSldViewPr snapToGrid="0">
      <p:cViewPr>
        <p:scale>
          <a:sx n="58" d="100"/>
          <a:sy n="58" d="100"/>
        </p:scale>
        <p:origin x="109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C784F6-2CA8-4532-BDBC-208220CEC64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461E48-9399-4CB2-8A7A-5CB01594466C}">
      <dgm:prSet/>
      <dgm:spPr/>
      <dgm:t>
        <a:bodyPr/>
        <a:lstStyle/>
        <a:p>
          <a:r>
            <a:rPr lang="en-US" dirty="0"/>
            <a:t>Cemeteries serve a vital function in the community.</a:t>
          </a:r>
        </a:p>
      </dgm:t>
    </dgm:pt>
    <dgm:pt modelId="{DA690229-2D85-442C-BC46-1D5C29CC5371}" type="parTrans" cxnId="{7D122686-5FC6-478E-8340-D81CD3E37EF2}">
      <dgm:prSet/>
      <dgm:spPr/>
      <dgm:t>
        <a:bodyPr/>
        <a:lstStyle/>
        <a:p>
          <a:endParaRPr lang="en-US"/>
        </a:p>
      </dgm:t>
    </dgm:pt>
    <dgm:pt modelId="{CD346EC0-CBDE-4748-A54C-07AD31E34572}" type="sibTrans" cxnId="{7D122686-5FC6-478E-8340-D81CD3E37EF2}">
      <dgm:prSet/>
      <dgm:spPr/>
      <dgm:t>
        <a:bodyPr/>
        <a:lstStyle/>
        <a:p>
          <a:endParaRPr lang="en-US"/>
        </a:p>
      </dgm:t>
    </dgm:pt>
    <dgm:pt modelId="{2F876F95-D52F-42A9-B5D7-14D4A1DC4926}">
      <dgm:prSet/>
      <dgm:spPr/>
      <dgm:t>
        <a:bodyPr/>
        <a:lstStyle/>
        <a:p>
          <a:r>
            <a:rPr lang="en-US" dirty="0"/>
            <a:t>The data was usually kept in paper books or spreadsheets and updated manually.</a:t>
          </a:r>
        </a:p>
      </dgm:t>
    </dgm:pt>
    <dgm:pt modelId="{16F27265-4C93-4AE3-974D-4168CC3DCD63}" type="parTrans" cxnId="{5E4A7BE6-F7A0-4533-A6ED-991E31575546}">
      <dgm:prSet/>
      <dgm:spPr/>
      <dgm:t>
        <a:bodyPr/>
        <a:lstStyle/>
        <a:p>
          <a:endParaRPr lang="en-US"/>
        </a:p>
      </dgm:t>
    </dgm:pt>
    <dgm:pt modelId="{96E7AAF1-EC5B-4607-9C71-9EC7C8EB391E}" type="sibTrans" cxnId="{5E4A7BE6-F7A0-4533-A6ED-991E31575546}">
      <dgm:prSet/>
      <dgm:spPr/>
      <dgm:t>
        <a:bodyPr/>
        <a:lstStyle/>
        <a:p>
          <a:endParaRPr lang="en-US"/>
        </a:p>
      </dgm:t>
    </dgm:pt>
    <dgm:pt modelId="{1118DC1E-EFA4-47CE-88A7-30D7B10B9E3F}">
      <dgm:prSet custT="1"/>
      <dgm:spPr/>
      <dgm:t>
        <a:bodyPr/>
        <a:lstStyle/>
        <a:p>
          <a:r>
            <a:rPr lang="en-US" sz="1200" dirty="0"/>
            <a:t>This method is very time-consuming, inefficient, and cost-ineffective. It is also difficult to update and manage the records. </a:t>
          </a:r>
        </a:p>
      </dgm:t>
    </dgm:pt>
    <dgm:pt modelId="{DAFFA6BE-1A00-4E68-9FAC-8520778DE53E}" type="parTrans" cxnId="{1B34F41F-3D3C-4C5A-ADA4-4F4040DED3D5}">
      <dgm:prSet/>
      <dgm:spPr/>
      <dgm:t>
        <a:bodyPr/>
        <a:lstStyle/>
        <a:p>
          <a:endParaRPr lang="en-US"/>
        </a:p>
      </dgm:t>
    </dgm:pt>
    <dgm:pt modelId="{93D7AFA4-F185-4528-86F2-68543D75FB45}" type="sibTrans" cxnId="{1B34F41F-3D3C-4C5A-ADA4-4F4040DED3D5}">
      <dgm:prSet/>
      <dgm:spPr/>
      <dgm:t>
        <a:bodyPr/>
        <a:lstStyle/>
        <a:p>
          <a:endParaRPr lang="en-US"/>
        </a:p>
      </dgm:t>
    </dgm:pt>
    <dgm:pt modelId="{A918B658-DDFB-41CB-B8C0-DAFB02B21B7F}">
      <dgm:prSet custT="1"/>
      <dgm:spPr/>
      <dgm:t>
        <a:bodyPr/>
        <a:lstStyle/>
        <a:p>
          <a:r>
            <a:rPr lang="en-US" sz="1200" b="0" dirty="0"/>
            <a:t>Moving to a digital cemetery management system is important to accurately prepare and cleanse burial records from scanned paper-based records to a useful digital format, which can subsequently be consumed/migrated to a Cemetery Management System to obtain value</a:t>
          </a:r>
          <a:r>
            <a:rPr lang="en-US" sz="1100" dirty="0"/>
            <a:t>. </a:t>
          </a:r>
        </a:p>
      </dgm:t>
    </dgm:pt>
    <dgm:pt modelId="{3AED5ED5-2DDB-4AD2-A72D-3CC8103BD060}" type="parTrans" cxnId="{A3C63248-E056-4DC2-835D-33D8CA80BA85}">
      <dgm:prSet/>
      <dgm:spPr/>
      <dgm:t>
        <a:bodyPr/>
        <a:lstStyle/>
        <a:p>
          <a:endParaRPr lang="en-US"/>
        </a:p>
      </dgm:t>
    </dgm:pt>
    <dgm:pt modelId="{65C74ECC-7BCC-41FE-9852-9AF4461EAF6D}" type="sibTrans" cxnId="{A3C63248-E056-4DC2-835D-33D8CA80BA85}">
      <dgm:prSet/>
      <dgm:spPr/>
      <dgm:t>
        <a:bodyPr/>
        <a:lstStyle/>
        <a:p>
          <a:endParaRPr lang="en-US"/>
        </a:p>
      </dgm:t>
    </dgm:pt>
    <dgm:pt modelId="{9DB6E8B8-285B-48CC-BDDD-45E37AAF46C4}">
      <dgm:prSet/>
      <dgm:spPr/>
      <dgm:t>
        <a:bodyPr/>
        <a:lstStyle/>
        <a:p>
          <a:r>
            <a:rPr lang="en-US" dirty="0"/>
            <a:t>With the help of a cemetery information management system, one can back-up all the records and control who has access to the data. </a:t>
          </a:r>
        </a:p>
      </dgm:t>
    </dgm:pt>
    <dgm:pt modelId="{D55D637B-0D65-40D2-BD3F-AD8C255078E5}" type="parTrans" cxnId="{8C0D3271-C618-4E07-80A5-AA467AC2DD92}">
      <dgm:prSet/>
      <dgm:spPr/>
      <dgm:t>
        <a:bodyPr/>
        <a:lstStyle/>
        <a:p>
          <a:endParaRPr lang="en-US"/>
        </a:p>
      </dgm:t>
    </dgm:pt>
    <dgm:pt modelId="{E7ACB52C-9092-4E24-9BE5-1FE6F8AFED10}" type="sibTrans" cxnId="{8C0D3271-C618-4E07-80A5-AA467AC2DD92}">
      <dgm:prSet/>
      <dgm:spPr/>
      <dgm:t>
        <a:bodyPr/>
        <a:lstStyle/>
        <a:p>
          <a:endParaRPr lang="en-US"/>
        </a:p>
      </dgm:t>
    </dgm:pt>
    <dgm:pt modelId="{EF90E288-EC4C-42EA-9185-05020A76E0EF}" type="pres">
      <dgm:prSet presAssocID="{D8C784F6-2CA8-4532-BDBC-208220CEC64F}" presName="root" presStyleCnt="0">
        <dgm:presLayoutVars>
          <dgm:dir/>
          <dgm:resizeHandles val="exact"/>
        </dgm:presLayoutVars>
      </dgm:prSet>
      <dgm:spPr/>
    </dgm:pt>
    <dgm:pt modelId="{9BDBD3AD-143C-4BA1-8568-3E1C83F974B2}" type="pres">
      <dgm:prSet presAssocID="{B9461E48-9399-4CB2-8A7A-5CB01594466C}" presName="compNode" presStyleCnt="0"/>
      <dgm:spPr/>
    </dgm:pt>
    <dgm:pt modelId="{2C299ACE-D483-4EA5-AA15-CDF9658FBDCF}" type="pres">
      <dgm:prSet presAssocID="{B9461E48-9399-4CB2-8A7A-5CB01594466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496CD582-FFA4-49CB-BA98-EC613760222E}" type="pres">
      <dgm:prSet presAssocID="{B9461E48-9399-4CB2-8A7A-5CB01594466C}" presName="spaceRect" presStyleCnt="0"/>
      <dgm:spPr/>
    </dgm:pt>
    <dgm:pt modelId="{A5E2E3DE-C4BF-4CA5-911B-D0F3EB92C939}" type="pres">
      <dgm:prSet presAssocID="{B9461E48-9399-4CB2-8A7A-5CB01594466C}" presName="textRect" presStyleLbl="revTx" presStyleIdx="0" presStyleCnt="5">
        <dgm:presLayoutVars>
          <dgm:chMax val="1"/>
          <dgm:chPref val="1"/>
        </dgm:presLayoutVars>
      </dgm:prSet>
      <dgm:spPr/>
    </dgm:pt>
    <dgm:pt modelId="{4EFCEBD2-9F16-425D-A433-3A444361B148}" type="pres">
      <dgm:prSet presAssocID="{CD346EC0-CBDE-4748-A54C-07AD31E34572}" presName="sibTrans" presStyleCnt="0"/>
      <dgm:spPr/>
    </dgm:pt>
    <dgm:pt modelId="{42730A94-794B-464F-8028-37DF77A6D6E8}" type="pres">
      <dgm:prSet presAssocID="{2F876F95-D52F-42A9-B5D7-14D4A1DC4926}" presName="compNode" presStyleCnt="0"/>
      <dgm:spPr/>
    </dgm:pt>
    <dgm:pt modelId="{39B1B572-9420-4779-A220-D617A9CEEDC8}" type="pres">
      <dgm:prSet presAssocID="{2F876F95-D52F-42A9-B5D7-14D4A1DC492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DD32A0E2-6021-4D6C-A6C6-938C7CABFACE}" type="pres">
      <dgm:prSet presAssocID="{2F876F95-D52F-42A9-B5D7-14D4A1DC4926}" presName="spaceRect" presStyleCnt="0"/>
      <dgm:spPr/>
    </dgm:pt>
    <dgm:pt modelId="{51FB9B52-CC2A-4C23-A426-29538E6B40D3}" type="pres">
      <dgm:prSet presAssocID="{2F876F95-D52F-42A9-B5D7-14D4A1DC4926}" presName="textRect" presStyleLbl="revTx" presStyleIdx="1" presStyleCnt="5">
        <dgm:presLayoutVars>
          <dgm:chMax val="1"/>
          <dgm:chPref val="1"/>
        </dgm:presLayoutVars>
      </dgm:prSet>
      <dgm:spPr/>
    </dgm:pt>
    <dgm:pt modelId="{00FBA6D5-EF66-45F9-B05A-C13DD044E67C}" type="pres">
      <dgm:prSet presAssocID="{96E7AAF1-EC5B-4607-9C71-9EC7C8EB391E}" presName="sibTrans" presStyleCnt="0"/>
      <dgm:spPr/>
    </dgm:pt>
    <dgm:pt modelId="{178F5BC5-D35F-4616-9DE3-2B1A7F3D4A15}" type="pres">
      <dgm:prSet presAssocID="{1118DC1E-EFA4-47CE-88A7-30D7B10B9E3F}" presName="compNode" presStyleCnt="0"/>
      <dgm:spPr/>
    </dgm:pt>
    <dgm:pt modelId="{1265CC90-3749-4B35-8117-71832D9C4A8F}" type="pres">
      <dgm:prSet presAssocID="{1118DC1E-EFA4-47CE-88A7-30D7B10B9E3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9532EF5E-3B07-4539-9DA4-07066B344751}" type="pres">
      <dgm:prSet presAssocID="{1118DC1E-EFA4-47CE-88A7-30D7B10B9E3F}" presName="spaceRect" presStyleCnt="0"/>
      <dgm:spPr/>
    </dgm:pt>
    <dgm:pt modelId="{249F6915-250C-4AE0-ABC0-15A84551C4DD}" type="pres">
      <dgm:prSet presAssocID="{1118DC1E-EFA4-47CE-88A7-30D7B10B9E3F}" presName="textRect" presStyleLbl="revTx" presStyleIdx="2" presStyleCnt="5">
        <dgm:presLayoutVars>
          <dgm:chMax val="1"/>
          <dgm:chPref val="1"/>
        </dgm:presLayoutVars>
      </dgm:prSet>
      <dgm:spPr/>
    </dgm:pt>
    <dgm:pt modelId="{4052C964-3CCF-4570-B034-B959F53BF27E}" type="pres">
      <dgm:prSet presAssocID="{93D7AFA4-F185-4528-86F2-68543D75FB45}" presName="sibTrans" presStyleCnt="0"/>
      <dgm:spPr/>
    </dgm:pt>
    <dgm:pt modelId="{971F6920-F66B-4B92-B73D-AC69E672D877}" type="pres">
      <dgm:prSet presAssocID="{A918B658-DDFB-41CB-B8C0-DAFB02B21B7F}" presName="compNode" presStyleCnt="0"/>
      <dgm:spPr/>
    </dgm:pt>
    <dgm:pt modelId="{C179D264-7D1B-4074-ADD3-E124BBAF44FA}" type="pres">
      <dgm:prSet presAssocID="{A918B658-DDFB-41CB-B8C0-DAFB02B21B7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avestone"/>
        </a:ext>
      </dgm:extLst>
    </dgm:pt>
    <dgm:pt modelId="{D8697950-2EEC-4F46-B168-5FEBCABA132B}" type="pres">
      <dgm:prSet presAssocID="{A918B658-DDFB-41CB-B8C0-DAFB02B21B7F}" presName="spaceRect" presStyleCnt="0"/>
      <dgm:spPr/>
    </dgm:pt>
    <dgm:pt modelId="{1BD6718E-6347-41B0-9CE8-234356D410A5}" type="pres">
      <dgm:prSet presAssocID="{A918B658-DDFB-41CB-B8C0-DAFB02B21B7F}" presName="textRect" presStyleLbl="revTx" presStyleIdx="3" presStyleCnt="5">
        <dgm:presLayoutVars>
          <dgm:chMax val="1"/>
          <dgm:chPref val="1"/>
        </dgm:presLayoutVars>
      </dgm:prSet>
      <dgm:spPr/>
    </dgm:pt>
    <dgm:pt modelId="{43F656A6-E5AC-49BA-89EA-7591A6901702}" type="pres">
      <dgm:prSet presAssocID="{65C74ECC-7BCC-41FE-9852-9AF4461EAF6D}" presName="sibTrans" presStyleCnt="0"/>
      <dgm:spPr/>
    </dgm:pt>
    <dgm:pt modelId="{67FF06A8-E5DC-429C-AA87-9B9E090C774D}" type="pres">
      <dgm:prSet presAssocID="{9DB6E8B8-285B-48CC-BDDD-45E37AAF46C4}" presName="compNode" presStyleCnt="0"/>
      <dgm:spPr/>
    </dgm:pt>
    <dgm:pt modelId="{E4BC7221-CE76-4900-AE6E-38E04D2D2BC1}" type="pres">
      <dgm:prSet presAssocID="{9DB6E8B8-285B-48CC-BDDD-45E37AAF46C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tective"/>
        </a:ext>
      </dgm:extLst>
    </dgm:pt>
    <dgm:pt modelId="{7A9EC0DC-4DB8-4ECC-BBB4-CB45D0D9AA95}" type="pres">
      <dgm:prSet presAssocID="{9DB6E8B8-285B-48CC-BDDD-45E37AAF46C4}" presName="spaceRect" presStyleCnt="0"/>
      <dgm:spPr/>
    </dgm:pt>
    <dgm:pt modelId="{C29CF90F-D800-44ED-8C0A-DE5F2126D7E5}" type="pres">
      <dgm:prSet presAssocID="{9DB6E8B8-285B-48CC-BDDD-45E37AAF46C4}" presName="textRect" presStyleLbl="revTx" presStyleIdx="4" presStyleCnt="5">
        <dgm:presLayoutVars>
          <dgm:chMax val="1"/>
          <dgm:chPref val="1"/>
        </dgm:presLayoutVars>
      </dgm:prSet>
      <dgm:spPr/>
    </dgm:pt>
  </dgm:ptLst>
  <dgm:cxnLst>
    <dgm:cxn modelId="{F828560E-B3E0-44E5-867C-A2A010D9DB35}" type="presOf" srcId="{2F876F95-D52F-42A9-B5D7-14D4A1DC4926}" destId="{51FB9B52-CC2A-4C23-A426-29538E6B40D3}" srcOrd="0" destOrd="0" presId="urn:microsoft.com/office/officeart/2018/2/layout/IconLabelList"/>
    <dgm:cxn modelId="{1B34F41F-3D3C-4C5A-ADA4-4F4040DED3D5}" srcId="{D8C784F6-2CA8-4532-BDBC-208220CEC64F}" destId="{1118DC1E-EFA4-47CE-88A7-30D7B10B9E3F}" srcOrd="2" destOrd="0" parTransId="{DAFFA6BE-1A00-4E68-9FAC-8520778DE53E}" sibTransId="{93D7AFA4-F185-4528-86F2-68543D75FB45}"/>
    <dgm:cxn modelId="{1F3CDB3C-DC8C-42A9-B6C4-C36B98ACA032}" type="presOf" srcId="{D8C784F6-2CA8-4532-BDBC-208220CEC64F}" destId="{EF90E288-EC4C-42EA-9185-05020A76E0EF}" srcOrd="0" destOrd="0" presId="urn:microsoft.com/office/officeart/2018/2/layout/IconLabelList"/>
    <dgm:cxn modelId="{A3C63248-E056-4DC2-835D-33D8CA80BA85}" srcId="{D8C784F6-2CA8-4532-BDBC-208220CEC64F}" destId="{A918B658-DDFB-41CB-B8C0-DAFB02B21B7F}" srcOrd="3" destOrd="0" parTransId="{3AED5ED5-2DDB-4AD2-A72D-3CC8103BD060}" sibTransId="{65C74ECC-7BCC-41FE-9852-9AF4461EAF6D}"/>
    <dgm:cxn modelId="{8C0D3271-C618-4E07-80A5-AA467AC2DD92}" srcId="{D8C784F6-2CA8-4532-BDBC-208220CEC64F}" destId="{9DB6E8B8-285B-48CC-BDDD-45E37AAF46C4}" srcOrd="4" destOrd="0" parTransId="{D55D637B-0D65-40D2-BD3F-AD8C255078E5}" sibTransId="{E7ACB52C-9092-4E24-9BE5-1FE6F8AFED10}"/>
    <dgm:cxn modelId="{C47E1777-1E7B-44FE-AE01-96325CB8AE0B}" type="presOf" srcId="{B9461E48-9399-4CB2-8A7A-5CB01594466C}" destId="{A5E2E3DE-C4BF-4CA5-911B-D0F3EB92C939}" srcOrd="0" destOrd="0" presId="urn:microsoft.com/office/officeart/2018/2/layout/IconLabelList"/>
    <dgm:cxn modelId="{7D122686-5FC6-478E-8340-D81CD3E37EF2}" srcId="{D8C784F6-2CA8-4532-BDBC-208220CEC64F}" destId="{B9461E48-9399-4CB2-8A7A-5CB01594466C}" srcOrd="0" destOrd="0" parTransId="{DA690229-2D85-442C-BC46-1D5C29CC5371}" sibTransId="{CD346EC0-CBDE-4748-A54C-07AD31E34572}"/>
    <dgm:cxn modelId="{75ED149B-C06A-4C1F-A345-690F9222466B}" type="presOf" srcId="{A918B658-DDFB-41CB-B8C0-DAFB02B21B7F}" destId="{1BD6718E-6347-41B0-9CE8-234356D410A5}" srcOrd="0" destOrd="0" presId="urn:microsoft.com/office/officeart/2018/2/layout/IconLabelList"/>
    <dgm:cxn modelId="{A71713C6-E20C-4FEB-8BBB-3E025D4CB631}" type="presOf" srcId="{9DB6E8B8-285B-48CC-BDDD-45E37AAF46C4}" destId="{C29CF90F-D800-44ED-8C0A-DE5F2126D7E5}" srcOrd="0" destOrd="0" presId="urn:microsoft.com/office/officeart/2018/2/layout/IconLabelList"/>
    <dgm:cxn modelId="{AD6FFFD5-6C9D-4CC4-B598-C760C04F4D64}" type="presOf" srcId="{1118DC1E-EFA4-47CE-88A7-30D7B10B9E3F}" destId="{249F6915-250C-4AE0-ABC0-15A84551C4DD}" srcOrd="0" destOrd="0" presId="urn:microsoft.com/office/officeart/2018/2/layout/IconLabelList"/>
    <dgm:cxn modelId="{5E4A7BE6-F7A0-4533-A6ED-991E31575546}" srcId="{D8C784F6-2CA8-4532-BDBC-208220CEC64F}" destId="{2F876F95-D52F-42A9-B5D7-14D4A1DC4926}" srcOrd="1" destOrd="0" parTransId="{16F27265-4C93-4AE3-974D-4168CC3DCD63}" sibTransId="{96E7AAF1-EC5B-4607-9C71-9EC7C8EB391E}"/>
    <dgm:cxn modelId="{E844F75C-B017-420B-8830-01665742057E}" type="presParOf" srcId="{EF90E288-EC4C-42EA-9185-05020A76E0EF}" destId="{9BDBD3AD-143C-4BA1-8568-3E1C83F974B2}" srcOrd="0" destOrd="0" presId="urn:microsoft.com/office/officeart/2018/2/layout/IconLabelList"/>
    <dgm:cxn modelId="{FF1A5DC6-5737-4F7D-A83E-D5F871DEA784}" type="presParOf" srcId="{9BDBD3AD-143C-4BA1-8568-3E1C83F974B2}" destId="{2C299ACE-D483-4EA5-AA15-CDF9658FBDCF}" srcOrd="0" destOrd="0" presId="urn:microsoft.com/office/officeart/2018/2/layout/IconLabelList"/>
    <dgm:cxn modelId="{45AB36C5-B64E-4A43-B40E-943A6E30EB17}" type="presParOf" srcId="{9BDBD3AD-143C-4BA1-8568-3E1C83F974B2}" destId="{496CD582-FFA4-49CB-BA98-EC613760222E}" srcOrd="1" destOrd="0" presId="urn:microsoft.com/office/officeart/2018/2/layout/IconLabelList"/>
    <dgm:cxn modelId="{00D5B08B-695B-4994-9B3E-D5D985370085}" type="presParOf" srcId="{9BDBD3AD-143C-4BA1-8568-3E1C83F974B2}" destId="{A5E2E3DE-C4BF-4CA5-911B-D0F3EB92C939}" srcOrd="2" destOrd="0" presId="urn:microsoft.com/office/officeart/2018/2/layout/IconLabelList"/>
    <dgm:cxn modelId="{598A3642-9629-48FE-A3BD-F97537DFD577}" type="presParOf" srcId="{EF90E288-EC4C-42EA-9185-05020A76E0EF}" destId="{4EFCEBD2-9F16-425D-A433-3A444361B148}" srcOrd="1" destOrd="0" presId="urn:microsoft.com/office/officeart/2018/2/layout/IconLabelList"/>
    <dgm:cxn modelId="{4556F238-E86D-446C-90BF-3806066EEFB9}" type="presParOf" srcId="{EF90E288-EC4C-42EA-9185-05020A76E0EF}" destId="{42730A94-794B-464F-8028-37DF77A6D6E8}" srcOrd="2" destOrd="0" presId="urn:microsoft.com/office/officeart/2018/2/layout/IconLabelList"/>
    <dgm:cxn modelId="{ED39BDC2-8EEE-4EB6-9AD2-2C58EDA7F726}" type="presParOf" srcId="{42730A94-794B-464F-8028-37DF77A6D6E8}" destId="{39B1B572-9420-4779-A220-D617A9CEEDC8}" srcOrd="0" destOrd="0" presId="urn:microsoft.com/office/officeart/2018/2/layout/IconLabelList"/>
    <dgm:cxn modelId="{269E567C-22B8-4665-82A4-B6C2AE226EFD}" type="presParOf" srcId="{42730A94-794B-464F-8028-37DF77A6D6E8}" destId="{DD32A0E2-6021-4D6C-A6C6-938C7CABFACE}" srcOrd="1" destOrd="0" presId="urn:microsoft.com/office/officeart/2018/2/layout/IconLabelList"/>
    <dgm:cxn modelId="{1D599E02-D3A2-4B08-827B-7CC9A4DD9635}" type="presParOf" srcId="{42730A94-794B-464F-8028-37DF77A6D6E8}" destId="{51FB9B52-CC2A-4C23-A426-29538E6B40D3}" srcOrd="2" destOrd="0" presId="urn:microsoft.com/office/officeart/2018/2/layout/IconLabelList"/>
    <dgm:cxn modelId="{D8734274-708B-4392-8F02-BDEE0FFF4FF5}" type="presParOf" srcId="{EF90E288-EC4C-42EA-9185-05020A76E0EF}" destId="{00FBA6D5-EF66-45F9-B05A-C13DD044E67C}" srcOrd="3" destOrd="0" presId="urn:microsoft.com/office/officeart/2018/2/layout/IconLabelList"/>
    <dgm:cxn modelId="{1C432964-E0D4-420A-8A8D-E832C407EF9C}" type="presParOf" srcId="{EF90E288-EC4C-42EA-9185-05020A76E0EF}" destId="{178F5BC5-D35F-4616-9DE3-2B1A7F3D4A15}" srcOrd="4" destOrd="0" presId="urn:microsoft.com/office/officeart/2018/2/layout/IconLabelList"/>
    <dgm:cxn modelId="{92173D70-82B7-4471-A1CE-A7A015A25990}" type="presParOf" srcId="{178F5BC5-D35F-4616-9DE3-2B1A7F3D4A15}" destId="{1265CC90-3749-4B35-8117-71832D9C4A8F}" srcOrd="0" destOrd="0" presId="urn:microsoft.com/office/officeart/2018/2/layout/IconLabelList"/>
    <dgm:cxn modelId="{19B1CB45-4045-4387-B59F-E470CFDA35BC}" type="presParOf" srcId="{178F5BC5-D35F-4616-9DE3-2B1A7F3D4A15}" destId="{9532EF5E-3B07-4539-9DA4-07066B344751}" srcOrd="1" destOrd="0" presId="urn:microsoft.com/office/officeart/2018/2/layout/IconLabelList"/>
    <dgm:cxn modelId="{F8296A44-0AAA-4BC9-9B95-4D04A5D6EA54}" type="presParOf" srcId="{178F5BC5-D35F-4616-9DE3-2B1A7F3D4A15}" destId="{249F6915-250C-4AE0-ABC0-15A84551C4DD}" srcOrd="2" destOrd="0" presId="urn:microsoft.com/office/officeart/2018/2/layout/IconLabelList"/>
    <dgm:cxn modelId="{6C717A51-29F2-4195-B987-09DDD72B4D49}" type="presParOf" srcId="{EF90E288-EC4C-42EA-9185-05020A76E0EF}" destId="{4052C964-3CCF-4570-B034-B959F53BF27E}" srcOrd="5" destOrd="0" presId="urn:microsoft.com/office/officeart/2018/2/layout/IconLabelList"/>
    <dgm:cxn modelId="{FA1F4BCC-1084-483A-8458-A0699EDDD045}" type="presParOf" srcId="{EF90E288-EC4C-42EA-9185-05020A76E0EF}" destId="{971F6920-F66B-4B92-B73D-AC69E672D877}" srcOrd="6" destOrd="0" presId="urn:microsoft.com/office/officeart/2018/2/layout/IconLabelList"/>
    <dgm:cxn modelId="{9FBB70FA-A311-4F62-BB2F-7A8FCC791D8A}" type="presParOf" srcId="{971F6920-F66B-4B92-B73D-AC69E672D877}" destId="{C179D264-7D1B-4074-ADD3-E124BBAF44FA}" srcOrd="0" destOrd="0" presId="urn:microsoft.com/office/officeart/2018/2/layout/IconLabelList"/>
    <dgm:cxn modelId="{4255174A-7DC0-4EC7-BD36-58F11EBC7F10}" type="presParOf" srcId="{971F6920-F66B-4B92-B73D-AC69E672D877}" destId="{D8697950-2EEC-4F46-B168-5FEBCABA132B}" srcOrd="1" destOrd="0" presId="urn:microsoft.com/office/officeart/2018/2/layout/IconLabelList"/>
    <dgm:cxn modelId="{525C5C98-E490-41D0-B257-034F88A4D6F7}" type="presParOf" srcId="{971F6920-F66B-4B92-B73D-AC69E672D877}" destId="{1BD6718E-6347-41B0-9CE8-234356D410A5}" srcOrd="2" destOrd="0" presId="urn:microsoft.com/office/officeart/2018/2/layout/IconLabelList"/>
    <dgm:cxn modelId="{0DD1BDD2-A6A6-4F33-8A85-E7340B469AF8}" type="presParOf" srcId="{EF90E288-EC4C-42EA-9185-05020A76E0EF}" destId="{43F656A6-E5AC-49BA-89EA-7591A6901702}" srcOrd="7" destOrd="0" presId="urn:microsoft.com/office/officeart/2018/2/layout/IconLabelList"/>
    <dgm:cxn modelId="{61B45476-37CB-4BF9-B0FF-1A3C2DCBD6A4}" type="presParOf" srcId="{EF90E288-EC4C-42EA-9185-05020A76E0EF}" destId="{67FF06A8-E5DC-429C-AA87-9B9E090C774D}" srcOrd="8" destOrd="0" presId="urn:microsoft.com/office/officeart/2018/2/layout/IconLabelList"/>
    <dgm:cxn modelId="{36E952F8-546B-47DB-9C80-B337C6418549}" type="presParOf" srcId="{67FF06A8-E5DC-429C-AA87-9B9E090C774D}" destId="{E4BC7221-CE76-4900-AE6E-38E04D2D2BC1}" srcOrd="0" destOrd="0" presId="urn:microsoft.com/office/officeart/2018/2/layout/IconLabelList"/>
    <dgm:cxn modelId="{63702902-37CC-476F-84F7-F0651C15C6AB}" type="presParOf" srcId="{67FF06A8-E5DC-429C-AA87-9B9E090C774D}" destId="{7A9EC0DC-4DB8-4ECC-BBB4-CB45D0D9AA95}" srcOrd="1" destOrd="0" presId="urn:microsoft.com/office/officeart/2018/2/layout/IconLabelList"/>
    <dgm:cxn modelId="{7388D221-C258-427D-99D7-B3A8BA8A0F4C}" type="presParOf" srcId="{67FF06A8-E5DC-429C-AA87-9B9E090C774D}" destId="{C29CF90F-D800-44ED-8C0A-DE5F2126D7E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CCED8C-81D9-4B4F-B5BA-A4CA80EC6E4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6652B83-51CC-44B8-B0EF-3C3335D1ED63}">
      <dgm:prSet/>
      <dgm:spPr/>
      <dgm:t>
        <a:bodyPr/>
        <a:lstStyle/>
        <a:p>
          <a:pPr>
            <a:lnSpc>
              <a:spcPct val="100000"/>
            </a:lnSpc>
          </a:pPr>
          <a:r>
            <a:rPr lang="en-US" dirty="0"/>
            <a:t>AIM: To extract data from various scanned paper-based burial records and store it in a digital format for easy access and usage</a:t>
          </a:r>
        </a:p>
      </dgm:t>
    </dgm:pt>
    <dgm:pt modelId="{1F05F54A-71A3-4353-8A10-263FAD42B008}" type="parTrans" cxnId="{D044DA2C-6D4E-444F-80B8-405EA082F9A7}">
      <dgm:prSet/>
      <dgm:spPr/>
      <dgm:t>
        <a:bodyPr/>
        <a:lstStyle/>
        <a:p>
          <a:endParaRPr lang="en-US"/>
        </a:p>
      </dgm:t>
    </dgm:pt>
    <dgm:pt modelId="{D4B72FBA-EBB1-433B-A16F-5DC4E04E9F38}" type="sibTrans" cxnId="{D044DA2C-6D4E-444F-80B8-405EA082F9A7}">
      <dgm:prSet/>
      <dgm:spPr/>
      <dgm:t>
        <a:bodyPr/>
        <a:lstStyle/>
        <a:p>
          <a:endParaRPr lang="en-US"/>
        </a:p>
      </dgm:t>
    </dgm:pt>
    <dgm:pt modelId="{341A2A93-C2BD-4577-98D8-F9647F384F89}">
      <dgm:prSet/>
      <dgm:spPr/>
      <dgm:t>
        <a:bodyPr/>
        <a:lstStyle/>
        <a:p>
          <a:pPr>
            <a:lnSpc>
              <a:spcPct val="100000"/>
            </a:lnSpc>
          </a:pPr>
          <a:r>
            <a:rPr lang="en-US"/>
            <a:t>Language Used: Python programming language</a:t>
          </a:r>
        </a:p>
      </dgm:t>
    </dgm:pt>
    <dgm:pt modelId="{0FCB5582-7931-4A38-8CAB-6BCB769AE44F}" type="parTrans" cxnId="{379251CF-7EB6-424C-9ECB-B84BB9FC014A}">
      <dgm:prSet/>
      <dgm:spPr/>
      <dgm:t>
        <a:bodyPr/>
        <a:lstStyle/>
        <a:p>
          <a:endParaRPr lang="en-US"/>
        </a:p>
      </dgm:t>
    </dgm:pt>
    <dgm:pt modelId="{1894496F-0F72-43BC-AA92-B81D001F2A62}" type="sibTrans" cxnId="{379251CF-7EB6-424C-9ECB-B84BB9FC014A}">
      <dgm:prSet/>
      <dgm:spPr/>
      <dgm:t>
        <a:bodyPr/>
        <a:lstStyle/>
        <a:p>
          <a:endParaRPr lang="en-US"/>
        </a:p>
      </dgm:t>
    </dgm:pt>
    <dgm:pt modelId="{E698ADD5-8365-4E96-B6ED-17E659CC66A9}">
      <dgm:prSet/>
      <dgm:spPr/>
      <dgm:t>
        <a:bodyPr/>
        <a:lstStyle/>
        <a:p>
          <a:pPr>
            <a:lnSpc>
              <a:spcPct val="100000"/>
            </a:lnSpc>
          </a:pPr>
          <a:r>
            <a:rPr lang="en-US"/>
            <a:t>Packages used: OpenCV and Cloud Vision API</a:t>
          </a:r>
        </a:p>
      </dgm:t>
    </dgm:pt>
    <dgm:pt modelId="{8FF3CF03-8CDF-4966-9109-F8B64803FF4C}" type="parTrans" cxnId="{B8CB0053-7570-4811-A148-BD118A2F6C7C}">
      <dgm:prSet/>
      <dgm:spPr/>
      <dgm:t>
        <a:bodyPr/>
        <a:lstStyle/>
        <a:p>
          <a:endParaRPr lang="en-US"/>
        </a:p>
      </dgm:t>
    </dgm:pt>
    <dgm:pt modelId="{17B8EE42-34AF-4DBD-89F9-6BEDB4046C6B}" type="sibTrans" cxnId="{B8CB0053-7570-4811-A148-BD118A2F6C7C}">
      <dgm:prSet/>
      <dgm:spPr/>
      <dgm:t>
        <a:bodyPr/>
        <a:lstStyle/>
        <a:p>
          <a:endParaRPr lang="en-US"/>
        </a:p>
      </dgm:t>
    </dgm:pt>
    <dgm:pt modelId="{C0ACAE18-83CA-4F68-ACAA-C5CB55677CDE}">
      <dgm:prSet/>
      <dgm:spPr/>
      <dgm:t>
        <a:bodyPr/>
        <a:lstStyle/>
        <a:p>
          <a:pPr>
            <a:lnSpc>
              <a:spcPct val="100000"/>
            </a:lnSpc>
          </a:pPr>
          <a:r>
            <a:rPr lang="en-US"/>
            <a:t>Database used: CSV files</a:t>
          </a:r>
        </a:p>
      </dgm:t>
    </dgm:pt>
    <dgm:pt modelId="{528D910E-C5B2-43C4-9888-112BAA2AC92A}" type="parTrans" cxnId="{7B674AB2-67A5-4800-A803-AF5B7C1B36CB}">
      <dgm:prSet/>
      <dgm:spPr/>
      <dgm:t>
        <a:bodyPr/>
        <a:lstStyle/>
        <a:p>
          <a:endParaRPr lang="en-US"/>
        </a:p>
      </dgm:t>
    </dgm:pt>
    <dgm:pt modelId="{6A61088F-2545-42AC-9ED9-4BE5C2E32738}" type="sibTrans" cxnId="{7B674AB2-67A5-4800-A803-AF5B7C1B36CB}">
      <dgm:prSet/>
      <dgm:spPr/>
      <dgm:t>
        <a:bodyPr/>
        <a:lstStyle/>
        <a:p>
          <a:endParaRPr lang="en-US"/>
        </a:p>
      </dgm:t>
    </dgm:pt>
    <dgm:pt modelId="{8AA38F03-05A6-4577-8D07-8832A6D4713B}">
      <dgm:prSet/>
      <dgm:spPr/>
      <dgm:t>
        <a:bodyPr/>
        <a:lstStyle/>
        <a:p>
          <a:pPr>
            <a:lnSpc>
              <a:spcPct val="100000"/>
            </a:lnSpc>
          </a:pPr>
          <a:r>
            <a:rPr lang="en-US"/>
            <a:t>Visualization tool used: Power BI</a:t>
          </a:r>
        </a:p>
      </dgm:t>
    </dgm:pt>
    <dgm:pt modelId="{0793F6D1-B7B7-4A8F-804B-36128CD2200E}" type="parTrans" cxnId="{DF894962-318D-4B00-A2D7-44A69F2D952F}">
      <dgm:prSet/>
      <dgm:spPr/>
      <dgm:t>
        <a:bodyPr/>
        <a:lstStyle/>
        <a:p>
          <a:endParaRPr lang="en-US"/>
        </a:p>
      </dgm:t>
    </dgm:pt>
    <dgm:pt modelId="{22D22A14-741B-41D9-8A25-04A3AD3E5AFD}" type="sibTrans" cxnId="{DF894962-318D-4B00-A2D7-44A69F2D952F}">
      <dgm:prSet/>
      <dgm:spPr/>
      <dgm:t>
        <a:bodyPr/>
        <a:lstStyle/>
        <a:p>
          <a:endParaRPr lang="en-US"/>
        </a:p>
      </dgm:t>
    </dgm:pt>
    <dgm:pt modelId="{823C77DE-8C1D-41EE-BA93-E0C5128799B8}" type="pres">
      <dgm:prSet presAssocID="{85CCED8C-81D9-4B4F-B5BA-A4CA80EC6E44}" presName="root" presStyleCnt="0">
        <dgm:presLayoutVars>
          <dgm:dir/>
          <dgm:resizeHandles val="exact"/>
        </dgm:presLayoutVars>
      </dgm:prSet>
      <dgm:spPr/>
    </dgm:pt>
    <dgm:pt modelId="{9581A4D7-15C5-433C-9B07-7B2B66A1B27D}" type="pres">
      <dgm:prSet presAssocID="{76652B83-51CC-44B8-B0EF-3C3335D1ED63}" presName="compNode" presStyleCnt="0"/>
      <dgm:spPr/>
    </dgm:pt>
    <dgm:pt modelId="{9289FB41-226D-4DE6-B39D-F10448D04E0E}" type="pres">
      <dgm:prSet presAssocID="{76652B83-51CC-44B8-B0EF-3C3335D1ED63}" presName="bgRect" presStyleLbl="bgShp" presStyleIdx="0" presStyleCnt="5"/>
      <dgm:spPr/>
    </dgm:pt>
    <dgm:pt modelId="{A8FB6117-4491-4DCA-A7E3-2C57FCB05008}" type="pres">
      <dgm:prSet presAssocID="{76652B83-51CC-44B8-B0EF-3C3335D1ED6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A9D80CA0-BDC1-49E3-B60C-4049FEEC69F2}" type="pres">
      <dgm:prSet presAssocID="{76652B83-51CC-44B8-B0EF-3C3335D1ED63}" presName="spaceRect" presStyleCnt="0"/>
      <dgm:spPr/>
    </dgm:pt>
    <dgm:pt modelId="{5158A1EB-1703-46CF-8ED4-7FFC3E019B27}" type="pres">
      <dgm:prSet presAssocID="{76652B83-51CC-44B8-B0EF-3C3335D1ED63}" presName="parTx" presStyleLbl="revTx" presStyleIdx="0" presStyleCnt="5">
        <dgm:presLayoutVars>
          <dgm:chMax val="0"/>
          <dgm:chPref val="0"/>
        </dgm:presLayoutVars>
      </dgm:prSet>
      <dgm:spPr/>
    </dgm:pt>
    <dgm:pt modelId="{018E9267-70CB-41A4-BAE5-807F942E5982}" type="pres">
      <dgm:prSet presAssocID="{D4B72FBA-EBB1-433B-A16F-5DC4E04E9F38}" presName="sibTrans" presStyleCnt="0"/>
      <dgm:spPr/>
    </dgm:pt>
    <dgm:pt modelId="{3F8A8DA2-7C68-44C9-8C66-31C1890C2919}" type="pres">
      <dgm:prSet presAssocID="{341A2A93-C2BD-4577-98D8-F9647F384F89}" presName="compNode" presStyleCnt="0"/>
      <dgm:spPr/>
    </dgm:pt>
    <dgm:pt modelId="{661DFE49-C1A5-4E2C-BC62-68ED65A25D2B}" type="pres">
      <dgm:prSet presAssocID="{341A2A93-C2BD-4577-98D8-F9647F384F89}" presName="bgRect" presStyleLbl="bgShp" presStyleIdx="1" presStyleCnt="5"/>
      <dgm:spPr/>
    </dgm:pt>
    <dgm:pt modelId="{6C4A6ABD-911F-49BD-B8C0-6EE2D5C5BF50}" type="pres">
      <dgm:prSet presAssocID="{341A2A93-C2BD-4577-98D8-F9647F384F8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0A421359-7C50-4CAB-A85F-0BFEA2979C00}" type="pres">
      <dgm:prSet presAssocID="{341A2A93-C2BD-4577-98D8-F9647F384F89}" presName="spaceRect" presStyleCnt="0"/>
      <dgm:spPr/>
    </dgm:pt>
    <dgm:pt modelId="{8EFA8DB1-2581-4A27-9196-8C4924E19103}" type="pres">
      <dgm:prSet presAssocID="{341A2A93-C2BD-4577-98D8-F9647F384F89}" presName="parTx" presStyleLbl="revTx" presStyleIdx="1" presStyleCnt="5">
        <dgm:presLayoutVars>
          <dgm:chMax val="0"/>
          <dgm:chPref val="0"/>
        </dgm:presLayoutVars>
      </dgm:prSet>
      <dgm:spPr/>
    </dgm:pt>
    <dgm:pt modelId="{1E67C1FB-A673-4B76-A285-2958830A42BB}" type="pres">
      <dgm:prSet presAssocID="{1894496F-0F72-43BC-AA92-B81D001F2A62}" presName="sibTrans" presStyleCnt="0"/>
      <dgm:spPr/>
    </dgm:pt>
    <dgm:pt modelId="{20D6AFFD-5B38-4EEC-A754-9378C37C0628}" type="pres">
      <dgm:prSet presAssocID="{E698ADD5-8365-4E96-B6ED-17E659CC66A9}" presName="compNode" presStyleCnt="0"/>
      <dgm:spPr/>
    </dgm:pt>
    <dgm:pt modelId="{8F7D4160-1F37-4421-B5EA-9FA483C73D67}" type="pres">
      <dgm:prSet presAssocID="{E698ADD5-8365-4E96-B6ED-17E659CC66A9}" presName="bgRect" presStyleLbl="bgShp" presStyleIdx="2" presStyleCnt="5"/>
      <dgm:spPr/>
    </dgm:pt>
    <dgm:pt modelId="{CC34E0EF-F2AF-4FBB-AC4B-7B65025989EF}" type="pres">
      <dgm:prSet presAssocID="{E698ADD5-8365-4E96-B6ED-17E659CC66A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9273F122-09FB-499B-A936-FE9B6C42D785}" type="pres">
      <dgm:prSet presAssocID="{E698ADD5-8365-4E96-B6ED-17E659CC66A9}" presName="spaceRect" presStyleCnt="0"/>
      <dgm:spPr/>
    </dgm:pt>
    <dgm:pt modelId="{E55EDF69-F1B1-4A6F-84E9-ADC2ED60E3B9}" type="pres">
      <dgm:prSet presAssocID="{E698ADD5-8365-4E96-B6ED-17E659CC66A9}" presName="parTx" presStyleLbl="revTx" presStyleIdx="2" presStyleCnt="5">
        <dgm:presLayoutVars>
          <dgm:chMax val="0"/>
          <dgm:chPref val="0"/>
        </dgm:presLayoutVars>
      </dgm:prSet>
      <dgm:spPr/>
    </dgm:pt>
    <dgm:pt modelId="{A5282B95-48C1-4E0E-A8FD-F13608345D24}" type="pres">
      <dgm:prSet presAssocID="{17B8EE42-34AF-4DBD-89F9-6BEDB4046C6B}" presName="sibTrans" presStyleCnt="0"/>
      <dgm:spPr/>
    </dgm:pt>
    <dgm:pt modelId="{4CAB64D2-D58E-4BE8-8768-985085DD1760}" type="pres">
      <dgm:prSet presAssocID="{C0ACAE18-83CA-4F68-ACAA-C5CB55677CDE}" presName="compNode" presStyleCnt="0"/>
      <dgm:spPr/>
    </dgm:pt>
    <dgm:pt modelId="{11A491BD-F1D1-45F8-AF6A-597B0AB17304}" type="pres">
      <dgm:prSet presAssocID="{C0ACAE18-83CA-4F68-ACAA-C5CB55677CDE}" presName="bgRect" presStyleLbl="bgShp" presStyleIdx="3" presStyleCnt="5"/>
      <dgm:spPr/>
    </dgm:pt>
    <dgm:pt modelId="{259BC695-1776-4419-AA48-E62A5CCBB9A9}" type="pres">
      <dgm:prSet presAssocID="{C0ACAE18-83CA-4F68-ACAA-C5CB55677C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BEF58C4-F59C-425F-A452-0C4759215B4A}" type="pres">
      <dgm:prSet presAssocID="{C0ACAE18-83CA-4F68-ACAA-C5CB55677CDE}" presName="spaceRect" presStyleCnt="0"/>
      <dgm:spPr/>
    </dgm:pt>
    <dgm:pt modelId="{1FE3F294-27C4-4D6D-AD1F-A312A986B324}" type="pres">
      <dgm:prSet presAssocID="{C0ACAE18-83CA-4F68-ACAA-C5CB55677CDE}" presName="parTx" presStyleLbl="revTx" presStyleIdx="3" presStyleCnt="5">
        <dgm:presLayoutVars>
          <dgm:chMax val="0"/>
          <dgm:chPref val="0"/>
        </dgm:presLayoutVars>
      </dgm:prSet>
      <dgm:spPr/>
    </dgm:pt>
    <dgm:pt modelId="{E25AB62A-402D-4F34-815B-57B663DC8934}" type="pres">
      <dgm:prSet presAssocID="{6A61088F-2545-42AC-9ED9-4BE5C2E32738}" presName="sibTrans" presStyleCnt="0"/>
      <dgm:spPr/>
    </dgm:pt>
    <dgm:pt modelId="{A2110B46-00BA-440C-A93B-9AAA7B360596}" type="pres">
      <dgm:prSet presAssocID="{8AA38F03-05A6-4577-8D07-8832A6D4713B}" presName="compNode" presStyleCnt="0"/>
      <dgm:spPr/>
    </dgm:pt>
    <dgm:pt modelId="{D378CBAB-08C4-42E0-ACEC-8E5604C0B892}" type="pres">
      <dgm:prSet presAssocID="{8AA38F03-05A6-4577-8D07-8832A6D4713B}" presName="bgRect" presStyleLbl="bgShp" presStyleIdx="4" presStyleCnt="5"/>
      <dgm:spPr/>
    </dgm:pt>
    <dgm:pt modelId="{C9B3D135-5F8C-4018-984C-95F9450F3084}" type="pres">
      <dgm:prSet presAssocID="{8AA38F03-05A6-4577-8D07-8832A6D4713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7126B9F5-24DD-4FBD-9BF4-AE79F486E871}" type="pres">
      <dgm:prSet presAssocID="{8AA38F03-05A6-4577-8D07-8832A6D4713B}" presName="spaceRect" presStyleCnt="0"/>
      <dgm:spPr/>
    </dgm:pt>
    <dgm:pt modelId="{0E608C4C-9C93-4880-8701-EE3681773D34}" type="pres">
      <dgm:prSet presAssocID="{8AA38F03-05A6-4577-8D07-8832A6D4713B}" presName="parTx" presStyleLbl="revTx" presStyleIdx="4" presStyleCnt="5">
        <dgm:presLayoutVars>
          <dgm:chMax val="0"/>
          <dgm:chPref val="0"/>
        </dgm:presLayoutVars>
      </dgm:prSet>
      <dgm:spPr/>
    </dgm:pt>
  </dgm:ptLst>
  <dgm:cxnLst>
    <dgm:cxn modelId="{92785622-AAE5-477E-AF13-E50388F00A04}" type="presOf" srcId="{76652B83-51CC-44B8-B0EF-3C3335D1ED63}" destId="{5158A1EB-1703-46CF-8ED4-7FFC3E019B27}" srcOrd="0" destOrd="0" presId="urn:microsoft.com/office/officeart/2018/2/layout/IconVerticalSolidList"/>
    <dgm:cxn modelId="{D044DA2C-6D4E-444F-80B8-405EA082F9A7}" srcId="{85CCED8C-81D9-4B4F-B5BA-A4CA80EC6E44}" destId="{76652B83-51CC-44B8-B0EF-3C3335D1ED63}" srcOrd="0" destOrd="0" parTransId="{1F05F54A-71A3-4353-8A10-263FAD42B008}" sibTransId="{D4B72FBA-EBB1-433B-A16F-5DC4E04E9F38}"/>
    <dgm:cxn modelId="{DC705661-D08A-415C-85EE-7D79635559F2}" type="presOf" srcId="{E698ADD5-8365-4E96-B6ED-17E659CC66A9}" destId="{E55EDF69-F1B1-4A6F-84E9-ADC2ED60E3B9}" srcOrd="0" destOrd="0" presId="urn:microsoft.com/office/officeart/2018/2/layout/IconVerticalSolidList"/>
    <dgm:cxn modelId="{DF894962-318D-4B00-A2D7-44A69F2D952F}" srcId="{85CCED8C-81D9-4B4F-B5BA-A4CA80EC6E44}" destId="{8AA38F03-05A6-4577-8D07-8832A6D4713B}" srcOrd="4" destOrd="0" parTransId="{0793F6D1-B7B7-4A8F-804B-36128CD2200E}" sibTransId="{22D22A14-741B-41D9-8A25-04A3AD3E5AFD}"/>
    <dgm:cxn modelId="{B8CB0053-7570-4811-A148-BD118A2F6C7C}" srcId="{85CCED8C-81D9-4B4F-B5BA-A4CA80EC6E44}" destId="{E698ADD5-8365-4E96-B6ED-17E659CC66A9}" srcOrd="2" destOrd="0" parTransId="{8FF3CF03-8CDF-4966-9109-F8B64803FF4C}" sibTransId="{17B8EE42-34AF-4DBD-89F9-6BEDB4046C6B}"/>
    <dgm:cxn modelId="{7B674AB2-67A5-4800-A803-AF5B7C1B36CB}" srcId="{85CCED8C-81D9-4B4F-B5BA-A4CA80EC6E44}" destId="{C0ACAE18-83CA-4F68-ACAA-C5CB55677CDE}" srcOrd="3" destOrd="0" parTransId="{528D910E-C5B2-43C4-9888-112BAA2AC92A}" sibTransId="{6A61088F-2545-42AC-9ED9-4BE5C2E32738}"/>
    <dgm:cxn modelId="{2C8BF8B9-2C32-4686-8F0B-596992C31F44}" type="presOf" srcId="{8AA38F03-05A6-4577-8D07-8832A6D4713B}" destId="{0E608C4C-9C93-4880-8701-EE3681773D34}" srcOrd="0" destOrd="0" presId="urn:microsoft.com/office/officeart/2018/2/layout/IconVerticalSolidList"/>
    <dgm:cxn modelId="{F2A949C7-394C-429A-9F31-09A04C71F3A0}" type="presOf" srcId="{85CCED8C-81D9-4B4F-B5BA-A4CA80EC6E44}" destId="{823C77DE-8C1D-41EE-BA93-E0C5128799B8}" srcOrd="0" destOrd="0" presId="urn:microsoft.com/office/officeart/2018/2/layout/IconVerticalSolidList"/>
    <dgm:cxn modelId="{379251CF-7EB6-424C-9ECB-B84BB9FC014A}" srcId="{85CCED8C-81D9-4B4F-B5BA-A4CA80EC6E44}" destId="{341A2A93-C2BD-4577-98D8-F9647F384F89}" srcOrd="1" destOrd="0" parTransId="{0FCB5582-7931-4A38-8CAB-6BCB769AE44F}" sibTransId="{1894496F-0F72-43BC-AA92-B81D001F2A62}"/>
    <dgm:cxn modelId="{2D9B18E6-20C9-4FED-B466-76C72A973FF0}" type="presOf" srcId="{C0ACAE18-83CA-4F68-ACAA-C5CB55677CDE}" destId="{1FE3F294-27C4-4D6D-AD1F-A312A986B324}" srcOrd="0" destOrd="0" presId="urn:microsoft.com/office/officeart/2018/2/layout/IconVerticalSolidList"/>
    <dgm:cxn modelId="{9311C2F9-4F06-472A-A540-3936FC84BC94}" type="presOf" srcId="{341A2A93-C2BD-4577-98D8-F9647F384F89}" destId="{8EFA8DB1-2581-4A27-9196-8C4924E19103}" srcOrd="0" destOrd="0" presId="urn:microsoft.com/office/officeart/2018/2/layout/IconVerticalSolidList"/>
    <dgm:cxn modelId="{9944DB43-D9AC-4FB7-8377-2094C627CD86}" type="presParOf" srcId="{823C77DE-8C1D-41EE-BA93-E0C5128799B8}" destId="{9581A4D7-15C5-433C-9B07-7B2B66A1B27D}" srcOrd="0" destOrd="0" presId="urn:microsoft.com/office/officeart/2018/2/layout/IconVerticalSolidList"/>
    <dgm:cxn modelId="{BE4DBD3F-A36C-4760-AF9C-B7FE38A6B904}" type="presParOf" srcId="{9581A4D7-15C5-433C-9B07-7B2B66A1B27D}" destId="{9289FB41-226D-4DE6-B39D-F10448D04E0E}" srcOrd="0" destOrd="0" presId="urn:microsoft.com/office/officeart/2018/2/layout/IconVerticalSolidList"/>
    <dgm:cxn modelId="{2DEB9785-6975-46EF-9E30-D26DACE6BFAC}" type="presParOf" srcId="{9581A4D7-15C5-433C-9B07-7B2B66A1B27D}" destId="{A8FB6117-4491-4DCA-A7E3-2C57FCB05008}" srcOrd="1" destOrd="0" presId="urn:microsoft.com/office/officeart/2018/2/layout/IconVerticalSolidList"/>
    <dgm:cxn modelId="{3F6AEF64-BED4-4757-841D-41DFAB442A64}" type="presParOf" srcId="{9581A4D7-15C5-433C-9B07-7B2B66A1B27D}" destId="{A9D80CA0-BDC1-49E3-B60C-4049FEEC69F2}" srcOrd="2" destOrd="0" presId="urn:microsoft.com/office/officeart/2018/2/layout/IconVerticalSolidList"/>
    <dgm:cxn modelId="{AA7A1F5D-2E52-4680-8F85-0005C7274910}" type="presParOf" srcId="{9581A4D7-15C5-433C-9B07-7B2B66A1B27D}" destId="{5158A1EB-1703-46CF-8ED4-7FFC3E019B27}" srcOrd="3" destOrd="0" presId="urn:microsoft.com/office/officeart/2018/2/layout/IconVerticalSolidList"/>
    <dgm:cxn modelId="{B65D1A70-A6A3-44F9-94F7-A0E515DFD98C}" type="presParOf" srcId="{823C77DE-8C1D-41EE-BA93-E0C5128799B8}" destId="{018E9267-70CB-41A4-BAE5-807F942E5982}" srcOrd="1" destOrd="0" presId="urn:microsoft.com/office/officeart/2018/2/layout/IconVerticalSolidList"/>
    <dgm:cxn modelId="{137ECA4C-2AF4-49F6-9816-DAC7B8508BE8}" type="presParOf" srcId="{823C77DE-8C1D-41EE-BA93-E0C5128799B8}" destId="{3F8A8DA2-7C68-44C9-8C66-31C1890C2919}" srcOrd="2" destOrd="0" presId="urn:microsoft.com/office/officeart/2018/2/layout/IconVerticalSolidList"/>
    <dgm:cxn modelId="{D9F00846-242A-4B16-A22B-05255F7917B6}" type="presParOf" srcId="{3F8A8DA2-7C68-44C9-8C66-31C1890C2919}" destId="{661DFE49-C1A5-4E2C-BC62-68ED65A25D2B}" srcOrd="0" destOrd="0" presId="urn:microsoft.com/office/officeart/2018/2/layout/IconVerticalSolidList"/>
    <dgm:cxn modelId="{125B3E46-14EC-411E-924E-7F8AEC89DBF6}" type="presParOf" srcId="{3F8A8DA2-7C68-44C9-8C66-31C1890C2919}" destId="{6C4A6ABD-911F-49BD-B8C0-6EE2D5C5BF50}" srcOrd="1" destOrd="0" presId="urn:microsoft.com/office/officeart/2018/2/layout/IconVerticalSolidList"/>
    <dgm:cxn modelId="{0C7C31B0-E8CB-46C9-80BC-C78EE9165A00}" type="presParOf" srcId="{3F8A8DA2-7C68-44C9-8C66-31C1890C2919}" destId="{0A421359-7C50-4CAB-A85F-0BFEA2979C00}" srcOrd="2" destOrd="0" presId="urn:microsoft.com/office/officeart/2018/2/layout/IconVerticalSolidList"/>
    <dgm:cxn modelId="{15166F4D-F70E-426B-85D1-CD805BC0C2CC}" type="presParOf" srcId="{3F8A8DA2-7C68-44C9-8C66-31C1890C2919}" destId="{8EFA8DB1-2581-4A27-9196-8C4924E19103}" srcOrd="3" destOrd="0" presId="urn:microsoft.com/office/officeart/2018/2/layout/IconVerticalSolidList"/>
    <dgm:cxn modelId="{7E3B264C-3175-4810-82D4-6C1318B7AE23}" type="presParOf" srcId="{823C77DE-8C1D-41EE-BA93-E0C5128799B8}" destId="{1E67C1FB-A673-4B76-A285-2958830A42BB}" srcOrd="3" destOrd="0" presId="urn:microsoft.com/office/officeart/2018/2/layout/IconVerticalSolidList"/>
    <dgm:cxn modelId="{A8AB9A85-1616-4721-A473-04BA0418128D}" type="presParOf" srcId="{823C77DE-8C1D-41EE-BA93-E0C5128799B8}" destId="{20D6AFFD-5B38-4EEC-A754-9378C37C0628}" srcOrd="4" destOrd="0" presId="urn:microsoft.com/office/officeart/2018/2/layout/IconVerticalSolidList"/>
    <dgm:cxn modelId="{D34EBEEE-1946-4854-BBA3-6CCF6F12376C}" type="presParOf" srcId="{20D6AFFD-5B38-4EEC-A754-9378C37C0628}" destId="{8F7D4160-1F37-4421-B5EA-9FA483C73D67}" srcOrd="0" destOrd="0" presId="urn:microsoft.com/office/officeart/2018/2/layout/IconVerticalSolidList"/>
    <dgm:cxn modelId="{D9A79390-7CAB-4423-84D5-2E30CBC695FC}" type="presParOf" srcId="{20D6AFFD-5B38-4EEC-A754-9378C37C0628}" destId="{CC34E0EF-F2AF-4FBB-AC4B-7B65025989EF}" srcOrd="1" destOrd="0" presId="urn:microsoft.com/office/officeart/2018/2/layout/IconVerticalSolidList"/>
    <dgm:cxn modelId="{8526941C-4136-409D-BD6F-B20637E0FFAC}" type="presParOf" srcId="{20D6AFFD-5B38-4EEC-A754-9378C37C0628}" destId="{9273F122-09FB-499B-A936-FE9B6C42D785}" srcOrd="2" destOrd="0" presId="urn:microsoft.com/office/officeart/2018/2/layout/IconVerticalSolidList"/>
    <dgm:cxn modelId="{3EFDC942-9F30-4827-A96F-2E28493F52C0}" type="presParOf" srcId="{20D6AFFD-5B38-4EEC-A754-9378C37C0628}" destId="{E55EDF69-F1B1-4A6F-84E9-ADC2ED60E3B9}" srcOrd="3" destOrd="0" presId="urn:microsoft.com/office/officeart/2018/2/layout/IconVerticalSolidList"/>
    <dgm:cxn modelId="{BD6EA81C-BFE8-4020-BF80-C3FA84002595}" type="presParOf" srcId="{823C77DE-8C1D-41EE-BA93-E0C5128799B8}" destId="{A5282B95-48C1-4E0E-A8FD-F13608345D24}" srcOrd="5" destOrd="0" presId="urn:microsoft.com/office/officeart/2018/2/layout/IconVerticalSolidList"/>
    <dgm:cxn modelId="{4BC069BD-892C-4CF3-BB0D-07A42293CD49}" type="presParOf" srcId="{823C77DE-8C1D-41EE-BA93-E0C5128799B8}" destId="{4CAB64D2-D58E-4BE8-8768-985085DD1760}" srcOrd="6" destOrd="0" presId="urn:microsoft.com/office/officeart/2018/2/layout/IconVerticalSolidList"/>
    <dgm:cxn modelId="{A7C1414B-0501-43C0-925B-FF1F44F37C3D}" type="presParOf" srcId="{4CAB64D2-D58E-4BE8-8768-985085DD1760}" destId="{11A491BD-F1D1-45F8-AF6A-597B0AB17304}" srcOrd="0" destOrd="0" presId="urn:microsoft.com/office/officeart/2018/2/layout/IconVerticalSolidList"/>
    <dgm:cxn modelId="{A23DD38F-6CE6-4FF9-B5BB-E023F7C34367}" type="presParOf" srcId="{4CAB64D2-D58E-4BE8-8768-985085DD1760}" destId="{259BC695-1776-4419-AA48-E62A5CCBB9A9}" srcOrd="1" destOrd="0" presId="urn:microsoft.com/office/officeart/2018/2/layout/IconVerticalSolidList"/>
    <dgm:cxn modelId="{66F31518-1FBA-4EE1-841F-C89457947CB4}" type="presParOf" srcId="{4CAB64D2-D58E-4BE8-8768-985085DD1760}" destId="{4BEF58C4-F59C-425F-A452-0C4759215B4A}" srcOrd="2" destOrd="0" presId="urn:microsoft.com/office/officeart/2018/2/layout/IconVerticalSolidList"/>
    <dgm:cxn modelId="{0BCFBC13-FE26-4E5F-8C68-C32505028A69}" type="presParOf" srcId="{4CAB64D2-D58E-4BE8-8768-985085DD1760}" destId="{1FE3F294-27C4-4D6D-AD1F-A312A986B324}" srcOrd="3" destOrd="0" presId="urn:microsoft.com/office/officeart/2018/2/layout/IconVerticalSolidList"/>
    <dgm:cxn modelId="{A3E8EEB4-CF25-4FF2-85E6-6CD09D803BF8}" type="presParOf" srcId="{823C77DE-8C1D-41EE-BA93-E0C5128799B8}" destId="{E25AB62A-402D-4F34-815B-57B663DC8934}" srcOrd="7" destOrd="0" presId="urn:microsoft.com/office/officeart/2018/2/layout/IconVerticalSolidList"/>
    <dgm:cxn modelId="{07FE38CA-2F79-470F-B696-8943CA6533B9}" type="presParOf" srcId="{823C77DE-8C1D-41EE-BA93-E0C5128799B8}" destId="{A2110B46-00BA-440C-A93B-9AAA7B360596}" srcOrd="8" destOrd="0" presId="urn:microsoft.com/office/officeart/2018/2/layout/IconVerticalSolidList"/>
    <dgm:cxn modelId="{6B34F40A-4003-45B4-AAC3-9A4911F97AF4}" type="presParOf" srcId="{A2110B46-00BA-440C-A93B-9AAA7B360596}" destId="{D378CBAB-08C4-42E0-ACEC-8E5604C0B892}" srcOrd="0" destOrd="0" presId="urn:microsoft.com/office/officeart/2018/2/layout/IconVerticalSolidList"/>
    <dgm:cxn modelId="{CE1EF41B-34D1-4B0F-ABC5-2A443FF7D8C6}" type="presParOf" srcId="{A2110B46-00BA-440C-A93B-9AAA7B360596}" destId="{C9B3D135-5F8C-4018-984C-95F9450F3084}" srcOrd="1" destOrd="0" presId="urn:microsoft.com/office/officeart/2018/2/layout/IconVerticalSolidList"/>
    <dgm:cxn modelId="{17D19339-581F-447D-B1B1-601D77100C21}" type="presParOf" srcId="{A2110B46-00BA-440C-A93B-9AAA7B360596}" destId="{7126B9F5-24DD-4FBD-9BF4-AE79F486E871}" srcOrd="2" destOrd="0" presId="urn:microsoft.com/office/officeart/2018/2/layout/IconVerticalSolidList"/>
    <dgm:cxn modelId="{03A96CE6-D87B-4EE2-807C-DBDE09C28385}" type="presParOf" srcId="{A2110B46-00BA-440C-A93B-9AAA7B360596}" destId="{0E608C4C-9C93-4880-8701-EE3681773D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99ACE-D483-4EA5-AA15-CDF9658FBDCF}">
      <dsp:nvSpPr>
        <dsp:cNvPr id="0" name=""/>
        <dsp:cNvSpPr/>
      </dsp:nvSpPr>
      <dsp:spPr>
        <a:xfrm>
          <a:off x="622800" y="59898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E2E3DE-C4BF-4CA5-911B-D0F3EB92C939}">
      <dsp:nvSpPr>
        <dsp:cNvPr id="0" name=""/>
        <dsp:cNvSpPr/>
      </dsp:nvSpPr>
      <dsp:spPr>
        <a:xfrm>
          <a:off x="127800" y="1882038"/>
          <a:ext cx="1800000" cy="187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Cemeteries serve a vital function in the community.</a:t>
          </a:r>
        </a:p>
      </dsp:txBody>
      <dsp:txXfrm>
        <a:off x="127800" y="1882038"/>
        <a:ext cx="1800000" cy="1870312"/>
      </dsp:txXfrm>
    </dsp:sp>
    <dsp:sp modelId="{39B1B572-9420-4779-A220-D617A9CEEDC8}">
      <dsp:nvSpPr>
        <dsp:cNvPr id="0" name=""/>
        <dsp:cNvSpPr/>
      </dsp:nvSpPr>
      <dsp:spPr>
        <a:xfrm>
          <a:off x="2737800" y="59898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FB9B52-CC2A-4C23-A426-29538E6B40D3}">
      <dsp:nvSpPr>
        <dsp:cNvPr id="0" name=""/>
        <dsp:cNvSpPr/>
      </dsp:nvSpPr>
      <dsp:spPr>
        <a:xfrm>
          <a:off x="2242800" y="1882038"/>
          <a:ext cx="1800000" cy="187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The data was usually kept in paper books or spreadsheets and updated manually.</a:t>
          </a:r>
        </a:p>
      </dsp:txBody>
      <dsp:txXfrm>
        <a:off x="2242800" y="1882038"/>
        <a:ext cx="1800000" cy="1870312"/>
      </dsp:txXfrm>
    </dsp:sp>
    <dsp:sp modelId="{1265CC90-3749-4B35-8117-71832D9C4A8F}">
      <dsp:nvSpPr>
        <dsp:cNvPr id="0" name=""/>
        <dsp:cNvSpPr/>
      </dsp:nvSpPr>
      <dsp:spPr>
        <a:xfrm>
          <a:off x="4852800" y="59898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9F6915-250C-4AE0-ABC0-15A84551C4DD}">
      <dsp:nvSpPr>
        <dsp:cNvPr id="0" name=""/>
        <dsp:cNvSpPr/>
      </dsp:nvSpPr>
      <dsp:spPr>
        <a:xfrm>
          <a:off x="4357800" y="1882038"/>
          <a:ext cx="1800000" cy="187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This method is very time-consuming, inefficient, and cost-ineffective. It is also difficult to update and manage the records. </a:t>
          </a:r>
        </a:p>
      </dsp:txBody>
      <dsp:txXfrm>
        <a:off x="4357800" y="1882038"/>
        <a:ext cx="1800000" cy="1870312"/>
      </dsp:txXfrm>
    </dsp:sp>
    <dsp:sp modelId="{C179D264-7D1B-4074-ADD3-E124BBAF44FA}">
      <dsp:nvSpPr>
        <dsp:cNvPr id="0" name=""/>
        <dsp:cNvSpPr/>
      </dsp:nvSpPr>
      <dsp:spPr>
        <a:xfrm>
          <a:off x="6967800" y="59898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D6718E-6347-41B0-9CE8-234356D410A5}">
      <dsp:nvSpPr>
        <dsp:cNvPr id="0" name=""/>
        <dsp:cNvSpPr/>
      </dsp:nvSpPr>
      <dsp:spPr>
        <a:xfrm>
          <a:off x="6472800" y="1882038"/>
          <a:ext cx="1800000" cy="187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kern="1200" dirty="0"/>
            <a:t>Moving to a digital cemetery management system is important to accurately prepare and cleanse burial records from scanned paper-based records to a useful digital format, which can subsequently be consumed/migrated to a Cemetery Management System to obtain value</a:t>
          </a:r>
          <a:r>
            <a:rPr lang="en-US" sz="1100" kern="1200" dirty="0"/>
            <a:t>. </a:t>
          </a:r>
        </a:p>
      </dsp:txBody>
      <dsp:txXfrm>
        <a:off x="6472800" y="1882038"/>
        <a:ext cx="1800000" cy="1870312"/>
      </dsp:txXfrm>
    </dsp:sp>
    <dsp:sp modelId="{E4BC7221-CE76-4900-AE6E-38E04D2D2BC1}">
      <dsp:nvSpPr>
        <dsp:cNvPr id="0" name=""/>
        <dsp:cNvSpPr/>
      </dsp:nvSpPr>
      <dsp:spPr>
        <a:xfrm>
          <a:off x="9082800" y="59898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9CF90F-D800-44ED-8C0A-DE5F2126D7E5}">
      <dsp:nvSpPr>
        <dsp:cNvPr id="0" name=""/>
        <dsp:cNvSpPr/>
      </dsp:nvSpPr>
      <dsp:spPr>
        <a:xfrm>
          <a:off x="8587800" y="1882038"/>
          <a:ext cx="1800000" cy="187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With the help of a cemetery information management system, one can back-up all the records and control who has access to the data. </a:t>
          </a:r>
        </a:p>
      </dsp:txBody>
      <dsp:txXfrm>
        <a:off x="8587800" y="1882038"/>
        <a:ext cx="1800000" cy="1870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9FB41-226D-4DE6-B39D-F10448D04E0E}">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FB6117-4491-4DCA-A7E3-2C57FCB05008}">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58A1EB-1703-46CF-8ED4-7FFC3E019B27}">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AIM: To extract data from various scanned paper-based burial records and store it in a digital format for easy access and usage</a:t>
          </a:r>
        </a:p>
      </dsp:txBody>
      <dsp:txXfrm>
        <a:off x="836323" y="3399"/>
        <a:ext cx="9679276" cy="724089"/>
      </dsp:txXfrm>
    </dsp:sp>
    <dsp:sp modelId="{661DFE49-C1A5-4E2C-BC62-68ED65A25D2B}">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4A6ABD-911F-49BD-B8C0-6EE2D5C5BF5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FA8DB1-2581-4A27-9196-8C4924E19103}">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Language Used: Python programming language</a:t>
          </a:r>
        </a:p>
      </dsp:txBody>
      <dsp:txXfrm>
        <a:off x="836323" y="908511"/>
        <a:ext cx="9679276" cy="724089"/>
      </dsp:txXfrm>
    </dsp:sp>
    <dsp:sp modelId="{8F7D4160-1F37-4421-B5EA-9FA483C73D67}">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4E0EF-F2AF-4FBB-AC4B-7B65025989EF}">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5EDF69-F1B1-4A6F-84E9-ADC2ED60E3B9}">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Packages used: OpenCV and Cloud Vision API</a:t>
          </a:r>
        </a:p>
      </dsp:txBody>
      <dsp:txXfrm>
        <a:off x="836323" y="1813624"/>
        <a:ext cx="9679276" cy="724089"/>
      </dsp:txXfrm>
    </dsp:sp>
    <dsp:sp modelId="{11A491BD-F1D1-45F8-AF6A-597B0AB17304}">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BC695-1776-4419-AA48-E62A5CCBB9A9}">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E3F294-27C4-4D6D-AD1F-A312A986B324}">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Database used: CSV files</a:t>
          </a:r>
        </a:p>
      </dsp:txBody>
      <dsp:txXfrm>
        <a:off x="836323" y="2718736"/>
        <a:ext cx="9679276" cy="724089"/>
      </dsp:txXfrm>
    </dsp:sp>
    <dsp:sp modelId="{D378CBAB-08C4-42E0-ACEC-8E5604C0B892}">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3D135-5F8C-4018-984C-95F9450F3084}">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608C4C-9C93-4880-8701-EE3681773D34}">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Visualization tool used: Power BI</a:t>
          </a:r>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7A59-FF81-44D3-84D4-FFC87AFEFB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99A7C-61CC-4F3C-926C-133608B983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C6289B-7117-4583-B340-315C43733699}"/>
              </a:ext>
            </a:extLst>
          </p:cNvPr>
          <p:cNvSpPr>
            <a:spLocks noGrp="1"/>
          </p:cNvSpPr>
          <p:nvPr>
            <p:ph type="dt" sz="half" idx="10"/>
          </p:nvPr>
        </p:nvSpPr>
        <p:spPr/>
        <p:txBody>
          <a:bodyPr/>
          <a:lstStyle/>
          <a:p>
            <a:fld id="{343A24C1-FE84-4600-9B1D-EEFDFCB8E2DF}" type="datetimeFigureOut">
              <a:rPr lang="en-US" smtClean="0"/>
              <a:t>6/24/2021</a:t>
            </a:fld>
            <a:endParaRPr lang="en-US"/>
          </a:p>
        </p:txBody>
      </p:sp>
      <p:sp>
        <p:nvSpPr>
          <p:cNvPr id="5" name="Footer Placeholder 4">
            <a:extLst>
              <a:ext uri="{FF2B5EF4-FFF2-40B4-BE49-F238E27FC236}">
                <a16:creationId xmlns:a16="http://schemas.microsoft.com/office/drawing/2014/main" id="{D64FF5B5-15AA-4E18-939C-9BB91FD5B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D621A-03AD-4B0A-BA04-30FDBAB1BB8C}"/>
              </a:ext>
            </a:extLst>
          </p:cNvPr>
          <p:cNvSpPr>
            <a:spLocks noGrp="1"/>
          </p:cNvSpPr>
          <p:nvPr>
            <p:ph type="sldNum" sz="quarter" idx="12"/>
          </p:nvPr>
        </p:nvSpPr>
        <p:spPr/>
        <p:txBody>
          <a:bodyPr/>
          <a:lstStyle/>
          <a:p>
            <a:fld id="{80EDCBF0-D639-4C6B-A85A-8E72B3C0DCB6}" type="slidenum">
              <a:rPr lang="en-US" smtClean="0"/>
              <a:t>‹#›</a:t>
            </a:fld>
            <a:endParaRPr lang="en-US"/>
          </a:p>
        </p:txBody>
      </p:sp>
    </p:spTree>
    <p:extLst>
      <p:ext uri="{BB962C8B-B14F-4D97-AF65-F5344CB8AC3E}">
        <p14:creationId xmlns:p14="http://schemas.microsoft.com/office/powerpoint/2010/main" val="38100970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763C-7138-4980-81AB-BB3652CD22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29247-ABF5-4C87-9464-95AEC9672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D7090-24E2-41FE-8404-69E7DD5BAE22}"/>
              </a:ext>
            </a:extLst>
          </p:cNvPr>
          <p:cNvSpPr>
            <a:spLocks noGrp="1"/>
          </p:cNvSpPr>
          <p:nvPr>
            <p:ph type="dt" sz="half" idx="10"/>
          </p:nvPr>
        </p:nvSpPr>
        <p:spPr/>
        <p:txBody>
          <a:bodyPr/>
          <a:lstStyle/>
          <a:p>
            <a:fld id="{343A24C1-FE84-4600-9B1D-EEFDFCB8E2DF}" type="datetimeFigureOut">
              <a:rPr lang="en-US" smtClean="0"/>
              <a:t>6/24/2021</a:t>
            </a:fld>
            <a:endParaRPr lang="en-US"/>
          </a:p>
        </p:txBody>
      </p:sp>
      <p:sp>
        <p:nvSpPr>
          <p:cNvPr id="5" name="Footer Placeholder 4">
            <a:extLst>
              <a:ext uri="{FF2B5EF4-FFF2-40B4-BE49-F238E27FC236}">
                <a16:creationId xmlns:a16="http://schemas.microsoft.com/office/drawing/2014/main" id="{3ADC641E-3BFB-4516-B804-680F8CBD7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D25ED-3A86-4E50-AA87-49DE04A3CA0B}"/>
              </a:ext>
            </a:extLst>
          </p:cNvPr>
          <p:cNvSpPr>
            <a:spLocks noGrp="1"/>
          </p:cNvSpPr>
          <p:nvPr>
            <p:ph type="sldNum" sz="quarter" idx="12"/>
          </p:nvPr>
        </p:nvSpPr>
        <p:spPr/>
        <p:txBody>
          <a:bodyPr/>
          <a:lstStyle/>
          <a:p>
            <a:fld id="{80EDCBF0-D639-4C6B-A85A-8E72B3C0DCB6}" type="slidenum">
              <a:rPr lang="en-US" smtClean="0"/>
              <a:t>‹#›</a:t>
            </a:fld>
            <a:endParaRPr lang="en-US"/>
          </a:p>
        </p:txBody>
      </p:sp>
    </p:spTree>
    <p:extLst>
      <p:ext uri="{BB962C8B-B14F-4D97-AF65-F5344CB8AC3E}">
        <p14:creationId xmlns:p14="http://schemas.microsoft.com/office/powerpoint/2010/main" val="15319834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8B9F93-D08C-4AF2-A8B1-F1C7DA72E5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7198AF-AFDD-4D74-BFE1-3D17E558F1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3AE6A-3CE3-4ED9-8A7A-957A551B395E}"/>
              </a:ext>
            </a:extLst>
          </p:cNvPr>
          <p:cNvSpPr>
            <a:spLocks noGrp="1"/>
          </p:cNvSpPr>
          <p:nvPr>
            <p:ph type="dt" sz="half" idx="10"/>
          </p:nvPr>
        </p:nvSpPr>
        <p:spPr/>
        <p:txBody>
          <a:bodyPr/>
          <a:lstStyle/>
          <a:p>
            <a:fld id="{343A24C1-FE84-4600-9B1D-EEFDFCB8E2DF}" type="datetimeFigureOut">
              <a:rPr lang="en-US" smtClean="0"/>
              <a:t>6/24/2021</a:t>
            </a:fld>
            <a:endParaRPr lang="en-US"/>
          </a:p>
        </p:txBody>
      </p:sp>
      <p:sp>
        <p:nvSpPr>
          <p:cNvPr id="5" name="Footer Placeholder 4">
            <a:extLst>
              <a:ext uri="{FF2B5EF4-FFF2-40B4-BE49-F238E27FC236}">
                <a16:creationId xmlns:a16="http://schemas.microsoft.com/office/drawing/2014/main" id="{1FFEA654-735B-4B40-9C4F-5A8AD3854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5CD04-15BA-4969-BA5A-1B5E697B8DCD}"/>
              </a:ext>
            </a:extLst>
          </p:cNvPr>
          <p:cNvSpPr>
            <a:spLocks noGrp="1"/>
          </p:cNvSpPr>
          <p:nvPr>
            <p:ph type="sldNum" sz="quarter" idx="12"/>
          </p:nvPr>
        </p:nvSpPr>
        <p:spPr/>
        <p:txBody>
          <a:bodyPr/>
          <a:lstStyle/>
          <a:p>
            <a:fld id="{80EDCBF0-D639-4C6B-A85A-8E72B3C0DCB6}" type="slidenum">
              <a:rPr lang="en-US" smtClean="0"/>
              <a:t>‹#›</a:t>
            </a:fld>
            <a:endParaRPr lang="en-US"/>
          </a:p>
        </p:txBody>
      </p:sp>
    </p:spTree>
    <p:extLst>
      <p:ext uri="{BB962C8B-B14F-4D97-AF65-F5344CB8AC3E}">
        <p14:creationId xmlns:p14="http://schemas.microsoft.com/office/powerpoint/2010/main" val="65052289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52CB-90C6-4627-8117-8C3C0D8025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C7C3C-E143-4BF2-ADFF-AEC7853768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D0946-7B80-489B-86D0-596F71963D28}"/>
              </a:ext>
            </a:extLst>
          </p:cNvPr>
          <p:cNvSpPr>
            <a:spLocks noGrp="1"/>
          </p:cNvSpPr>
          <p:nvPr>
            <p:ph type="dt" sz="half" idx="10"/>
          </p:nvPr>
        </p:nvSpPr>
        <p:spPr/>
        <p:txBody>
          <a:bodyPr/>
          <a:lstStyle/>
          <a:p>
            <a:fld id="{343A24C1-FE84-4600-9B1D-EEFDFCB8E2DF}" type="datetimeFigureOut">
              <a:rPr lang="en-US" smtClean="0"/>
              <a:t>6/24/2021</a:t>
            </a:fld>
            <a:endParaRPr lang="en-US"/>
          </a:p>
        </p:txBody>
      </p:sp>
      <p:sp>
        <p:nvSpPr>
          <p:cNvPr id="5" name="Footer Placeholder 4">
            <a:extLst>
              <a:ext uri="{FF2B5EF4-FFF2-40B4-BE49-F238E27FC236}">
                <a16:creationId xmlns:a16="http://schemas.microsoft.com/office/drawing/2014/main" id="{2A090365-BA30-4723-B1FD-E26E720AA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E2856-97FA-4DF0-AB43-0FCE8F433201}"/>
              </a:ext>
            </a:extLst>
          </p:cNvPr>
          <p:cNvSpPr>
            <a:spLocks noGrp="1"/>
          </p:cNvSpPr>
          <p:nvPr>
            <p:ph type="sldNum" sz="quarter" idx="12"/>
          </p:nvPr>
        </p:nvSpPr>
        <p:spPr/>
        <p:txBody>
          <a:bodyPr/>
          <a:lstStyle/>
          <a:p>
            <a:fld id="{80EDCBF0-D639-4C6B-A85A-8E72B3C0DCB6}" type="slidenum">
              <a:rPr lang="en-US" smtClean="0"/>
              <a:t>‹#›</a:t>
            </a:fld>
            <a:endParaRPr lang="en-US"/>
          </a:p>
        </p:txBody>
      </p:sp>
    </p:spTree>
    <p:extLst>
      <p:ext uri="{BB962C8B-B14F-4D97-AF65-F5344CB8AC3E}">
        <p14:creationId xmlns:p14="http://schemas.microsoft.com/office/powerpoint/2010/main" val="7163405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A101-48D0-4034-94A2-9B0D4E1E8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371B9E-5FBB-481A-A4CA-84DD333274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31D6EE-24F6-41CA-89D6-3A1E631EA5D9}"/>
              </a:ext>
            </a:extLst>
          </p:cNvPr>
          <p:cNvSpPr>
            <a:spLocks noGrp="1"/>
          </p:cNvSpPr>
          <p:nvPr>
            <p:ph type="dt" sz="half" idx="10"/>
          </p:nvPr>
        </p:nvSpPr>
        <p:spPr/>
        <p:txBody>
          <a:bodyPr/>
          <a:lstStyle/>
          <a:p>
            <a:fld id="{343A24C1-FE84-4600-9B1D-EEFDFCB8E2DF}" type="datetimeFigureOut">
              <a:rPr lang="en-US" smtClean="0"/>
              <a:t>6/24/2021</a:t>
            </a:fld>
            <a:endParaRPr lang="en-US"/>
          </a:p>
        </p:txBody>
      </p:sp>
      <p:sp>
        <p:nvSpPr>
          <p:cNvPr id="5" name="Footer Placeholder 4">
            <a:extLst>
              <a:ext uri="{FF2B5EF4-FFF2-40B4-BE49-F238E27FC236}">
                <a16:creationId xmlns:a16="http://schemas.microsoft.com/office/drawing/2014/main" id="{99D33EA2-F8BE-4612-A0BA-C3D2FBE12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AB2BB-F987-40A4-8C12-E7E89912BED5}"/>
              </a:ext>
            </a:extLst>
          </p:cNvPr>
          <p:cNvSpPr>
            <a:spLocks noGrp="1"/>
          </p:cNvSpPr>
          <p:nvPr>
            <p:ph type="sldNum" sz="quarter" idx="12"/>
          </p:nvPr>
        </p:nvSpPr>
        <p:spPr/>
        <p:txBody>
          <a:bodyPr/>
          <a:lstStyle/>
          <a:p>
            <a:fld id="{80EDCBF0-D639-4C6B-A85A-8E72B3C0DCB6}" type="slidenum">
              <a:rPr lang="en-US" smtClean="0"/>
              <a:t>‹#›</a:t>
            </a:fld>
            <a:endParaRPr lang="en-US"/>
          </a:p>
        </p:txBody>
      </p:sp>
    </p:spTree>
    <p:extLst>
      <p:ext uri="{BB962C8B-B14F-4D97-AF65-F5344CB8AC3E}">
        <p14:creationId xmlns:p14="http://schemas.microsoft.com/office/powerpoint/2010/main" val="30766426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7BD5-D0FD-47C0-B9C3-3C531C443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42BFE-0026-4FAA-AFDE-9DE3A1E368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148FF6-61B1-4B60-9143-4FAE79C03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569168-3A24-462E-9C1E-841B31645D37}"/>
              </a:ext>
            </a:extLst>
          </p:cNvPr>
          <p:cNvSpPr>
            <a:spLocks noGrp="1"/>
          </p:cNvSpPr>
          <p:nvPr>
            <p:ph type="dt" sz="half" idx="10"/>
          </p:nvPr>
        </p:nvSpPr>
        <p:spPr/>
        <p:txBody>
          <a:bodyPr/>
          <a:lstStyle/>
          <a:p>
            <a:fld id="{343A24C1-FE84-4600-9B1D-EEFDFCB8E2DF}" type="datetimeFigureOut">
              <a:rPr lang="en-US" smtClean="0"/>
              <a:t>6/24/2021</a:t>
            </a:fld>
            <a:endParaRPr lang="en-US"/>
          </a:p>
        </p:txBody>
      </p:sp>
      <p:sp>
        <p:nvSpPr>
          <p:cNvPr id="6" name="Footer Placeholder 5">
            <a:extLst>
              <a:ext uri="{FF2B5EF4-FFF2-40B4-BE49-F238E27FC236}">
                <a16:creationId xmlns:a16="http://schemas.microsoft.com/office/drawing/2014/main" id="{BB59CB36-D181-4DBA-8050-635EB8A9B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18F88-BE6E-45CE-8665-D94DA043322D}"/>
              </a:ext>
            </a:extLst>
          </p:cNvPr>
          <p:cNvSpPr>
            <a:spLocks noGrp="1"/>
          </p:cNvSpPr>
          <p:nvPr>
            <p:ph type="sldNum" sz="quarter" idx="12"/>
          </p:nvPr>
        </p:nvSpPr>
        <p:spPr/>
        <p:txBody>
          <a:bodyPr/>
          <a:lstStyle/>
          <a:p>
            <a:fld id="{80EDCBF0-D639-4C6B-A85A-8E72B3C0DCB6}" type="slidenum">
              <a:rPr lang="en-US" smtClean="0"/>
              <a:t>‹#›</a:t>
            </a:fld>
            <a:endParaRPr lang="en-US"/>
          </a:p>
        </p:txBody>
      </p:sp>
    </p:spTree>
    <p:extLst>
      <p:ext uri="{BB962C8B-B14F-4D97-AF65-F5344CB8AC3E}">
        <p14:creationId xmlns:p14="http://schemas.microsoft.com/office/powerpoint/2010/main" val="193292728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F8B8-7866-4251-9F6B-AF688397E5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87723B-614F-4B01-A9D2-E2CE9F3AC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39FB50-3202-4268-83AE-734E1E605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850645-7422-4242-B1CD-5C4750C652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2CF839-B733-4DF4-9C58-3029AA4324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29D88-EC4B-4B5B-BBE9-7D494B962B6F}"/>
              </a:ext>
            </a:extLst>
          </p:cNvPr>
          <p:cNvSpPr>
            <a:spLocks noGrp="1"/>
          </p:cNvSpPr>
          <p:nvPr>
            <p:ph type="dt" sz="half" idx="10"/>
          </p:nvPr>
        </p:nvSpPr>
        <p:spPr/>
        <p:txBody>
          <a:bodyPr/>
          <a:lstStyle/>
          <a:p>
            <a:fld id="{343A24C1-FE84-4600-9B1D-EEFDFCB8E2DF}" type="datetimeFigureOut">
              <a:rPr lang="en-US" smtClean="0"/>
              <a:t>6/24/2021</a:t>
            </a:fld>
            <a:endParaRPr lang="en-US"/>
          </a:p>
        </p:txBody>
      </p:sp>
      <p:sp>
        <p:nvSpPr>
          <p:cNvPr id="8" name="Footer Placeholder 7">
            <a:extLst>
              <a:ext uri="{FF2B5EF4-FFF2-40B4-BE49-F238E27FC236}">
                <a16:creationId xmlns:a16="http://schemas.microsoft.com/office/drawing/2014/main" id="{FF1406FE-1214-4D7F-94B4-21774ED6B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C500D1-181E-4E42-B76D-703EC455E484}"/>
              </a:ext>
            </a:extLst>
          </p:cNvPr>
          <p:cNvSpPr>
            <a:spLocks noGrp="1"/>
          </p:cNvSpPr>
          <p:nvPr>
            <p:ph type="sldNum" sz="quarter" idx="12"/>
          </p:nvPr>
        </p:nvSpPr>
        <p:spPr/>
        <p:txBody>
          <a:bodyPr/>
          <a:lstStyle/>
          <a:p>
            <a:fld id="{80EDCBF0-D639-4C6B-A85A-8E72B3C0DCB6}" type="slidenum">
              <a:rPr lang="en-US" smtClean="0"/>
              <a:t>‹#›</a:t>
            </a:fld>
            <a:endParaRPr lang="en-US"/>
          </a:p>
        </p:txBody>
      </p:sp>
    </p:spTree>
    <p:extLst>
      <p:ext uri="{BB962C8B-B14F-4D97-AF65-F5344CB8AC3E}">
        <p14:creationId xmlns:p14="http://schemas.microsoft.com/office/powerpoint/2010/main" val="329856672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4A7-A50A-406D-B975-A5A533C06E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1FF21-B323-49CA-AA27-1C496767FF33}"/>
              </a:ext>
            </a:extLst>
          </p:cNvPr>
          <p:cNvSpPr>
            <a:spLocks noGrp="1"/>
          </p:cNvSpPr>
          <p:nvPr>
            <p:ph type="dt" sz="half" idx="10"/>
          </p:nvPr>
        </p:nvSpPr>
        <p:spPr/>
        <p:txBody>
          <a:bodyPr/>
          <a:lstStyle/>
          <a:p>
            <a:fld id="{343A24C1-FE84-4600-9B1D-EEFDFCB8E2DF}" type="datetimeFigureOut">
              <a:rPr lang="en-US" smtClean="0"/>
              <a:t>6/24/2021</a:t>
            </a:fld>
            <a:endParaRPr lang="en-US"/>
          </a:p>
        </p:txBody>
      </p:sp>
      <p:sp>
        <p:nvSpPr>
          <p:cNvPr id="4" name="Footer Placeholder 3">
            <a:extLst>
              <a:ext uri="{FF2B5EF4-FFF2-40B4-BE49-F238E27FC236}">
                <a16:creationId xmlns:a16="http://schemas.microsoft.com/office/drawing/2014/main" id="{8DC34D11-B51C-41BB-A7F4-D1D1D4A100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6DACB-82ED-4E58-B8A8-25D55A831B2D}"/>
              </a:ext>
            </a:extLst>
          </p:cNvPr>
          <p:cNvSpPr>
            <a:spLocks noGrp="1"/>
          </p:cNvSpPr>
          <p:nvPr>
            <p:ph type="sldNum" sz="quarter" idx="12"/>
          </p:nvPr>
        </p:nvSpPr>
        <p:spPr/>
        <p:txBody>
          <a:bodyPr/>
          <a:lstStyle/>
          <a:p>
            <a:fld id="{80EDCBF0-D639-4C6B-A85A-8E72B3C0DCB6}" type="slidenum">
              <a:rPr lang="en-US" smtClean="0"/>
              <a:t>‹#›</a:t>
            </a:fld>
            <a:endParaRPr lang="en-US"/>
          </a:p>
        </p:txBody>
      </p:sp>
    </p:spTree>
    <p:extLst>
      <p:ext uri="{BB962C8B-B14F-4D97-AF65-F5344CB8AC3E}">
        <p14:creationId xmlns:p14="http://schemas.microsoft.com/office/powerpoint/2010/main" val="380507319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BFC1C-20D7-4B0F-BEB9-A5DD20A4CD8B}"/>
              </a:ext>
            </a:extLst>
          </p:cNvPr>
          <p:cNvSpPr>
            <a:spLocks noGrp="1"/>
          </p:cNvSpPr>
          <p:nvPr>
            <p:ph type="dt" sz="half" idx="10"/>
          </p:nvPr>
        </p:nvSpPr>
        <p:spPr/>
        <p:txBody>
          <a:bodyPr/>
          <a:lstStyle/>
          <a:p>
            <a:fld id="{343A24C1-FE84-4600-9B1D-EEFDFCB8E2DF}" type="datetimeFigureOut">
              <a:rPr lang="en-US" smtClean="0"/>
              <a:t>6/24/2021</a:t>
            </a:fld>
            <a:endParaRPr lang="en-US"/>
          </a:p>
        </p:txBody>
      </p:sp>
      <p:sp>
        <p:nvSpPr>
          <p:cNvPr id="3" name="Footer Placeholder 2">
            <a:extLst>
              <a:ext uri="{FF2B5EF4-FFF2-40B4-BE49-F238E27FC236}">
                <a16:creationId xmlns:a16="http://schemas.microsoft.com/office/drawing/2014/main" id="{915883D7-79A4-434D-ACB6-1950EFC976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072873-F1A9-4EAA-A5AA-CE124F9A0C37}"/>
              </a:ext>
            </a:extLst>
          </p:cNvPr>
          <p:cNvSpPr>
            <a:spLocks noGrp="1"/>
          </p:cNvSpPr>
          <p:nvPr>
            <p:ph type="sldNum" sz="quarter" idx="12"/>
          </p:nvPr>
        </p:nvSpPr>
        <p:spPr/>
        <p:txBody>
          <a:bodyPr/>
          <a:lstStyle/>
          <a:p>
            <a:fld id="{80EDCBF0-D639-4C6B-A85A-8E72B3C0DCB6}" type="slidenum">
              <a:rPr lang="en-US" smtClean="0"/>
              <a:t>‹#›</a:t>
            </a:fld>
            <a:endParaRPr lang="en-US"/>
          </a:p>
        </p:txBody>
      </p:sp>
    </p:spTree>
    <p:extLst>
      <p:ext uri="{BB962C8B-B14F-4D97-AF65-F5344CB8AC3E}">
        <p14:creationId xmlns:p14="http://schemas.microsoft.com/office/powerpoint/2010/main" val="20032789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BB27-60E7-4998-B966-F7BFA6196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5950-81AE-44D3-B8B4-0D27A4E0A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070498-DBCD-42A4-8DA9-AB7A11573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520F87-AD58-4024-91D1-7A2F5F42DCC3}"/>
              </a:ext>
            </a:extLst>
          </p:cNvPr>
          <p:cNvSpPr>
            <a:spLocks noGrp="1"/>
          </p:cNvSpPr>
          <p:nvPr>
            <p:ph type="dt" sz="half" idx="10"/>
          </p:nvPr>
        </p:nvSpPr>
        <p:spPr/>
        <p:txBody>
          <a:bodyPr/>
          <a:lstStyle/>
          <a:p>
            <a:fld id="{343A24C1-FE84-4600-9B1D-EEFDFCB8E2DF}" type="datetimeFigureOut">
              <a:rPr lang="en-US" smtClean="0"/>
              <a:t>6/24/2021</a:t>
            </a:fld>
            <a:endParaRPr lang="en-US"/>
          </a:p>
        </p:txBody>
      </p:sp>
      <p:sp>
        <p:nvSpPr>
          <p:cNvPr id="6" name="Footer Placeholder 5">
            <a:extLst>
              <a:ext uri="{FF2B5EF4-FFF2-40B4-BE49-F238E27FC236}">
                <a16:creationId xmlns:a16="http://schemas.microsoft.com/office/drawing/2014/main" id="{521E301F-D8DC-462B-8C00-D9BA5C6A5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1B279-4ECE-4C72-9CAA-EE94B1E7E620}"/>
              </a:ext>
            </a:extLst>
          </p:cNvPr>
          <p:cNvSpPr>
            <a:spLocks noGrp="1"/>
          </p:cNvSpPr>
          <p:nvPr>
            <p:ph type="sldNum" sz="quarter" idx="12"/>
          </p:nvPr>
        </p:nvSpPr>
        <p:spPr/>
        <p:txBody>
          <a:bodyPr/>
          <a:lstStyle/>
          <a:p>
            <a:fld id="{80EDCBF0-D639-4C6B-A85A-8E72B3C0DCB6}" type="slidenum">
              <a:rPr lang="en-US" smtClean="0"/>
              <a:t>‹#›</a:t>
            </a:fld>
            <a:endParaRPr lang="en-US"/>
          </a:p>
        </p:txBody>
      </p:sp>
    </p:spTree>
    <p:extLst>
      <p:ext uri="{BB962C8B-B14F-4D97-AF65-F5344CB8AC3E}">
        <p14:creationId xmlns:p14="http://schemas.microsoft.com/office/powerpoint/2010/main" val="360193123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7049-ABD7-48BC-8D5C-657E20537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519BB6-4B8D-4604-A0AC-DD36A12CEE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7D37FF-987B-440A-AB5B-B2ED3BE1F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13635-9F81-4432-8DFD-1D9F9E1B0AA3}"/>
              </a:ext>
            </a:extLst>
          </p:cNvPr>
          <p:cNvSpPr>
            <a:spLocks noGrp="1"/>
          </p:cNvSpPr>
          <p:nvPr>
            <p:ph type="dt" sz="half" idx="10"/>
          </p:nvPr>
        </p:nvSpPr>
        <p:spPr/>
        <p:txBody>
          <a:bodyPr/>
          <a:lstStyle/>
          <a:p>
            <a:fld id="{343A24C1-FE84-4600-9B1D-EEFDFCB8E2DF}" type="datetimeFigureOut">
              <a:rPr lang="en-US" smtClean="0"/>
              <a:t>6/24/2021</a:t>
            </a:fld>
            <a:endParaRPr lang="en-US"/>
          </a:p>
        </p:txBody>
      </p:sp>
      <p:sp>
        <p:nvSpPr>
          <p:cNvPr id="6" name="Footer Placeholder 5">
            <a:extLst>
              <a:ext uri="{FF2B5EF4-FFF2-40B4-BE49-F238E27FC236}">
                <a16:creationId xmlns:a16="http://schemas.microsoft.com/office/drawing/2014/main" id="{7288A97E-0BA0-4728-B029-6457B5C3C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B4199-FA49-4D92-A858-8F92B5D61708}"/>
              </a:ext>
            </a:extLst>
          </p:cNvPr>
          <p:cNvSpPr>
            <a:spLocks noGrp="1"/>
          </p:cNvSpPr>
          <p:nvPr>
            <p:ph type="sldNum" sz="quarter" idx="12"/>
          </p:nvPr>
        </p:nvSpPr>
        <p:spPr/>
        <p:txBody>
          <a:bodyPr/>
          <a:lstStyle/>
          <a:p>
            <a:fld id="{80EDCBF0-D639-4C6B-A85A-8E72B3C0DCB6}" type="slidenum">
              <a:rPr lang="en-US" smtClean="0"/>
              <a:t>‹#›</a:t>
            </a:fld>
            <a:endParaRPr lang="en-US"/>
          </a:p>
        </p:txBody>
      </p:sp>
    </p:spTree>
    <p:extLst>
      <p:ext uri="{BB962C8B-B14F-4D97-AF65-F5344CB8AC3E}">
        <p14:creationId xmlns:p14="http://schemas.microsoft.com/office/powerpoint/2010/main" val="69888229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BF9F68-975E-4D13-8EE2-61AB18ADC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C6AFCB-3E3B-44CF-A27E-037848DDA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B08AA-EFD7-479E-9388-24A83F2C7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A24C1-FE84-4600-9B1D-EEFDFCB8E2DF}" type="datetimeFigureOut">
              <a:rPr lang="en-US" smtClean="0"/>
              <a:t>6/24/2021</a:t>
            </a:fld>
            <a:endParaRPr lang="en-US"/>
          </a:p>
        </p:txBody>
      </p:sp>
      <p:sp>
        <p:nvSpPr>
          <p:cNvPr id="5" name="Footer Placeholder 4">
            <a:extLst>
              <a:ext uri="{FF2B5EF4-FFF2-40B4-BE49-F238E27FC236}">
                <a16:creationId xmlns:a16="http://schemas.microsoft.com/office/drawing/2014/main" id="{13628BE6-8579-46A6-8060-034A9F825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1BEF7-5806-4F19-9552-9139B2DCE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DCBF0-D639-4C6B-A85A-8E72B3C0DCB6}" type="slidenum">
              <a:rPr lang="en-US" smtClean="0"/>
              <a:t>‹#›</a:t>
            </a:fld>
            <a:endParaRPr lang="en-US"/>
          </a:p>
        </p:txBody>
      </p:sp>
    </p:spTree>
    <p:extLst>
      <p:ext uri="{BB962C8B-B14F-4D97-AF65-F5344CB8AC3E}">
        <p14:creationId xmlns:p14="http://schemas.microsoft.com/office/powerpoint/2010/main" val="333336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 Id="rId9" Type="http://schemas.openxmlformats.org/officeDocument/2006/relationships/image" Target="../media/image33.jpe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409F83BB-9FB1-4BDE-91E7-4DE4DA2BF0DD}"/>
              </a:ext>
            </a:extLst>
          </p:cNvPr>
          <p:cNvPicPr>
            <a:picLocks noChangeAspect="1"/>
          </p:cNvPicPr>
          <p:nvPr/>
        </p:nvPicPr>
        <p:blipFill rotWithShape="1">
          <a:blip r:embed="rId2"/>
          <a:srcRect l="29906" t="9091" r="-1" b="-1"/>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7A4A92-368A-4999-B445-28632CC2ACEA}"/>
              </a:ext>
            </a:extLst>
          </p:cNvPr>
          <p:cNvSpPr>
            <a:spLocks noGrp="1"/>
          </p:cNvSpPr>
          <p:nvPr>
            <p:ph type="ctrTitle"/>
          </p:nvPr>
        </p:nvSpPr>
        <p:spPr>
          <a:xfrm>
            <a:off x="477980" y="1634986"/>
            <a:ext cx="4965557" cy="1722934"/>
          </a:xfrm>
        </p:spPr>
        <p:txBody>
          <a:bodyPr anchor="b">
            <a:normAutofit/>
          </a:bodyPr>
          <a:lstStyle/>
          <a:p>
            <a:pPr algn="l"/>
            <a:r>
              <a:rPr lang="en-US" sz="4800" dirty="0"/>
              <a:t>Optical Character Recognition System</a:t>
            </a:r>
          </a:p>
        </p:txBody>
      </p:sp>
      <p:sp>
        <p:nvSpPr>
          <p:cNvPr id="3" name="Subtitle 2">
            <a:extLst>
              <a:ext uri="{FF2B5EF4-FFF2-40B4-BE49-F238E27FC236}">
                <a16:creationId xmlns:a16="http://schemas.microsoft.com/office/drawing/2014/main" id="{F14AEDF4-F5AA-4B8A-9FF3-CACE1494B7FF}"/>
              </a:ext>
            </a:extLst>
          </p:cNvPr>
          <p:cNvSpPr>
            <a:spLocks noGrp="1"/>
          </p:cNvSpPr>
          <p:nvPr>
            <p:ph type="subTitle" idx="1"/>
          </p:nvPr>
        </p:nvSpPr>
        <p:spPr>
          <a:xfrm>
            <a:off x="477980" y="4872922"/>
            <a:ext cx="4023359" cy="1208141"/>
          </a:xfrm>
        </p:spPr>
        <p:txBody>
          <a:bodyPr>
            <a:normAutofit/>
          </a:bodyPr>
          <a:lstStyle/>
          <a:p>
            <a:pPr algn="l"/>
            <a:r>
              <a:rPr lang="en-US" sz="1900" dirty="0"/>
              <a:t>By: Aayushi Gupta, Mila </a:t>
            </a:r>
            <a:r>
              <a:rPr lang="en-US" sz="1900" dirty="0" err="1"/>
              <a:t>Hristova</a:t>
            </a:r>
            <a:endParaRPr lang="en-US" sz="1900" dirty="0"/>
          </a:p>
          <a:p>
            <a:pPr algn="l"/>
            <a:r>
              <a:rPr lang="en-US" sz="1900" dirty="0"/>
              <a:t>Subject Name: AI System Technologies</a:t>
            </a:r>
          </a:p>
          <a:p>
            <a:pPr algn="l"/>
            <a:r>
              <a:rPr lang="en-US" sz="1900" dirty="0"/>
              <a:t>Subject Code: EAI 6020</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57659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02057-BA86-487A-8E1D-4DE6BADC132C}"/>
              </a:ext>
            </a:extLst>
          </p:cNvPr>
          <p:cNvSpPr>
            <a:spLocks noGrp="1"/>
          </p:cNvSpPr>
          <p:nvPr>
            <p:ph type="title"/>
          </p:nvPr>
        </p:nvSpPr>
        <p:spPr>
          <a:xfrm>
            <a:off x="838200" y="585216"/>
            <a:ext cx="10515600" cy="1325563"/>
          </a:xfrm>
        </p:spPr>
        <p:txBody>
          <a:bodyPr>
            <a:normAutofit/>
          </a:bodyPr>
          <a:lstStyle/>
          <a:p>
            <a:r>
              <a:rPr lang="en-US">
                <a:solidFill>
                  <a:schemeClr val="bg1"/>
                </a:solidFill>
              </a:rPr>
              <a:t>Report</a:t>
            </a:r>
          </a:p>
        </p:txBody>
      </p:sp>
      <p:pic>
        <p:nvPicPr>
          <p:cNvPr id="4" name="Picture 3" descr="Graphical user interface, application&#10;&#10;Description automatically generated">
            <a:extLst>
              <a:ext uri="{FF2B5EF4-FFF2-40B4-BE49-F238E27FC236}">
                <a16:creationId xmlns:a16="http://schemas.microsoft.com/office/drawing/2014/main" id="{C8ABCC7C-12C4-4C62-BC03-C9DEAFFF0BE0}"/>
              </a:ext>
            </a:extLst>
          </p:cNvPr>
          <p:cNvPicPr/>
          <p:nvPr/>
        </p:nvPicPr>
        <p:blipFill rotWithShape="1">
          <a:blip r:embed="rId2">
            <a:extLst>
              <a:ext uri="{28A0092B-C50C-407E-A947-70E740481C1C}">
                <a14:useLocalDpi xmlns:a14="http://schemas.microsoft.com/office/drawing/2010/main" val="0"/>
              </a:ext>
            </a:extLst>
          </a:blip>
          <a:srcRect r="3" b="7574"/>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57C5585-B7CA-4916-84DC-FBBD1FD2A531}"/>
              </a:ext>
            </a:extLst>
          </p:cNvPr>
          <p:cNvSpPr>
            <a:spLocks noGrp="1"/>
          </p:cNvSpPr>
          <p:nvPr>
            <p:ph idx="1"/>
          </p:nvPr>
        </p:nvSpPr>
        <p:spPr>
          <a:xfrm>
            <a:off x="7546848" y="2516777"/>
            <a:ext cx="3803904" cy="3660185"/>
          </a:xfrm>
        </p:spPr>
        <p:txBody>
          <a:bodyPr anchor="ctr">
            <a:normAutofit/>
          </a:bodyPr>
          <a:lstStyle/>
          <a:p>
            <a:pPr marL="0" indent="0">
              <a:buNone/>
            </a:pPr>
            <a:r>
              <a:rPr lang="en-US" sz="2200" dirty="0">
                <a:effectLst/>
                <a:latin typeface="Times New Roman" panose="02020603050405020304" pitchFamily="18" charset="0"/>
                <a:ea typeface="SimSun" panose="02010600030101010101" pitchFamily="2" charset="-122"/>
              </a:rPr>
              <a:t>The report was created using Power BI. The slicers can be used to interact with the report and look at various burials. </a:t>
            </a:r>
          </a:p>
          <a:p>
            <a:pPr marL="0" indent="0">
              <a:buNone/>
            </a:pPr>
            <a:r>
              <a:rPr lang="en-US" sz="2200" dirty="0">
                <a:effectLst/>
                <a:latin typeface="Times New Roman" panose="02020603050405020304" pitchFamily="18" charset="0"/>
                <a:ea typeface="SimSun" panose="02010600030101010101" pitchFamily="2" charset="-122"/>
              </a:rPr>
              <a:t>Per the report we were able to identify that Type A has higher percentage of deathrate after 78 years of age than Type B</a:t>
            </a:r>
            <a:endParaRPr lang="en-US" sz="2200" dirty="0"/>
          </a:p>
          <a:p>
            <a:pPr marL="0" indent="0">
              <a:buNone/>
            </a:pPr>
            <a:endParaRPr lang="en-US" sz="2200" dirty="0"/>
          </a:p>
        </p:txBody>
      </p:sp>
    </p:spTree>
    <p:extLst>
      <p:ext uri="{BB962C8B-B14F-4D97-AF65-F5344CB8AC3E}">
        <p14:creationId xmlns:p14="http://schemas.microsoft.com/office/powerpoint/2010/main" val="278365453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C576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8C648F-544D-4823-9BAA-43EAB006209E}"/>
              </a:ext>
            </a:extLst>
          </p:cNvPr>
          <p:cNvSpPr>
            <a:spLocks noGrp="1"/>
          </p:cNvSpPr>
          <p:nvPr>
            <p:ph type="title"/>
          </p:nvPr>
        </p:nvSpPr>
        <p:spPr>
          <a:xfrm>
            <a:off x="524256" y="491260"/>
            <a:ext cx="6594189" cy="1625210"/>
          </a:xfrm>
        </p:spPr>
        <p:txBody>
          <a:bodyPr>
            <a:normAutofit/>
          </a:bodyPr>
          <a:lstStyle/>
          <a:p>
            <a:r>
              <a:rPr lang="en-US">
                <a:solidFill>
                  <a:srgbClr val="FFFFFF"/>
                </a:solidFill>
              </a:rPr>
              <a:t>Dashboard </a:t>
            </a:r>
          </a:p>
        </p:txBody>
      </p:sp>
      <p:pic>
        <p:nvPicPr>
          <p:cNvPr id="4" name="Picture 3" descr="Graphical user interface, chart, application&#10;&#10;Description automatically generated">
            <a:extLst>
              <a:ext uri="{FF2B5EF4-FFF2-40B4-BE49-F238E27FC236}">
                <a16:creationId xmlns:a16="http://schemas.microsoft.com/office/drawing/2014/main" id="{026B8F28-86CF-4B89-8DBD-2F6470BB7DA8}"/>
              </a:ext>
            </a:extLst>
          </p:cNvPr>
          <p:cNvPicPr/>
          <p:nvPr/>
        </p:nvPicPr>
        <p:blipFill rotWithShape="1">
          <a:blip r:embed="rId2" cstate="print">
            <a:extLst>
              <a:ext uri="{28A0092B-C50C-407E-A947-70E740481C1C}">
                <a14:useLocalDpi xmlns:a14="http://schemas.microsoft.com/office/drawing/2010/main" val="0"/>
              </a:ext>
            </a:extLst>
          </a:blip>
          <a:srcRect r="2692" b="-3"/>
          <a:stretch/>
        </p:blipFill>
        <p:spPr bwMode="auto">
          <a:xfrm>
            <a:off x="327547" y="2454903"/>
            <a:ext cx="7058306" cy="4080254"/>
          </a:xfrm>
          <a:prstGeom prst="rect">
            <a:avLst/>
          </a:prstGeom>
          <a:noFill/>
          <a:extLst>
            <a:ext uri="{53640926-AAD7-44D8-BBD7-CCE9431645EC}">
              <a14:shadowObscured xmlns:a14="http://schemas.microsoft.com/office/drawing/2010/main"/>
            </a:ext>
          </a:extLst>
        </p:spPr>
      </p:pic>
      <p:sp>
        <p:nvSpPr>
          <p:cNvPr id="14"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570CA68-6C21-417F-A88E-62805DFFD73F}"/>
              </a:ext>
            </a:extLst>
          </p:cNvPr>
          <p:cNvSpPr>
            <a:spLocks noGrp="1"/>
          </p:cNvSpPr>
          <p:nvPr>
            <p:ph idx="1"/>
          </p:nvPr>
        </p:nvSpPr>
        <p:spPr>
          <a:xfrm>
            <a:off x="8029319" y="917725"/>
            <a:ext cx="3424739" cy="4852362"/>
          </a:xfrm>
        </p:spPr>
        <p:txBody>
          <a:bodyPr anchor="ctr">
            <a:normAutofit/>
          </a:bodyPr>
          <a:lstStyle/>
          <a:p>
            <a:pPr marL="0" indent="0">
              <a:buNone/>
            </a:pPr>
            <a:r>
              <a:rPr lang="en-US" sz="2000">
                <a:solidFill>
                  <a:srgbClr val="FFFFFF"/>
                </a:solidFill>
              </a:rPr>
              <a:t>The dashboard gave us insights about the accuracy of the records read. Cloud Vision was able to accurately read the ‘Section’ of all type A records while it accurately read only 18 rows of ‘Section’ in Type-B. This difference can be attributed to missing information, incorrect placement of data, blurred or unreadable data in Type B records.</a:t>
            </a:r>
          </a:p>
        </p:txBody>
      </p:sp>
    </p:spTree>
    <p:extLst>
      <p:ext uri="{BB962C8B-B14F-4D97-AF65-F5344CB8AC3E}">
        <p14:creationId xmlns:p14="http://schemas.microsoft.com/office/powerpoint/2010/main" val="34919321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B52951C-19BE-4456-8C88-54EE326DEA60}"/>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Conclusion</a:t>
            </a:r>
          </a:p>
        </p:txBody>
      </p:sp>
      <p:sp>
        <p:nvSpPr>
          <p:cNvPr id="3" name="Content Placeholder 2">
            <a:extLst>
              <a:ext uri="{FF2B5EF4-FFF2-40B4-BE49-F238E27FC236}">
                <a16:creationId xmlns:a16="http://schemas.microsoft.com/office/drawing/2014/main" id="{D208E686-0674-48A1-A319-2D3463935889}"/>
              </a:ext>
            </a:extLst>
          </p:cNvPr>
          <p:cNvSpPr>
            <a:spLocks noGrp="1"/>
          </p:cNvSpPr>
          <p:nvPr>
            <p:ph idx="1"/>
          </p:nvPr>
        </p:nvSpPr>
        <p:spPr>
          <a:xfrm>
            <a:off x="5573864" y="1166933"/>
            <a:ext cx="5716988" cy="4279709"/>
          </a:xfrm>
        </p:spPr>
        <p:txBody>
          <a:bodyPr anchor="ctr">
            <a:normAutofit/>
          </a:bodyPr>
          <a:lstStyle/>
          <a:p>
            <a:r>
              <a:rPr lang="en-US" sz="1900"/>
              <a:t>The tools used in this project have determined the answers that we were looking for. In the process we worked with Python language in IDE:VS Code combined with Cloud Vision API and OpenCV which were able to extract the images from the forms provided to us. These images were then saved into CSV files used for further analysis. </a:t>
            </a:r>
          </a:p>
          <a:p>
            <a:r>
              <a:rPr lang="en-US" sz="1900"/>
              <a:t>Type A which has 43 records collected and Type B which have 41 records collected display big difference in death rate. Type A has higher percentage of deathrate within the age of 75+ than Type B. The records are 14:1 which is a very drastic change. The extraction of the text and visualization method that were used gave a high percentage of accuracy within the analysis that were run in the process</a:t>
            </a:r>
          </a:p>
        </p:txBody>
      </p:sp>
    </p:spTree>
    <p:extLst>
      <p:ext uri="{BB962C8B-B14F-4D97-AF65-F5344CB8AC3E}">
        <p14:creationId xmlns:p14="http://schemas.microsoft.com/office/powerpoint/2010/main" val="428526424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257ED-8F99-40D9-8F3F-4199BE5EEC07}"/>
              </a:ext>
            </a:extLst>
          </p:cNvPr>
          <p:cNvSpPr>
            <a:spLocks noGrp="1"/>
          </p:cNvSpPr>
          <p:nvPr>
            <p:ph type="title"/>
          </p:nvPr>
        </p:nvSpPr>
        <p:spPr>
          <a:xfrm>
            <a:off x="880281" y="921452"/>
            <a:ext cx="4985018" cy="3268639"/>
          </a:xfrm>
        </p:spPr>
        <p:txBody>
          <a:bodyPr vert="horz" lIns="91440" tIns="45720" rIns="91440" bIns="45720" rtlCol="0" anchor="b">
            <a:normAutofit/>
          </a:bodyPr>
          <a:lstStyle/>
          <a:p>
            <a:r>
              <a:rPr lang="en-US" sz="7200" kern="1200">
                <a:solidFill>
                  <a:schemeClr val="tx1"/>
                </a:solidFill>
                <a:latin typeface="+mj-lt"/>
                <a:ea typeface="+mj-ea"/>
                <a:cs typeface="+mj-cs"/>
              </a:rPr>
              <a:t>THANK YOU</a:t>
            </a:r>
          </a:p>
        </p:txBody>
      </p:sp>
      <p:sp>
        <p:nvSpPr>
          <p:cNvPr id="9" name="Freeform: Shape 8">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979260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B256D8C-883B-431A-991C-4D2F4F5D27BE}"/>
              </a:ext>
            </a:extLst>
          </p:cNvPr>
          <p:cNvPicPr>
            <a:picLocks noChangeAspect="1"/>
          </p:cNvPicPr>
          <p:nvPr/>
        </p:nvPicPr>
        <p:blipFill rotWithShape="1">
          <a:blip r:embed="rId2">
            <a:alphaModFix amt="35000"/>
          </a:blip>
          <a:srcRect t="10877" b="4853"/>
          <a:stretch/>
        </p:blipFill>
        <p:spPr>
          <a:xfrm>
            <a:off x="20" y="10"/>
            <a:ext cx="12191980" cy="6857990"/>
          </a:xfrm>
          <a:prstGeom prst="rect">
            <a:avLst/>
          </a:prstGeom>
        </p:spPr>
      </p:pic>
      <p:sp>
        <p:nvSpPr>
          <p:cNvPr id="2" name="Title 1">
            <a:extLst>
              <a:ext uri="{FF2B5EF4-FFF2-40B4-BE49-F238E27FC236}">
                <a16:creationId xmlns:a16="http://schemas.microsoft.com/office/drawing/2014/main" id="{0034E291-D575-47DB-9546-3D33D7A4EBF4}"/>
              </a:ext>
            </a:extLst>
          </p:cNvPr>
          <p:cNvSpPr>
            <a:spLocks noGrp="1"/>
          </p:cNvSpPr>
          <p:nvPr>
            <p:ph type="title"/>
          </p:nvPr>
        </p:nvSpPr>
        <p:spPr>
          <a:xfrm>
            <a:off x="838200" y="365125"/>
            <a:ext cx="10515600" cy="1325563"/>
          </a:xfrm>
        </p:spPr>
        <p:txBody>
          <a:bodyPr>
            <a:normAutofit/>
          </a:bodyPr>
          <a:lstStyle/>
          <a:p>
            <a:r>
              <a:rPr lang="en-US">
                <a:solidFill>
                  <a:srgbClr val="FFFFFF"/>
                </a:solidFill>
              </a:rPr>
              <a:t>Introduction</a:t>
            </a:r>
          </a:p>
        </p:txBody>
      </p:sp>
      <p:graphicFrame>
        <p:nvGraphicFramePr>
          <p:cNvPr id="5" name="Content Placeholder 2">
            <a:extLst>
              <a:ext uri="{FF2B5EF4-FFF2-40B4-BE49-F238E27FC236}">
                <a16:creationId xmlns:a16="http://schemas.microsoft.com/office/drawing/2014/main" id="{30D7A58C-3AF7-43A2-A40C-4450AFF9A69B}"/>
              </a:ext>
            </a:extLst>
          </p:cNvPr>
          <p:cNvGraphicFramePr>
            <a:graphicFrameLocks noGrp="1"/>
          </p:cNvGraphicFramePr>
          <p:nvPr>
            <p:ph idx="1"/>
            <p:extLst>
              <p:ext uri="{D42A27DB-BD31-4B8C-83A1-F6EECF244321}">
                <p14:modId xmlns:p14="http://schemas.microsoft.com/office/powerpoint/2010/main" val="21304570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405237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0598F-7843-486B-A810-939A5E57AF9A}"/>
              </a:ext>
            </a:extLst>
          </p:cNvPr>
          <p:cNvSpPr>
            <a:spLocks noGrp="1"/>
          </p:cNvSpPr>
          <p:nvPr>
            <p:ph type="title"/>
          </p:nvPr>
        </p:nvSpPr>
        <p:spPr>
          <a:xfrm>
            <a:off x="838200" y="556995"/>
            <a:ext cx="10515600" cy="1133693"/>
          </a:xfrm>
        </p:spPr>
        <p:txBody>
          <a:bodyPr>
            <a:normAutofit/>
          </a:bodyPr>
          <a:lstStyle/>
          <a:p>
            <a:r>
              <a:rPr lang="en-US" sz="5200"/>
              <a:t>Project Description</a:t>
            </a:r>
          </a:p>
        </p:txBody>
      </p:sp>
      <p:graphicFrame>
        <p:nvGraphicFramePr>
          <p:cNvPr id="5" name="Content Placeholder 2">
            <a:extLst>
              <a:ext uri="{FF2B5EF4-FFF2-40B4-BE49-F238E27FC236}">
                <a16:creationId xmlns:a16="http://schemas.microsoft.com/office/drawing/2014/main" id="{452D08B6-4972-4984-8951-89770E48C7AD}"/>
              </a:ext>
            </a:extLst>
          </p:cNvPr>
          <p:cNvGraphicFramePr>
            <a:graphicFrameLocks noGrp="1"/>
          </p:cNvGraphicFramePr>
          <p:nvPr>
            <p:ph idx="1"/>
            <p:extLst>
              <p:ext uri="{D42A27DB-BD31-4B8C-83A1-F6EECF244321}">
                <p14:modId xmlns:p14="http://schemas.microsoft.com/office/powerpoint/2010/main" val="34302719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8891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A7BED-F188-4D95-A520-C83B91506643}"/>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Data Extraction</a:t>
            </a:r>
          </a:p>
        </p:txBody>
      </p:sp>
      <p:sp>
        <p:nvSpPr>
          <p:cNvPr id="3" name="Content Placeholder 2">
            <a:extLst>
              <a:ext uri="{FF2B5EF4-FFF2-40B4-BE49-F238E27FC236}">
                <a16:creationId xmlns:a16="http://schemas.microsoft.com/office/drawing/2014/main" id="{BFEC4465-5488-486F-BAD4-B3D2713E6588}"/>
              </a:ext>
            </a:extLst>
          </p:cNvPr>
          <p:cNvSpPr>
            <a:spLocks noGrp="1"/>
          </p:cNvSpPr>
          <p:nvPr>
            <p:ph idx="1"/>
          </p:nvPr>
        </p:nvSpPr>
        <p:spPr>
          <a:xfrm>
            <a:off x="643468" y="2638043"/>
            <a:ext cx="3363974" cy="3415623"/>
          </a:xfrm>
        </p:spPr>
        <p:txBody>
          <a:bodyPr>
            <a:normAutofit/>
          </a:bodyPr>
          <a:lstStyle/>
          <a:p>
            <a:pPr marL="0" indent="0">
              <a:buNone/>
            </a:pPr>
            <a:r>
              <a:rPr lang="en-US" sz="2000" dirty="0"/>
              <a:t>Create an empty template for </a:t>
            </a:r>
            <a:r>
              <a:rPr lang="en-US" sz="2000" dirty="0" err="1"/>
              <a:t>keypoint</a:t>
            </a:r>
            <a:r>
              <a:rPr lang="en-US" sz="2000" dirty="0"/>
              <a:t> matching. </a:t>
            </a:r>
          </a:p>
          <a:p>
            <a:endParaRPr lang="en-US" sz="2000" dirty="0"/>
          </a:p>
        </p:txBody>
      </p:sp>
      <p:pic>
        <p:nvPicPr>
          <p:cNvPr id="5" name="Picture 4" descr="Diagram&#10;&#10;Description automatically generated">
            <a:extLst>
              <a:ext uri="{FF2B5EF4-FFF2-40B4-BE49-F238E27FC236}">
                <a16:creationId xmlns:a16="http://schemas.microsoft.com/office/drawing/2014/main" id="{0B73DE17-9B2A-4A1A-AFBD-A70C7D38BE41}"/>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297763" y="1481149"/>
            <a:ext cx="6250769" cy="3734835"/>
          </a:xfrm>
          <a:prstGeom prst="rect">
            <a:avLst/>
          </a:prstGeom>
          <a:noFill/>
        </p:spPr>
      </p:pic>
    </p:spTree>
    <p:extLst>
      <p:ext uri="{BB962C8B-B14F-4D97-AF65-F5344CB8AC3E}">
        <p14:creationId xmlns:p14="http://schemas.microsoft.com/office/powerpoint/2010/main" val="367795031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D8D3F4B-3CE1-43E2-9AF9-B4175384B85D}"/>
              </a:ext>
            </a:extLst>
          </p:cNvPr>
          <p:cNvSpPr>
            <a:spLocks noGrp="1"/>
          </p:cNvSpPr>
          <p:nvPr>
            <p:ph idx="1"/>
          </p:nvPr>
        </p:nvSpPr>
        <p:spPr>
          <a:xfrm>
            <a:off x="767290" y="3383121"/>
            <a:ext cx="3582072" cy="2793251"/>
          </a:xfrm>
        </p:spPr>
        <p:txBody>
          <a:bodyPr anchor="t">
            <a:normAutofit/>
          </a:bodyPr>
          <a:lstStyle/>
          <a:p>
            <a:pPr marL="0" indent="0">
              <a:buNone/>
            </a:pPr>
            <a:r>
              <a:rPr lang="en-US" sz="2000" dirty="0">
                <a:solidFill>
                  <a:schemeClr val="bg1"/>
                </a:solidFill>
              </a:rPr>
              <a:t>Detecting </a:t>
            </a:r>
            <a:r>
              <a:rPr lang="en-US" sz="2000" dirty="0" err="1">
                <a:solidFill>
                  <a:schemeClr val="bg1"/>
                </a:solidFill>
              </a:rPr>
              <a:t>keypoints</a:t>
            </a:r>
            <a:r>
              <a:rPr lang="en-US" sz="2000" dirty="0">
                <a:solidFill>
                  <a:schemeClr val="bg1"/>
                </a:solidFill>
              </a:rPr>
              <a:t> using </a:t>
            </a:r>
            <a:r>
              <a:rPr lang="en-US" sz="2000">
                <a:solidFill>
                  <a:schemeClr val="bg1"/>
                </a:solidFill>
              </a:rPr>
              <a:t>orb.detectAndCompute</a:t>
            </a:r>
            <a:endParaRPr lang="en-US" sz="2000" dirty="0">
              <a:solidFill>
                <a:schemeClr val="bg1"/>
              </a:solidFill>
            </a:endParaRPr>
          </a:p>
        </p:txBody>
      </p:sp>
      <p:pic>
        <p:nvPicPr>
          <p:cNvPr id="4" name="Picture 3" descr="Diagram&#10;&#10;Description automatically generated">
            <a:extLst>
              <a:ext uri="{FF2B5EF4-FFF2-40B4-BE49-F238E27FC236}">
                <a16:creationId xmlns:a16="http://schemas.microsoft.com/office/drawing/2014/main" id="{E26EE8F8-BBF9-4511-BAA6-F6B4BE9C77B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116652" y="997666"/>
            <a:ext cx="6642532" cy="4284434"/>
          </a:xfrm>
          <a:prstGeom prst="rect">
            <a:avLst/>
          </a:prstGeom>
        </p:spPr>
      </p:pic>
    </p:spTree>
    <p:extLst>
      <p:ext uri="{BB962C8B-B14F-4D97-AF65-F5344CB8AC3E}">
        <p14:creationId xmlns:p14="http://schemas.microsoft.com/office/powerpoint/2010/main" val="45085456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7198B5D7-E21A-4F08-914C-80C9316FDFD4}"/>
              </a:ext>
            </a:extLst>
          </p:cNvPr>
          <p:cNvSpPr>
            <a:spLocks noGrp="1"/>
          </p:cNvSpPr>
          <p:nvPr>
            <p:ph idx="1"/>
          </p:nvPr>
        </p:nvSpPr>
        <p:spPr>
          <a:xfrm>
            <a:off x="767290" y="3383121"/>
            <a:ext cx="3582072" cy="2793251"/>
          </a:xfrm>
        </p:spPr>
        <p:txBody>
          <a:bodyPr anchor="t">
            <a:normAutofit/>
          </a:bodyPr>
          <a:lstStyle/>
          <a:p>
            <a:pPr marL="0" indent="0">
              <a:buNone/>
            </a:pPr>
            <a:r>
              <a:rPr lang="en-US" sz="2000" dirty="0">
                <a:solidFill>
                  <a:schemeClr val="bg1"/>
                </a:solidFill>
                <a:effectLst/>
                <a:ea typeface="Times New Roman" panose="02020603050405020304" pitchFamily="18" charset="0"/>
              </a:rPr>
              <a:t>After the </a:t>
            </a:r>
            <a:r>
              <a:rPr lang="en-US" sz="2000" dirty="0" err="1">
                <a:solidFill>
                  <a:schemeClr val="bg1"/>
                </a:solidFill>
                <a:effectLst/>
                <a:ea typeface="Times New Roman" panose="02020603050405020304" pitchFamily="18" charset="0"/>
              </a:rPr>
              <a:t>keypoints</a:t>
            </a:r>
            <a:r>
              <a:rPr lang="en-US" sz="2000" dirty="0">
                <a:solidFill>
                  <a:schemeClr val="bg1"/>
                </a:solidFill>
                <a:effectLst/>
                <a:ea typeface="Times New Roman" panose="02020603050405020304" pitchFamily="18" charset="0"/>
              </a:rPr>
              <a:t> were detected, we used </a:t>
            </a:r>
            <a:r>
              <a:rPr lang="en-US" sz="2000" dirty="0" err="1">
                <a:solidFill>
                  <a:schemeClr val="bg1"/>
                </a:solidFill>
                <a:effectLst/>
                <a:ea typeface="Times New Roman" panose="02020603050405020304" pitchFamily="18" charset="0"/>
              </a:rPr>
              <a:t>BruteForce</a:t>
            </a:r>
            <a:r>
              <a:rPr lang="en-US" sz="2000" dirty="0">
                <a:solidFill>
                  <a:schemeClr val="bg1"/>
                </a:solidFill>
                <a:effectLst/>
                <a:ea typeface="Times New Roman" panose="02020603050405020304" pitchFamily="18" charset="0"/>
              </a:rPr>
              <a:t> Matcher to match the </a:t>
            </a:r>
            <a:r>
              <a:rPr lang="en-US" sz="2000" dirty="0" err="1">
                <a:solidFill>
                  <a:schemeClr val="bg1"/>
                </a:solidFill>
                <a:effectLst/>
                <a:ea typeface="Times New Roman" panose="02020603050405020304" pitchFamily="18" charset="0"/>
              </a:rPr>
              <a:t>keypoints</a:t>
            </a:r>
            <a:r>
              <a:rPr lang="en-US" sz="2000" dirty="0">
                <a:solidFill>
                  <a:schemeClr val="bg1"/>
                </a:solidFill>
                <a:effectLst/>
                <a:ea typeface="Times New Roman" panose="02020603050405020304" pitchFamily="18" charset="0"/>
              </a:rPr>
              <a:t> in our input image</a:t>
            </a:r>
            <a:endParaRPr lang="en-US" sz="2000" dirty="0">
              <a:solidFill>
                <a:schemeClr val="bg1"/>
              </a:solidFill>
            </a:endParaRPr>
          </a:p>
        </p:txBody>
      </p:sp>
      <p:pic>
        <p:nvPicPr>
          <p:cNvPr id="4" name="Picture 3" descr="Chart&#10;&#10;Description automatically generated">
            <a:extLst>
              <a:ext uri="{FF2B5EF4-FFF2-40B4-BE49-F238E27FC236}">
                <a16:creationId xmlns:a16="http://schemas.microsoft.com/office/drawing/2014/main" id="{FD0E066E-3921-4F3D-8EFB-235924C289F8}"/>
              </a:ext>
            </a:extLst>
          </p:cNvPr>
          <p:cNvPicPr/>
          <p:nvPr/>
        </p:nvPicPr>
        <p:blipFill>
          <a:blip r:embed="rId2">
            <a:extLst>
              <a:ext uri="{28A0092B-C50C-407E-A947-70E740481C1C}">
                <a14:useLocalDpi xmlns:a14="http://schemas.microsoft.com/office/drawing/2010/main" val="0"/>
              </a:ext>
            </a:extLst>
          </a:blip>
          <a:stretch>
            <a:fillRect/>
          </a:stretch>
        </p:blipFill>
        <p:spPr>
          <a:xfrm>
            <a:off x="5116652" y="1064093"/>
            <a:ext cx="6642532" cy="4151581"/>
          </a:xfrm>
          <a:prstGeom prst="rect">
            <a:avLst/>
          </a:prstGeom>
        </p:spPr>
      </p:pic>
    </p:spTree>
    <p:extLst>
      <p:ext uri="{BB962C8B-B14F-4D97-AF65-F5344CB8AC3E}">
        <p14:creationId xmlns:p14="http://schemas.microsoft.com/office/powerpoint/2010/main" val="3025335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645CF-CD6C-48FC-8DAB-0FB14F7F1F1A}"/>
              </a:ext>
            </a:extLst>
          </p:cNvPr>
          <p:cNvSpPr>
            <a:spLocks noGrp="1"/>
          </p:cNvSpPr>
          <p:nvPr>
            <p:ph idx="1"/>
          </p:nvPr>
        </p:nvSpPr>
        <p:spPr>
          <a:xfrm>
            <a:off x="395909" y="299968"/>
            <a:ext cx="10515600" cy="4351338"/>
          </a:xfrm>
        </p:spPr>
        <p:txBody>
          <a:bodyPr/>
          <a:lstStyle/>
          <a:p>
            <a:pPr marL="0" indent="0">
              <a:buNone/>
            </a:pPr>
            <a:r>
              <a:rPr lang="en-US" dirty="0"/>
              <a:t>To extract the data and store it under the correct column names, we defined certain region of interests which was used to detect the area of text in the image</a:t>
            </a:r>
          </a:p>
        </p:txBody>
      </p:sp>
      <p:pic>
        <p:nvPicPr>
          <p:cNvPr id="4" name="Picture 3" descr="Text, table&#10;&#10;Description automatically generated">
            <a:extLst>
              <a:ext uri="{FF2B5EF4-FFF2-40B4-BE49-F238E27FC236}">
                <a16:creationId xmlns:a16="http://schemas.microsoft.com/office/drawing/2014/main" id="{7361067B-8914-4CC1-98D1-1DBFBCB0FFCF}"/>
              </a:ext>
            </a:extLst>
          </p:cNvPr>
          <p:cNvPicPr/>
          <p:nvPr/>
        </p:nvPicPr>
        <p:blipFill>
          <a:blip r:embed="rId2">
            <a:extLst>
              <a:ext uri="{28A0092B-C50C-407E-A947-70E740481C1C}">
                <a14:useLocalDpi xmlns:a14="http://schemas.microsoft.com/office/drawing/2010/main" val="0"/>
              </a:ext>
            </a:extLst>
          </a:blip>
          <a:stretch>
            <a:fillRect/>
          </a:stretch>
        </p:blipFill>
        <p:spPr>
          <a:xfrm>
            <a:off x="659295" y="1904171"/>
            <a:ext cx="5850836" cy="3433142"/>
          </a:xfrm>
          <a:prstGeom prst="rect">
            <a:avLst/>
          </a:prstGeom>
        </p:spPr>
      </p:pic>
      <p:pic>
        <p:nvPicPr>
          <p:cNvPr id="2055" name="Picture 11">
            <a:extLst>
              <a:ext uri="{FF2B5EF4-FFF2-40B4-BE49-F238E27FC236}">
                <a16:creationId xmlns:a16="http://schemas.microsoft.com/office/drawing/2014/main" id="{91B7CCB6-4DC8-48D3-ADF8-623A79996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4505" y="1734447"/>
            <a:ext cx="5511247" cy="39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14">
            <a:extLst>
              <a:ext uri="{FF2B5EF4-FFF2-40B4-BE49-F238E27FC236}">
                <a16:creationId xmlns:a16="http://schemas.microsoft.com/office/drawing/2014/main" id="{D63EA976-2F8C-4245-9066-24F0F96C93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416" t="-4482" r="45764" b="-43455"/>
          <a:stretch/>
        </p:blipFill>
        <p:spPr bwMode="auto">
          <a:xfrm>
            <a:off x="6686344" y="4713961"/>
            <a:ext cx="2539240" cy="3421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13">
            <a:extLst>
              <a:ext uri="{FF2B5EF4-FFF2-40B4-BE49-F238E27FC236}">
                <a16:creationId xmlns:a16="http://schemas.microsoft.com/office/drawing/2014/main" id="{B0A8D6E3-E4F7-4033-B4C4-1786155BA6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6344" y="2707550"/>
            <a:ext cx="1038225" cy="257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0">
            <a:extLst>
              <a:ext uri="{FF2B5EF4-FFF2-40B4-BE49-F238E27FC236}">
                <a16:creationId xmlns:a16="http://schemas.microsoft.com/office/drawing/2014/main" id="{E1B9D1E9-082A-4D79-9F32-74EE7AE50F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3092" y="3048648"/>
            <a:ext cx="781050" cy="3524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9">
            <a:extLst>
              <a:ext uri="{FF2B5EF4-FFF2-40B4-BE49-F238E27FC236}">
                <a16:creationId xmlns:a16="http://schemas.microsoft.com/office/drawing/2014/main" id="{0559BAEA-BE37-44E5-AF7D-D35AC1280F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4492" y="2267554"/>
            <a:ext cx="2619375" cy="3238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8">
            <a:extLst>
              <a:ext uri="{FF2B5EF4-FFF2-40B4-BE49-F238E27FC236}">
                <a16:creationId xmlns:a16="http://schemas.microsoft.com/office/drawing/2014/main" id="{1ECDAE63-FDC0-46C6-A246-E3EFFEDBC2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2665" y="3598836"/>
            <a:ext cx="1019175" cy="3524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7">
            <a:extLst>
              <a:ext uri="{FF2B5EF4-FFF2-40B4-BE49-F238E27FC236}">
                <a16:creationId xmlns:a16="http://schemas.microsoft.com/office/drawing/2014/main" id="{4A3066A7-B1B1-4745-B267-A4D4E37EB4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5212" y="4148543"/>
            <a:ext cx="1266825" cy="3681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a:extLst>
              <a:ext uri="{FF2B5EF4-FFF2-40B4-BE49-F238E27FC236}">
                <a16:creationId xmlns:a16="http://schemas.microsoft.com/office/drawing/2014/main" id="{28FF7035-C092-484B-826C-69E4C33FC56B}"/>
              </a:ext>
            </a:extLst>
          </p:cNvPr>
          <p:cNvSpPr>
            <a:spLocks noChangeArrowheads="1"/>
          </p:cNvSpPr>
          <p:nvPr/>
        </p:nvSpPr>
        <p:spPr bwMode="auto">
          <a:xfrm>
            <a:off x="-1545534" y="7504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5516E8CA-B7D8-4179-A670-44BDC2832638}"/>
              </a:ext>
            </a:extLst>
          </p:cNvPr>
          <p:cNvSpPr>
            <a:spLocks noChangeArrowheads="1"/>
          </p:cNvSpPr>
          <p:nvPr/>
        </p:nvSpPr>
        <p:spPr bwMode="auto">
          <a:xfrm>
            <a:off x="-1088334" y="34999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7415838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3003A-E0C1-4B5A-8131-508D262C7A5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Extracted Unclean data</a:t>
            </a:r>
          </a:p>
        </p:txBody>
      </p:sp>
      <p:cxnSp>
        <p:nvCxnSpPr>
          <p:cNvPr id="19"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Table&#10;&#10;Description automatically generated">
            <a:extLst>
              <a:ext uri="{FF2B5EF4-FFF2-40B4-BE49-F238E27FC236}">
                <a16:creationId xmlns:a16="http://schemas.microsoft.com/office/drawing/2014/main" id="{65FB500C-62F2-43B0-9C18-EBF332C7A83E}"/>
              </a:ext>
            </a:extLst>
          </p:cNvPr>
          <p:cNvPicPr/>
          <p:nvPr/>
        </p:nvPicPr>
        <p:blipFill rotWithShape="1">
          <a:blip r:embed="rId2">
            <a:extLst>
              <a:ext uri="{28A0092B-C50C-407E-A947-70E740481C1C}">
                <a14:useLocalDpi xmlns:a14="http://schemas.microsoft.com/office/drawing/2010/main" val="0"/>
              </a:ext>
            </a:extLst>
          </a:blip>
          <a:srcRect t="3133"/>
          <a:stretch/>
        </p:blipFill>
        <p:spPr bwMode="auto">
          <a:xfrm>
            <a:off x="7721989" y="2673213"/>
            <a:ext cx="2589650" cy="3997637"/>
          </a:xfrm>
          <a:prstGeom prst="rect">
            <a:avLst/>
          </a:prstGeom>
          <a:extLst>
            <a:ext uri="{53640926-AAD7-44D8-BBD7-CCE9431645EC}">
              <a14:shadowObscured xmlns:a14="http://schemas.microsoft.com/office/drawing/2010/main"/>
            </a:ext>
          </a:extLst>
        </p:spPr>
      </p:pic>
      <p:cxnSp>
        <p:nvCxnSpPr>
          <p:cNvPr id="20"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Table&#10;&#10;Description automatically generated">
            <a:extLst>
              <a:ext uri="{FF2B5EF4-FFF2-40B4-BE49-F238E27FC236}">
                <a16:creationId xmlns:a16="http://schemas.microsoft.com/office/drawing/2014/main" id="{4C251E08-5D80-4954-86D0-CC26BB65B96E}"/>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3512"/>
          <a:stretch/>
        </p:blipFill>
        <p:spPr bwMode="auto">
          <a:xfrm>
            <a:off x="776885" y="2673212"/>
            <a:ext cx="4888664" cy="3997637"/>
          </a:xfrm>
          <a:prstGeom prst="rect">
            <a:avLst/>
          </a:prstGeom>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3F4AD165-AB8C-410F-959F-A7638DB2281B}"/>
              </a:ext>
            </a:extLst>
          </p:cNvPr>
          <p:cNvSpPr txBox="1"/>
          <p:nvPr/>
        </p:nvSpPr>
        <p:spPr>
          <a:xfrm>
            <a:off x="776885" y="2273449"/>
            <a:ext cx="4888664" cy="399763"/>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Type A</a:t>
            </a:r>
          </a:p>
        </p:txBody>
      </p:sp>
      <p:sp>
        <p:nvSpPr>
          <p:cNvPr id="7" name="TextBox 6">
            <a:extLst>
              <a:ext uri="{FF2B5EF4-FFF2-40B4-BE49-F238E27FC236}">
                <a16:creationId xmlns:a16="http://schemas.microsoft.com/office/drawing/2014/main" id="{FBB44E6A-E0CA-40C4-8F8C-2A0589D8FD55}"/>
              </a:ext>
            </a:extLst>
          </p:cNvPr>
          <p:cNvSpPr txBox="1"/>
          <p:nvPr/>
        </p:nvSpPr>
        <p:spPr>
          <a:xfrm>
            <a:off x="7721989" y="2273450"/>
            <a:ext cx="2589650" cy="399763"/>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Type B</a:t>
            </a:r>
          </a:p>
        </p:txBody>
      </p:sp>
    </p:spTree>
    <p:extLst>
      <p:ext uri="{BB962C8B-B14F-4D97-AF65-F5344CB8AC3E}">
        <p14:creationId xmlns:p14="http://schemas.microsoft.com/office/powerpoint/2010/main" val="314475245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4B7ED-6F81-43D4-94E0-37BE19CBFE8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Data after cleaning</a:t>
            </a:r>
          </a:p>
        </p:txBody>
      </p:sp>
      <p:sp>
        <p:nvSpPr>
          <p:cNvPr id="3" name="Content Placeholder 2">
            <a:extLst>
              <a:ext uri="{FF2B5EF4-FFF2-40B4-BE49-F238E27FC236}">
                <a16:creationId xmlns:a16="http://schemas.microsoft.com/office/drawing/2014/main" id="{9B3B4EC8-25BC-46F9-B2EE-D48F1E28BF27}"/>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dirty="0">
                <a:solidFill>
                  <a:srgbClr val="FFCA8C"/>
                </a:solidFill>
              </a:rPr>
              <a:t>Type A                                                                                          Type B</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Table&#10;&#10;Description automatically generated">
            <a:extLst>
              <a:ext uri="{FF2B5EF4-FFF2-40B4-BE49-F238E27FC236}">
                <a16:creationId xmlns:a16="http://schemas.microsoft.com/office/drawing/2014/main" id="{4F119A77-915E-4112-AA20-08632B738679}"/>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7092326" y="2596836"/>
            <a:ext cx="4287012" cy="3997637"/>
          </a:xfrm>
          <a:prstGeom prst="rect">
            <a:avLst/>
          </a:prstGeom>
          <a:noFill/>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able&#10;&#10;Description automatically generated">
            <a:extLst>
              <a:ext uri="{FF2B5EF4-FFF2-40B4-BE49-F238E27FC236}">
                <a16:creationId xmlns:a16="http://schemas.microsoft.com/office/drawing/2014/main" id="{D2121BBC-D4EC-4555-81F9-779AA63E45A3}"/>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66559" y="2596836"/>
            <a:ext cx="5397648" cy="3997636"/>
          </a:xfrm>
          <a:prstGeom prst="rect">
            <a:avLst/>
          </a:prstGeom>
          <a:noFill/>
        </p:spPr>
      </p:pic>
    </p:spTree>
    <p:extLst>
      <p:ext uri="{BB962C8B-B14F-4D97-AF65-F5344CB8AC3E}">
        <p14:creationId xmlns:p14="http://schemas.microsoft.com/office/powerpoint/2010/main" val="410753997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522</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Optical Character Recognition System</vt:lpstr>
      <vt:lpstr>Introduction</vt:lpstr>
      <vt:lpstr>Project Description</vt:lpstr>
      <vt:lpstr>Data Extraction</vt:lpstr>
      <vt:lpstr>PowerPoint Presentation</vt:lpstr>
      <vt:lpstr>PowerPoint Presentation</vt:lpstr>
      <vt:lpstr>PowerPoint Presentation</vt:lpstr>
      <vt:lpstr>Extracted Unclean data</vt:lpstr>
      <vt:lpstr>Data after cleaning</vt:lpstr>
      <vt:lpstr>Report</vt:lpstr>
      <vt:lpstr>Dashboard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Recognition System</dc:title>
  <dc:creator>Aayushi Gupta</dc:creator>
  <cp:lastModifiedBy>Aayushi Gupta</cp:lastModifiedBy>
  <cp:revision>10</cp:revision>
  <dcterms:created xsi:type="dcterms:W3CDTF">2021-06-24T07:15:15Z</dcterms:created>
  <dcterms:modified xsi:type="dcterms:W3CDTF">2021-06-24T13:11:36Z</dcterms:modified>
</cp:coreProperties>
</file>