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57cd2cb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57cd2cb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157cd2cb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157cd2cb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157cd2cb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157cd2cb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5d79b20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5d79b20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8431a4ed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8431a4ed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5d79b20d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5d79b20d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5d79b20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5d79b20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57cd2c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57cd2cb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157cd2c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157cd2c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57cd2c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57cd2c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5d79b20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565d79b20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5d79b20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565d79b20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efa48c11a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efa48c11a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65d79b20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65d79b20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65d79b20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65d79b20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157cd2c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157cd2c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157cd2cb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157cd2cb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157cd2cb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157cd2cb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5d79b2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565d79b2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5d79b20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565d79b20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4059f1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4059f1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4059f11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4059f11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5d79b20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565d79b20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4059f11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4059f11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57cd2cb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57cd2cb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300" y="1323800"/>
            <a:ext cx="8537700" cy="1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Study and Control of B</a:t>
            </a:r>
            <a:r>
              <a:rPr lang="en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iped Robot using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Intelligent Control</a:t>
            </a:r>
            <a:endParaRPr sz="36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44625" y="405715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lang="en" sz="16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By-  </a:t>
            </a:r>
            <a:r>
              <a:rPr lang="en" sz="1600" i="0" u="none" strike="noStrike" cap="none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Aayushi Shrivastava (15115002)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lang="en" sz="160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br>
              <a:rPr lang="en" sz="160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600" b="0" i="0" u="none" strike="noStrike" cap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6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351283" y="4065025"/>
            <a:ext cx="4103842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lang="en" sz="16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 : </a:t>
            </a:r>
            <a:r>
              <a:rPr lang="en" sz="16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M. Felix Orlando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</a:pPr>
            <a:r>
              <a:rPr lang="en" sz="160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Dr</a:t>
            </a:r>
            <a:r>
              <a:rPr lang="en" sz="16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M. M. Joglekar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727650" y="656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membership functions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1650"/>
            <a:ext cx="4626521" cy="37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32175"/>
            <a:ext cx="4572000" cy="35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729450" y="564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Membership Functions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713" y="1210075"/>
            <a:ext cx="5244575" cy="39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29450" y="594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of Fuzzy Inference system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350" y="1282475"/>
            <a:ext cx="4944825" cy="38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Designing the controller and Simulation</a:t>
            </a:r>
            <a:endParaRPr sz="26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●"/>
            </a:pPr>
            <a:r>
              <a:rPr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Simulation: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Simulation in matlab: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643400" y="530625"/>
            <a:ext cx="64686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Results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1369825"/>
            <a:ext cx="8312875" cy="35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727650" y="622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Error as a function of time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25" y="1323025"/>
            <a:ext cx="8016538" cy="38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806625" y="514225"/>
            <a:ext cx="73395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Times New Roman"/>
                <a:ea typeface="Times New Roman"/>
                <a:cs typeface="Times New Roman"/>
                <a:sym typeface="Times New Roman"/>
              </a:rPr>
              <a:t>Actuator torques as function of time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25" y="1281275"/>
            <a:ext cx="7735400" cy="386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643400" y="530625"/>
            <a:ext cx="64686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Results -Fuzzy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01" y="1437825"/>
            <a:ext cx="7775631" cy="37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727650" y="622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Error as a function of time - Fuzzy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38" y="1462000"/>
            <a:ext cx="7724931" cy="36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699175" y="554525"/>
            <a:ext cx="73395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Times New Roman"/>
                <a:ea typeface="Times New Roman"/>
                <a:cs typeface="Times New Roman"/>
                <a:sym typeface="Times New Roman"/>
              </a:rPr>
              <a:t>Actuator torques as function of time- Fuzzy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00" y="1308125"/>
            <a:ext cx="7950275" cy="38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n" sz="260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6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make a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testbed biped robot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that is bound to move in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sagittal plane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by giving a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support in frontal plane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implement a intelligent controller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and test the efficiency of that controller.</a:t>
            </a:r>
            <a:endParaRPr sz="180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</a:pPr>
            <a:endParaRPr sz="200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Mechanical Design and Manufacturing of robot</a:t>
            </a:r>
            <a:endParaRPr sz="26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475" y="1903900"/>
            <a:ext cx="1581100" cy="28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0799" y="2390037"/>
            <a:ext cx="2642400" cy="221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700" y="2371926"/>
            <a:ext cx="2915125" cy="2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1705050" y="4818050"/>
            <a:ext cx="1764900" cy="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Biped CAD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4156825" y="4740225"/>
            <a:ext cx="13017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Hip Joint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7096200" y="4740225"/>
            <a:ext cx="15810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Knee Joint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629050" y="5934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Mechanical Design and Manufacturing of robot</a:t>
            </a:r>
            <a:endParaRPr sz="26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629050" y="3086100"/>
            <a:ext cx="2110800" cy="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Biped Manufactured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250" y="1245575"/>
            <a:ext cx="4534275" cy="36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812900" y="1280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Electronic circuit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487" y="1958000"/>
            <a:ext cx="5633526" cy="30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727650" y="1245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Electronics Design of Robot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l="3502" b="16051"/>
          <a:stretch/>
        </p:blipFill>
        <p:spPr>
          <a:xfrm>
            <a:off x="1496800" y="1940425"/>
            <a:ext cx="6150399" cy="30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 of Controller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842075" y="2002775"/>
            <a:ext cx="73587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used the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robot dynamic model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developed in first phase here.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modelled the motor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as well because the controller gave us the required torque value but the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motors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we are using is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voltage control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torque controlled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727650" y="641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Position Control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500" y="460950"/>
            <a:ext cx="3863499" cy="468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226942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Torque Control</a:t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74400"/>
            <a:ext cx="3609700" cy="464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00" y="535200"/>
            <a:ext cx="3003650" cy="46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16708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Fuzzy Inference System</a:t>
            </a:r>
            <a:endParaRPr/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75" y="472900"/>
            <a:ext cx="3207050" cy="46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625" y="472900"/>
            <a:ext cx="3422875" cy="46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0150" y="459450"/>
            <a:ext cx="6238874" cy="46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276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Dynamic modelling of robot</a:t>
            </a:r>
            <a:endParaRPr sz="26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Our robot is 5 DOF robot and has 4 actuators so it is underactuated.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derived the equations of motion of the robot using lagrangian dynamics.</a:t>
            </a:r>
            <a:endParaRPr sz="1800">
              <a:solidFill>
                <a:srgbClr val="191E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</a:pPr>
            <a:endParaRPr sz="200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163" y="2999776"/>
            <a:ext cx="3443025" cy="17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9700" y="2800875"/>
            <a:ext cx="3027450" cy="21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276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Dynamic modelling of robot</a:t>
            </a:r>
            <a:endParaRPr sz="26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64725"/>
            <a:ext cx="44988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derived the solution of these equations or periodic orbits by assuming legs to be in two phases: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Stance Phase 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found trajectory  (variation of theta) by assuming it as a linear pendulum.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Swing phase 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found trajectory by assuming a theta varying as a quintic (5 degree ) polynomial function of time.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</a:pPr>
            <a:endParaRPr sz="200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575" y="2018288"/>
            <a:ext cx="2743200" cy="204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7"/>
          <p:cNvCxnSpPr/>
          <p:nvPr/>
        </p:nvCxnSpPr>
        <p:spPr>
          <a:xfrm rot="10800000" flipH="1">
            <a:off x="7046675" y="2497375"/>
            <a:ext cx="686400" cy="19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7"/>
          <p:cNvSpPr txBox="1"/>
          <p:nvPr/>
        </p:nvSpPr>
        <p:spPr>
          <a:xfrm>
            <a:off x="7676350" y="2334750"/>
            <a:ext cx="7995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Swing leg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rot="10800000">
            <a:off x="6523250" y="2709650"/>
            <a:ext cx="417300" cy="1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7"/>
          <p:cNvSpPr txBox="1"/>
          <p:nvPr/>
        </p:nvSpPr>
        <p:spPr>
          <a:xfrm>
            <a:off x="5907600" y="2476250"/>
            <a:ext cx="849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Stance leg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Stance Phase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Modelled as linear inverted pendulum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assumed COM moves in straight line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Following trajectory of ‘x’ of COM comes: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400" y="1727722"/>
            <a:ext cx="2487250" cy="29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350" y="3162500"/>
            <a:ext cx="4817750" cy="17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Swing Leg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swing leg is modelled as 2 DOF manipulator with respect to 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hip joint.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 angles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vary by a </a:t>
            </a:r>
            <a:r>
              <a:rPr lang="en" sz="18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quintic (5 degree) equation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wrt time, with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 given initial and final conditions.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initial and final conditions ensure that the</a:t>
            </a:r>
            <a:r>
              <a:rPr lang="en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 acceleration</a:t>
            </a:r>
            <a:br>
              <a:rPr lang="en" sz="18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remain continuous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there are </a:t>
            </a:r>
            <a:r>
              <a:rPr lang="en" sz="18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jerks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system.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050" y="717475"/>
            <a:ext cx="2192500" cy="13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675" y="4128075"/>
            <a:ext cx="5219800" cy="6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Designing the controller and Simulation</a:t>
            </a:r>
            <a:endParaRPr sz="260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●"/>
            </a:pPr>
            <a:r>
              <a:rPr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Designing the controller: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 are using </a:t>
            </a:r>
            <a:r>
              <a:rPr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feedback linearization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control law partitioning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based PD controller.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As our system is system is underactuated hence we are assuming the </a:t>
            </a:r>
            <a:r>
              <a:rPr lang="en" sz="2000" u="sng">
                <a:latin typeface="Times New Roman"/>
                <a:ea typeface="Times New Roman"/>
                <a:cs typeface="Times New Roman"/>
                <a:sym typeface="Times New Roman"/>
              </a:rPr>
              <a:t>x-coordinate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of the robot to follow the desired trajectory.(in place of its feedback)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Controller Block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01" y="1853850"/>
            <a:ext cx="6080602" cy="31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25" y="1143000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1047175" y="554400"/>
            <a:ext cx="46044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27650" y="581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Fuzzy Inference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391</Words>
  <Application>Microsoft Office PowerPoint</Application>
  <PresentationFormat>On-screen Show (16:9)</PresentationFormat>
  <Paragraphs>58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Lato</vt:lpstr>
      <vt:lpstr>Raleway</vt:lpstr>
      <vt:lpstr>Times New Roman</vt:lpstr>
      <vt:lpstr>Arial</vt:lpstr>
      <vt:lpstr>Streamline</vt:lpstr>
      <vt:lpstr>Study and Control of Biped Robot using Intelligent Control</vt:lpstr>
      <vt:lpstr>Objectives</vt:lpstr>
      <vt:lpstr>Dynamic modelling of robot</vt:lpstr>
      <vt:lpstr>Dynamic modelling of robot</vt:lpstr>
      <vt:lpstr>Stance Phase model</vt:lpstr>
      <vt:lpstr>Swing Leg model</vt:lpstr>
      <vt:lpstr>Designing the controller and Simulation</vt:lpstr>
      <vt:lpstr>Controller Block Diagram</vt:lpstr>
      <vt:lpstr>Fuzzy Inference System</vt:lpstr>
      <vt:lpstr>Input membership functions</vt:lpstr>
      <vt:lpstr>Output Membership Functions</vt:lpstr>
      <vt:lpstr>Surface of Fuzzy Inference system</vt:lpstr>
      <vt:lpstr>Designing the controller and Simulation</vt:lpstr>
      <vt:lpstr>PowerPoint Presentation</vt:lpstr>
      <vt:lpstr>Error as a function of time </vt:lpstr>
      <vt:lpstr>PowerPoint Presentation</vt:lpstr>
      <vt:lpstr>PowerPoint Presentation</vt:lpstr>
      <vt:lpstr>Error as a function of time - Fuzzy </vt:lpstr>
      <vt:lpstr>PowerPoint Presentation</vt:lpstr>
      <vt:lpstr>Mechanical Design and Manufacturing of robot</vt:lpstr>
      <vt:lpstr>Mechanical Design and Manufacturing of robot</vt:lpstr>
      <vt:lpstr>Electronic circuit design</vt:lpstr>
      <vt:lpstr>Electronics Design of Robot</vt:lpstr>
      <vt:lpstr>Implementation of Controller </vt:lpstr>
      <vt:lpstr>Results - Position Control</vt:lpstr>
      <vt:lpstr>Results- Torque Control</vt:lpstr>
      <vt:lpstr>Results- Fuzzy Inference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and Control of Biped Robot using Intelligent Control</dc:title>
  <cp:lastModifiedBy>Aayushi Shrivastava</cp:lastModifiedBy>
  <cp:revision>2</cp:revision>
  <dcterms:modified xsi:type="dcterms:W3CDTF">2019-05-06T04:58:56Z</dcterms:modified>
</cp:coreProperties>
</file>