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Student Name : Aayushi R</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cse</a:t>
            </a:r>
            <a:r>
              <a:rPr lang="en-US" sz="2000" b="1" dirty="0">
                <a:solidFill>
                  <a:schemeClr val="accent1">
                    <a:lumMod val="75000"/>
                  </a:schemeClr>
                </a:solidFill>
                <a:latin typeface="Arial"/>
                <a:cs typeface="Arial"/>
              </a:rPr>
              <a:t> cybersecurity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67C89FE1-953D-DA2D-BB42-273DA8A952CC}"/>
              </a:ext>
            </a:extLst>
          </p:cNvPr>
          <p:cNvSpPr>
            <a:spLocks noGrp="1" noChangeArrowheads="1"/>
          </p:cNvSpPr>
          <p:nvPr>
            <p:ph idx="1"/>
          </p:nvPr>
        </p:nvSpPr>
        <p:spPr bwMode="auto">
          <a:xfrm>
            <a:off x="535670" y="2290293"/>
            <a:ext cx="689483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Enhancing security by combining steganography with encryption.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Applying deep learning to improve steganalysis resistance. </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3" name="Rectangle 1">
            <a:extLst>
              <a:ext uri="{FF2B5EF4-FFF2-40B4-BE49-F238E27FC236}">
                <a16:creationId xmlns:a16="http://schemas.microsoft.com/office/drawing/2014/main" id="{FEEE4C88-A0FD-8986-1A70-BB8D1141078C}"/>
              </a:ext>
            </a:extLst>
          </p:cNvPr>
          <p:cNvSpPr>
            <a:spLocks noGrp="1" noChangeArrowheads="1"/>
          </p:cNvSpPr>
          <p:nvPr>
            <p:ph idx="1"/>
          </p:nvPr>
        </p:nvSpPr>
        <p:spPr bwMode="auto">
          <a:xfrm>
            <a:off x="413110" y="1908798"/>
            <a:ext cx="11665874"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sz="2000" dirty="0"/>
              <a:t>With increasing cybersecurity threats, sensitive data transmission is at risk. Traditional encryption methods can attract attention, making data interception likely. Steganography offers a covert way to embed secret messages within images without raising suspicion. This project implements Least Significant Bit (LSB) steganography to securely hide text in images while maintaining their visual integrity.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4" name="Rectangle 2">
            <a:extLst>
              <a:ext uri="{FF2B5EF4-FFF2-40B4-BE49-F238E27FC236}">
                <a16:creationId xmlns:a16="http://schemas.microsoft.com/office/drawing/2014/main" id="{BE393182-7220-4913-8D70-6B68C175BB1D}"/>
              </a:ext>
            </a:extLst>
          </p:cNvPr>
          <p:cNvSpPr>
            <a:spLocks noGrp="1" noChangeArrowheads="1"/>
          </p:cNvSpPr>
          <p:nvPr>
            <p:ph idx="1"/>
          </p:nvPr>
        </p:nvSpPr>
        <p:spPr bwMode="auto">
          <a:xfrm>
            <a:off x="805118" y="2158709"/>
            <a:ext cx="667830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Franklin Gothic Medium" panose="020B0603020102020204" pitchFamily="34" charset="0"/>
              </a:rPr>
              <a:t>Programming Language: Python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Franklin Gothic Medium" panose="020B0603020102020204" pitchFamily="34" charset="0"/>
              </a:rPr>
              <a:t>Libraries: OpenCV, NumPy, Pillow</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Franklin Gothic Medium" panose="020B0603020102020204" pitchFamily="34" charset="0"/>
              </a:rPr>
              <a:t>Concept: LSB (Least Significant Bit) technique for embedding text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82869" y="1602658"/>
            <a:ext cx="11029615" cy="1413181"/>
          </a:xfrm>
        </p:spPr>
        <p:txBody>
          <a:bodyPr/>
          <a:lstStyle/>
          <a:p>
            <a:pPr marL="0" indent="0">
              <a:buNone/>
            </a:pPr>
            <a:r>
              <a:rPr lang="en-IN" sz="1800" b="1" dirty="0" err="1">
                <a:solidFill>
                  <a:srgbClr val="0F0F0F"/>
                </a:solidFill>
              </a:rPr>
              <a:t>gui</a:t>
            </a:r>
            <a:r>
              <a:rPr lang="en-IN" sz="1800" b="1" dirty="0">
                <a:solidFill>
                  <a:srgbClr val="0F0F0F"/>
                </a:solidFill>
              </a:rPr>
              <a:t> interface</a:t>
            </a:r>
          </a:p>
          <a:p>
            <a:pPr marL="0" indent="0">
              <a:buNone/>
            </a:pPr>
            <a:r>
              <a:rPr lang="en-IN" sz="1800" b="1" dirty="0">
                <a:solidFill>
                  <a:srgbClr val="0F0F0F"/>
                </a:solidFill>
              </a:rPr>
              <a:t>easy to add messages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dirty="0"/>
              <a:t>Who are the end users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44248E39-DEB4-19F2-8D64-D287810949C7}"/>
              </a:ext>
            </a:extLst>
          </p:cNvPr>
          <p:cNvPicPr>
            <a:picLocks noChangeAspect="1"/>
          </p:cNvPicPr>
          <p:nvPr/>
        </p:nvPicPr>
        <p:blipFill>
          <a:blip r:embed="rId2"/>
          <a:stretch>
            <a:fillRect/>
          </a:stretch>
        </p:blipFill>
        <p:spPr>
          <a:xfrm>
            <a:off x="472053" y="1232451"/>
            <a:ext cx="4848179" cy="3447703"/>
          </a:xfrm>
          <a:prstGeom prst="rect">
            <a:avLst/>
          </a:prstGeom>
        </p:spPr>
      </p:pic>
      <p:pic>
        <p:nvPicPr>
          <p:cNvPr id="9" name="Picture 8">
            <a:extLst>
              <a:ext uri="{FF2B5EF4-FFF2-40B4-BE49-F238E27FC236}">
                <a16:creationId xmlns:a16="http://schemas.microsoft.com/office/drawing/2014/main" id="{9E3DEB6D-5F19-871E-19D1-075EF1F1C396}"/>
              </a:ext>
            </a:extLst>
          </p:cNvPr>
          <p:cNvPicPr>
            <a:picLocks noChangeAspect="1"/>
          </p:cNvPicPr>
          <p:nvPr/>
        </p:nvPicPr>
        <p:blipFill>
          <a:blip r:embed="rId3"/>
          <a:stretch>
            <a:fillRect/>
          </a:stretch>
        </p:blipFill>
        <p:spPr>
          <a:xfrm>
            <a:off x="6427746" y="1365985"/>
            <a:ext cx="4247430" cy="3345813"/>
          </a:xfrm>
          <a:prstGeom prst="rect">
            <a:avLst/>
          </a:prstGeom>
        </p:spPr>
      </p:pic>
      <p:sp>
        <p:nvSpPr>
          <p:cNvPr id="12" name="TextBox 11">
            <a:extLst>
              <a:ext uri="{FF2B5EF4-FFF2-40B4-BE49-F238E27FC236}">
                <a16:creationId xmlns:a16="http://schemas.microsoft.com/office/drawing/2014/main" id="{E1630A9F-B036-AD61-F4F5-E701CF1F287C}"/>
              </a:ext>
            </a:extLst>
          </p:cNvPr>
          <p:cNvSpPr txBox="1"/>
          <p:nvPr/>
        </p:nvSpPr>
        <p:spPr>
          <a:xfrm>
            <a:off x="134905" y="4896464"/>
            <a:ext cx="5522474" cy="369332"/>
          </a:xfrm>
          <a:prstGeom prst="rect">
            <a:avLst/>
          </a:prstGeom>
          <a:noFill/>
        </p:spPr>
        <p:txBody>
          <a:bodyPr wrap="none" rtlCol="0">
            <a:spAutoFit/>
          </a:bodyPr>
          <a:lstStyle/>
          <a:p>
            <a:r>
              <a:rPr lang="en-IN" dirty="0"/>
              <a:t>choosing image to hide text in and writing the message</a:t>
            </a:r>
          </a:p>
        </p:txBody>
      </p:sp>
      <p:sp>
        <p:nvSpPr>
          <p:cNvPr id="13" name="TextBox 12">
            <a:extLst>
              <a:ext uri="{FF2B5EF4-FFF2-40B4-BE49-F238E27FC236}">
                <a16:creationId xmlns:a16="http://schemas.microsoft.com/office/drawing/2014/main" id="{C2E0EFB6-A149-9A29-B739-3B8C0986281A}"/>
              </a:ext>
            </a:extLst>
          </p:cNvPr>
          <p:cNvSpPr txBox="1"/>
          <p:nvPr/>
        </p:nvSpPr>
        <p:spPr>
          <a:xfrm>
            <a:off x="7128388" y="4711798"/>
            <a:ext cx="3285708" cy="369332"/>
          </a:xfrm>
          <a:prstGeom prst="rect">
            <a:avLst/>
          </a:prstGeom>
          <a:noFill/>
        </p:spPr>
        <p:txBody>
          <a:bodyPr wrap="none" rtlCol="0">
            <a:spAutoFit/>
          </a:bodyPr>
          <a:lstStyle/>
          <a:p>
            <a:r>
              <a:rPr lang="en-IN" dirty="0"/>
              <a:t>saving file with hidden message</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59538C0-3990-0FA1-CDF2-DA0E335232AE}"/>
              </a:ext>
            </a:extLst>
          </p:cNvPr>
          <p:cNvPicPr>
            <a:picLocks noChangeAspect="1"/>
          </p:cNvPicPr>
          <p:nvPr/>
        </p:nvPicPr>
        <p:blipFill>
          <a:blip r:embed="rId2"/>
          <a:stretch>
            <a:fillRect/>
          </a:stretch>
        </p:blipFill>
        <p:spPr>
          <a:xfrm>
            <a:off x="3176608" y="924877"/>
            <a:ext cx="5170980" cy="4167965"/>
          </a:xfrm>
          <a:prstGeom prst="rect">
            <a:avLst/>
          </a:prstGeom>
        </p:spPr>
      </p:pic>
      <p:sp>
        <p:nvSpPr>
          <p:cNvPr id="6" name="TextBox 5">
            <a:extLst>
              <a:ext uri="{FF2B5EF4-FFF2-40B4-BE49-F238E27FC236}">
                <a16:creationId xmlns:a16="http://schemas.microsoft.com/office/drawing/2014/main" id="{26C0B0A3-7F7C-457D-B7D7-92828CDF8CB7}"/>
              </a:ext>
            </a:extLst>
          </p:cNvPr>
          <p:cNvSpPr txBox="1"/>
          <p:nvPr/>
        </p:nvSpPr>
        <p:spPr>
          <a:xfrm>
            <a:off x="2939845" y="5279922"/>
            <a:ext cx="5863144" cy="369332"/>
          </a:xfrm>
          <a:prstGeom prst="rect">
            <a:avLst/>
          </a:prstGeom>
          <a:noFill/>
        </p:spPr>
        <p:txBody>
          <a:bodyPr wrap="none" rtlCol="0">
            <a:spAutoFit/>
          </a:bodyPr>
          <a:lstStyle/>
          <a:p>
            <a:r>
              <a:rPr lang="en-IN" dirty="0"/>
              <a:t>extracting message after opening saved file with message.</a:t>
            </a:r>
          </a:p>
        </p:txBody>
      </p:sp>
    </p:spTree>
    <p:extLst>
      <p:ext uri="{BB962C8B-B14F-4D97-AF65-F5344CB8AC3E}">
        <p14:creationId xmlns:p14="http://schemas.microsoft.com/office/powerpoint/2010/main" val="357447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436195"/>
            <a:ext cx="11029615" cy="3379634"/>
          </a:xfrm>
        </p:spPr>
        <p:txBody>
          <a:bodyPr/>
          <a:lstStyle/>
          <a:p>
            <a:pPr marL="0" indent="0">
              <a:buNone/>
            </a:pPr>
            <a:r>
              <a:rPr lang="en-US" dirty="0"/>
              <a:t>This project successfully demonstrates how steganography can be used to securely hide text within images, ensuring confidential communication without raising suspicion. By implementing the Least Significant Bit (LSB) technique, the hidden data remains imperceptible to the human eye. This approach has applications in cybersecurity, digital forensics, and privacy protection. Future improvements can integrate encryption for enhanced security and expand usability through mobile or web applications.</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270</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Franklin Gothic Medium</vt:lpstr>
      <vt:lpstr>Wingdings 2</vt:lpstr>
      <vt:lpstr>DividendVTI</vt:lpstr>
      <vt:lpstr>PROJECT TITLE</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Aayushi R</cp:lastModifiedBy>
  <cp:revision>26</cp:revision>
  <dcterms:created xsi:type="dcterms:W3CDTF">2021-05-26T16:50:10Z</dcterms:created>
  <dcterms:modified xsi:type="dcterms:W3CDTF">2025-02-26T18:23:24Z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