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639122c5d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c639122c5d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39122c5d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39122c5d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39122c5d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39122c5d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639122c5d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639122c5d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639122c5d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639122c5d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639122c5d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639122c5d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639122c5d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639122c5d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639122c5d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639122c5d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639122c5d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639122c5d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aayushi.rai.95@gmail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922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Physician Drug Adoption Prediction</a:t>
            </a:r>
            <a:endParaRPr sz="2044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2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Prepared by - </a:t>
            </a:r>
            <a:r>
              <a:rPr i="1" lang="en-GB" sz="19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Aayushi Rai</a:t>
            </a:r>
            <a:endParaRPr i="1" sz="195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Dated - </a:t>
            </a:r>
            <a:r>
              <a:rPr i="1" lang="en-GB" sz="19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15/03/2021</a:t>
            </a:r>
            <a:endParaRPr i="1" sz="195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572000" y="3937325"/>
            <a:ext cx="4737300" cy="11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2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Email - </a:t>
            </a:r>
            <a:r>
              <a:rPr lang="en-GB" sz="1822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aayushi.rai.95@gmail.com</a:t>
            </a:r>
            <a:endParaRPr sz="1822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2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Mob - +91- 7982656604</a:t>
            </a:r>
            <a:endParaRPr sz="1822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2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Alt. Mob - +91- 9811563878</a:t>
            </a:r>
            <a:endParaRPr sz="1500">
              <a:solidFill>
                <a:srgbClr val="FFFF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3200"/>
              </a:spcBef>
              <a:spcAft>
                <a:spcPts val="3200"/>
              </a:spcAft>
              <a:buSzPts val="275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4300" y="731250"/>
            <a:ext cx="6977825" cy="385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Steps Followed for prediction: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545325" y="1103075"/>
            <a:ext cx="8304000" cy="3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Extract Features and check below: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a. Features and target should not have any null values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b. Features should be numeric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c. Features should be of the type array/ data frame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d. Features should be having some rows and columns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e. Features should be on the same scale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2. Split the dataset into training and testing datasets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3. Train the model on the training set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4. Test the model on the testing set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5. Predict results for the requested dataset.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Extract Features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446175" y="1567550"/>
            <a:ext cx="7890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For extracting features and data cleaning, we followed below steps: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/>
              <a:t>W</a:t>
            </a:r>
            <a:r>
              <a:rPr lang="en-GB" sz="1800"/>
              <a:t>e found out the null values using below statement in the whole dataset and the column -physician_segment had null values and we replaced the same with the value with the highest count - 'High'.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/>
              <a:t>df.isnull().sum() - this gives the total number of missing values in the dataset for the respective columns.</a:t>
            </a:r>
            <a:endParaRPr sz="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Checking for Categorical Columns: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Following three columns were categorical in nature: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/>
              <a:t>- physician_gender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/>
              <a:t>- physician_speciality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/>
              <a:t>- physician_segment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/>
              <a:t>Converted the above columns to numerical using pd.get_dummies function.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100"/>
              <a:t>Normalization</a:t>
            </a:r>
            <a:endParaRPr sz="4100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17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300"/>
              <a:t>We have normalized the whole dataset except the target variable - brand_prescribed using StandardScaler algorithm in order to bring the data in standard scale and can be used for deriving the data the test results.</a:t>
            </a:r>
            <a:endParaRPr sz="2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 and Test Split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19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600"/>
              <a:t>We  have split the data into test and train using train_test_split() method in order to check the accuracy of our model and derive results.</a:t>
            </a:r>
            <a:endParaRPr sz="2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Finally comes the part of modelling -  KNN</a:t>
            </a:r>
            <a:endParaRPr b="1" sz="3400">
              <a:solidFill>
                <a:srgbClr val="FFFFFF"/>
              </a:solidFill>
            </a:endParaRPr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lnSpc>
                <a:spcPct val="140000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rPr lang="en-GB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have used KNN (K Nearest Neighbors ) algorithm to derive results for our dataset.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rPr lang="en-GB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have performed the test for different values of n_neighbors to check which value provides the best result.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3400"/>
              </a:spcBef>
              <a:spcAft>
                <a:spcPts val="3400"/>
              </a:spcAft>
              <a:buNone/>
            </a:pPr>
            <a:r>
              <a:rPr lang="en-GB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have selected n_neighbors = 9 and have predicted the values using the sam</a:t>
            </a:r>
            <a:r>
              <a:rPr lang="en-GB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e.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582525"/>
            <a:ext cx="7105625" cy="42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Performance Matrix</a:t>
            </a:r>
            <a:endParaRPr b="1"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741075"/>
            <a:ext cx="6776225" cy="29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