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258" r:id="rId4"/>
    <p:sldId id="259" r:id="rId5"/>
    <p:sldId id="260" r:id="rId6"/>
    <p:sldId id="269" r:id="rId7"/>
    <p:sldId id="261" r:id="rId8"/>
    <p:sldId id="262" r:id="rId9"/>
    <p:sldId id="263" r:id="rId10"/>
    <p:sldId id="265" r:id="rId11"/>
    <p:sldId id="270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17D59-DAE5-445F-97D1-D081F82C4F1B}" type="datetimeFigureOut">
              <a:rPr lang="en-IN" smtClean="0"/>
              <a:t>25-01-2020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C3C04-C9CC-4FD2-A5F7-D65EF64587F8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7481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17D59-DAE5-445F-97D1-D081F82C4F1B}" type="datetimeFigureOut">
              <a:rPr lang="en-IN" smtClean="0"/>
              <a:t>25-01-2020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C3C04-C9CC-4FD2-A5F7-D65EF64587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184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17D59-DAE5-445F-97D1-D081F82C4F1B}" type="datetimeFigureOut">
              <a:rPr lang="en-IN" smtClean="0"/>
              <a:t>25-01-2020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C3C04-C9CC-4FD2-A5F7-D65EF64587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3843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17D59-DAE5-445F-97D1-D081F82C4F1B}" type="datetimeFigureOut">
              <a:rPr lang="en-IN" smtClean="0"/>
              <a:t>25-01-2020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C3C04-C9CC-4FD2-A5F7-D65EF64587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0361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17D59-DAE5-445F-97D1-D081F82C4F1B}" type="datetimeFigureOut">
              <a:rPr lang="en-IN" smtClean="0"/>
              <a:t>25-01-2020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C3C04-C9CC-4FD2-A5F7-D65EF64587F8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6901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17D59-DAE5-445F-97D1-D081F82C4F1B}" type="datetimeFigureOut">
              <a:rPr lang="en-IN" smtClean="0"/>
              <a:t>25-01-2020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C3C04-C9CC-4FD2-A5F7-D65EF64587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8432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17D59-DAE5-445F-97D1-D081F82C4F1B}" type="datetimeFigureOut">
              <a:rPr lang="en-IN" smtClean="0"/>
              <a:t>25-01-2020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C3C04-C9CC-4FD2-A5F7-D65EF64587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3077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17D59-DAE5-445F-97D1-D081F82C4F1B}" type="datetimeFigureOut">
              <a:rPr lang="en-IN" smtClean="0"/>
              <a:t>25-01-2020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C3C04-C9CC-4FD2-A5F7-D65EF64587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6363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17D59-DAE5-445F-97D1-D081F82C4F1B}" type="datetimeFigureOut">
              <a:rPr lang="en-IN" smtClean="0"/>
              <a:t>25-01-2020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C3C04-C9CC-4FD2-A5F7-D65EF64587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9928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A017D59-DAE5-445F-97D1-D081F82C4F1B}" type="datetimeFigureOut">
              <a:rPr lang="en-IN" smtClean="0"/>
              <a:t>25-01-2020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9BC3C04-C9CC-4FD2-A5F7-D65EF64587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7000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17D59-DAE5-445F-97D1-D081F82C4F1B}" type="datetimeFigureOut">
              <a:rPr lang="en-IN" smtClean="0"/>
              <a:t>25-01-2020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C3C04-C9CC-4FD2-A5F7-D65EF64587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2861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A017D59-DAE5-445F-97D1-D081F82C4F1B}" type="datetimeFigureOut">
              <a:rPr lang="en-IN" smtClean="0"/>
              <a:t>25-01-2020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9BC3C04-C9CC-4FD2-A5F7-D65EF64587F8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0732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E7D04-6025-405A-BA17-E0A6811508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/>
              <a:t>Placement </a:t>
            </a:r>
            <a:r>
              <a:rPr lang="en-IN" dirty="0"/>
              <a:t>Preparation Session – SDE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4E3087-6BF8-43E9-8E06-FB315C9C47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Organized By Training and Placement Cell</a:t>
            </a:r>
          </a:p>
        </p:txBody>
      </p:sp>
      <p:pic>
        <p:nvPicPr>
          <p:cNvPr id="6" name="Picture 2" descr="Image result for iit bhu logo">
            <a:extLst>
              <a:ext uri="{FF2B5EF4-FFF2-40B4-BE49-F238E27FC236}">
                <a16:creationId xmlns:a16="http://schemas.microsoft.com/office/drawing/2014/main" id="{EC765DD1-8247-4123-967C-70DB41BF76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09789" y="223815"/>
            <a:ext cx="1633381" cy="167002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415898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97E10-F5B7-4462-AA43-9F55729AE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Interview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8D377-7166-4071-929D-B5DB9A0D24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2200" dirty="0"/>
              <a:t>Each company has its own way of interviewing candidates based on its requirement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200" dirty="0"/>
              <a:t>Hence, there are some company specific preparation that needs to be done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000" dirty="0"/>
              <a:t>Cisco – Networks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000" dirty="0"/>
              <a:t>Goldman Sachs – Puzzles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000" dirty="0"/>
              <a:t>Nutanix – System Design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200" dirty="0"/>
              <a:t>Read the placement experiences to get to know about company specific questions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200" dirty="0"/>
              <a:t>Think about these only after you get shortlisted!!!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2200" dirty="0"/>
          </a:p>
          <a:p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31431977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99F93-1AC9-4195-A877-978DD733E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Resume Required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3F76E3-D174-453E-8657-A16FEF8233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Your resume must have the following fields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One Internship Project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000" dirty="0"/>
              <a:t>One Computer Science Related Project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200" dirty="0"/>
              <a:t>Co-curricular/Achievement Section must not be empty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200" dirty="0">
                <a:solidFill>
                  <a:srgbClr val="FF0000"/>
                </a:solidFill>
              </a:rPr>
              <a:t>Do not write anything on your resume that you don’t know</a:t>
            </a:r>
          </a:p>
        </p:txBody>
      </p:sp>
    </p:spTree>
    <p:extLst>
      <p:ext uri="{BB962C8B-B14F-4D97-AF65-F5344CB8AC3E}">
        <p14:creationId xmlns:p14="http://schemas.microsoft.com/office/powerpoint/2010/main" val="17263467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73F59-41E0-4222-96FC-0795A9F43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 Suggested Timeline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D3340-0E8B-4E92-A8CA-9419B9350F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2200" dirty="0"/>
              <a:t>By the end of your summer break, you must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000" dirty="0"/>
              <a:t>Be a regular coder on </a:t>
            </a:r>
            <a:r>
              <a:rPr lang="en-IN" sz="2000" dirty="0" err="1"/>
              <a:t>Codeforces</a:t>
            </a:r>
            <a:endParaRPr lang="en-IN" sz="2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000" dirty="0"/>
              <a:t>Have practiced Graphs, DP and Binary Search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200" dirty="0"/>
              <a:t>August to September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000" dirty="0"/>
              <a:t>Contests on </a:t>
            </a:r>
            <a:r>
              <a:rPr lang="en-IN" sz="2000" dirty="0" err="1"/>
              <a:t>Codeforces</a:t>
            </a:r>
            <a:endParaRPr lang="en-IN" sz="2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000" dirty="0"/>
              <a:t>Start practicing on </a:t>
            </a:r>
            <a:r>
              <a:rPr lang="en-IN" sz="2000" dirty="0" err="1"/>
              <a:t>InterviewBit</a:t>
            </a:r>
            <a:r>
              <a:rPr lang="en-IN" sz="2000" dirty="0"/>
              <a:t>/</a:t>
            </a:r>
            <a:r>
              <a:rPr lang="en-IN" sz="2000" dirty="0" err="1"/>
              <a:t>Leetcode</a:t>
            </a:r>
            <a:endParaRPr lang="en-IN" sz="2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000" dirty="0"/>
              <a:t>Prepare for MCQs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200" dirty="0"/>
              <a:t>Start Preparing for the Interviews from around mid-October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200" dirty="0"/>
              <a:t>Time is crunch during October-November!</a:t>
            </a:r>
          </a:p>
        </p:txBody>
      </p:sp>
    </p:spTree>
    <p:extLst>
      <p:ext uri="{BB962C8B-B14F-4D97-AF65-F5344CB8AC3E}">
        <p14:creationId xmlns:p14="http://schemas.microsoft.com/office/powerpoint/2010/main" val="31678760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FEABC-F7AE-4439-849F-5E55D7410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Communication Skills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7BFE9-E958-423D-8E4D-D6AE329419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2200" dirty="0"/>
              <a:t>An overlooked aspect by most candidates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200" dirty="0"/>
              <a:t>You must be able to fluently communicate your approach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200" dirty="0"/>
              <a:t>Many get </a:t>
            </a:r>
            <a:r>
              <a:rPr lang="en-IN" sz="2200" dirty="0">
                <a:solidFill>
                  <a:srgbClr val="FF0000"/>
                </a:solidFill>
              </a:rPr>
              <a:t>rejected</a:t>
            </a:r>
            <a:r>
              <a:rPr lang="en-IN" sz="2200" dirty="0"/>
              <a:t> even after coding out the correct approach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200" dirty="0"/>
              <a:t>An interactive communication with the speaker with the interviewer is a major confidence booster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200" dirty="0"/>
              <a:t>A few suggestions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000" dirty="0"/>
              <a:t>Read novels, newspaper articles/editorials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000" dirty="0"/>
              <a:t>Watch Movies/TV Series/</a:t>
            </a:r>
            <a:r>
              <a:rPr lang="en-IN" sz="2000" dirty="0" err="1"/>
              <a:t>Documenteries</a:t>
            </a:r>
            <a:endParaRPr lang="en-IN" sz="2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000" dirty="0"/>
              <a:t>Attend Classes if necessary</a:t>
            </a:r>
          </a:p>
          <a:p>
            <a:pPr marL="201168" lvl="1" indent="0"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4053129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464CA-2AD6-4FE0-98E7-DB3A04B0C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 Final Piece of Advice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EDD0D-C0BE-4807-9580-321C72C287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07634"/>
            <a:ext cx="10058400" cy="4023360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2200" dirty="0"/>
              <a:t>Listen to your TPRs throughout the placement season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200" dirty="0"/>
              <a:t>The bar is getting higher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200" dirty="0"/>
              <a:t>25-30 firms didn’t hire even a single candidate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000" dirty="0" err="1"/>
              <a:t>Unacademy</a:t>
            </a:r>
            <a:endParaRPr lang="en-IN" sz="2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000" dirty="0"/>
              <a:t>Morgan Stanley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200" dirty="0"/>
              <a:t>Some very prominent firms under-hired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000" dirty="0"/>
              <a:t>Cohesity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000" dirty="0"/>
              <a:t>Eightfold.ai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000" dirty="0" err="1"/>
              <a:t>PhonePe</a:t>
            </a:r>
            <a:endParaRPr lang="en-IN" sz="2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000" dirty="0" err="1"/>
              <a:t>Clumio</a:t>
            </a:r>
            <a:endParaRPr lang="en-IN" sz="2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000" dirty="0"/>
              <a:t>Amazon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000" dirty="0"/>
              <a:t>Cloudera</a:t>
            </a:r>
          </a:p>
        </p:txBody>
      </p:sp>
    </p:spTree>
    <p:extLst>
      <p:ext uri="{BB962C8B-B14F-4D97-AF65-F5344CB8AC3E}">
        <p14:creationId xmlns:p14="http://schemas.microsoft.com/office/powerpoint/2010/main" val="1657323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1BA17-C544-4809-B30A-32B3D3764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Test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C3437-D63A-4597-8869-AEA486BFB3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2400" dirty="0"/>
              <a:t>Test Pattern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200" dirty="0"/>
              <a:t>Most Tests will have only coding questions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200" dirty="0"/>
              <a:t>A few of them will also have MCQs on Data Structures, Operating System, Computer Networks, OOP, DBMS, Aptitude, Probability/Stats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/>
              <a:t>Coding questions are mostly from the following topics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200" dirty="0"/>
              <a:t>Implementation Based Questions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200" dirty="0"/>
              <a:t>Greedy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200" dirty="0"/>
              <a:t>Dynamic Programming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200" dirty="0"/>
              <a:t>Graph Algorithms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200" dirty="0"/>
              <a:t>Binary Search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200" dirty="0"/>
              <a:t>Recursion/Backtracking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200" dirty="0"/>
              <a:t>String Algorithms</a:t>
            </a:r>
          </a:p>
        </p:txBody>
      </p:sp>
    </p:spTree>
    <p:extLst>
      <p:ext uri="{BB962C8B-B14F-4D97-AF65-F5344CB8AC3E}">
        <p14:creationId xmlns:p14="http://schemas.microsoft.com/office/powerpoint/2010/main" val="3692021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0008F-D3FE-45EC-B7A1-DED28D274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Test Preparation – Focus on MCQs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2AE20E-7A69-4136-A4DE-60A0153BB2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2200" dirty="0"/>
              <a:t>AppDynamics – Data Structures, Aptitude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200" dirty="0"/>
              <a:t>Cisco – OS, Networks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200" dirty="0"/>
              <a:t>APT Portfolio – OS, Networks, OOP, Probability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200" dirty="0"/>
              <a:t>Harness – Data Structures, Aptitude, OOP, OS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200" dirty="0"/>
              <a:t>Bounce – DBMS, Aptitude, OS, DS/Algo Fundamentals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200" dirty="0"/>
              <a:t>Amazon – Aptitude, DS/Algo, C/C++ Language Specific Questions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200" dirty="0"/>
              <a:t>Citrix - Aptitude, OS, Networks, DS/Algo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200" dirty="0">
                <a:solidFill>
                  <a:srgbClr val="FF0000"/>
                </a:solidFill>
              </a:rPr>
              <a:t>These MCQs are often tie-breakers in most interview shortlists</a:t>
            </a:r>
          </a:p>
        </p:txBody>
      </p:sp>
    </p:spTree>
    <p:extLst>
      <p:ext uri="{BB962C8B-B14F-4D97-AF65-F5344CB8AC3E}">
        <p14:creationId xmlns:p14="http://schemas.microsoft.com/office/powerpoint/2010/main" val="640085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79D17-DCAB-4AA5-9CF1-8A5BD7B5B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Test Preparation Material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6D5F8B-0F68-4DE8-ACD4-E65D9349CB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2200" dirty="0"/>
              <a:t>You need to be proficient in a programming language – </a:t>
            </a:r>
            <a:r>
              <a:rPr lang="en-IN" sz="2200" b="1" dirty="0"/>
              <a:t>C++ </a:t>
            </a:r>
            <a:r>
              <a:rPr lang="en-IN" sz="2200" dirty="0"/>
              <a:t>is the standout recommendation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200" dirty="0"/>
              <a:t>A novice proficiency in another programming language (preferably </a:t>
            </a:r>
            <a:r>
              <a:rPr lang="en-IN" sz="2200" b="1" dirty="0"/>
              <a:t>Python</a:t>
            </a:r>
            <a:r>
              <a:rPr lang="en-IN" sz="2200" dirty="0"/>
              <a:t>) is an added advantage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200" dirty="0"/>
              <a:t>An irreplaceable tool is the </a:t>
            </a:r>
            <a:r>
              <a:rPr lang="en-IN" sz="2200" b="1" dirty="0"/>
              <a:t>Standard Template Library (STL) </a:t>
            </a:r>
            <a:r>
              <a:rPr lang="en-IN" sz="2200" dirty="0"/>
              <a:t>– </a:t>
            </a:r>
            <a:r>
              <a:rPr lang="en-IN" sz="2200" dirty="0" err="1"/>
              <a:t>TopCoder</a:t>
            </a:r>
            <a:r>
              <a:rPr lang="en-IN" sz="2200" dirty="0"/>
              <a:t> Tutorial/STL on </a:t>
            </a:r>
            <a:r>
              <a:rPr lang="en-IN" sz="2200" dirty="0" err="1"/>
              <a:t>HackerRank</a:t>
            </a:r>
            <a:endParaRPr lang="en-IN" sz="22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2200" dirty="0"/>
              <a:t>Start Practicing Problems on </a:t>
            </a:r>
            <a:r>
              <a:rPr lang="en-IN" sz="2200" dirty="0" err="1"/>
              <a:t>Codeforces</a:t>
            </a:r>
            <a:endParaRPr lang="en-IN" sz="22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000" dirty="0"/>
              <a:t>Start with A and B Level Div2 Problems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000" dirty="0"/>
              <a:t>Give each and every contest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000" dirty="0"/>
              <a:t>Always </a:t>
            </a:r>
            <a:r>
              <a:rPr lang="en-IN" sz="2000" dirty="0" err="1"/>
              <a:t>upsolve</a:t>
            </a:r>
            <a:r>
              <a:rPr lang="en-IN" sz="2000" dirty="0"/>
              <a:t> the unsolved problems at the end of the contest </a:t>
            </a:r>
            <a:r>
              <a:rPr lang="en-IN" sz="2000" b="1" dirty="0"/>
              <a:t>on the day of the contest itself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000" dirty="0"/>
              <a:t>You should be able to solve at least Div2 C problem regularly in the contests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000" dirty="0"/>
              <a:t>The A2 Online Judge is a good place to practice</a:t>
            </a:r>
          </a:p>
          <a:p>
            <a:pPr marL="201168" lvl="1" indent="0"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62359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0393A-154B-48CA-A003-B751C1DAB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Test Preparation Material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AF3FA-98B5-462A-8964-26215303DD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2200" dirty="0"/>
              <a:t>For the Coding Questions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200" dirty="0"/>
              <a:t>A regular practice on </a:t>
            </a:r>
            <a:r>
              <a:rPr lang="en-IN" sz="2200" dirty="0" err="1"/>
              <a:t>Codeforces</a:t>
            </a:r>
            <a:r>
              <a:rPr lang="en-IN" sz="2200" dirty="0"/>
              <a:t> is sufficient for the implementation based and greedy algorithms’ questions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200" dirty="0"/>
              <a:t>Dynamic Programming – </a:t>
            </a:r>
            <a:r>
              <a:rPr lang="en-IN" sz="2200" dirty="0" err="1"/>
              <a:t>Hackerearth</a:t>
            </a:r>
            <a:r>
              <a:rPr lang="en-IN" sz="2200" dirty="0"/>
              <a:t> tutorial as an introductory article, practice questions from </a:t>
            </a:r>
            <a:r>
              <a:rPr lang="en-IN" sz="2200" dirty="0" err="1"/>
              <a:t>GeeksForGeeks</a:t>
            </a:r>
            <a:r>
              <a:rPr lang="en-IN" sz="2200" dirty="0"/>
              <a:t>, </a:t>
            </a:r>
            <a:r>
              <a:rPr lang="en-IN" sz="2200" dirty="0" err="1"/>
              <a:t>InterviewBit</a:t>
            </a:r>
            <a:r>
              <a:rPr lang="en-IN" sz="2200" dirty="0"/>
              <a:t> and </a:t>
            </a:r>
            <a:r>
              <a:rPr lang="en-IN" sz="2200" dirty="0" err="1"/>
              <a:t>Leetcode</a:t>
            </a:r>
            <a:endParaRPr lang="en-IN" sz="2200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IN" sz="2200" dirty="0"/>
              <a:t>DP on Trees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IN" sz="2200" dirty="0"/>
              <a:t>DP + </a:t>
            </a:r>
            <a:r>
              <a:rPr lang="en-IN" sz="2200" dirty="0" err="1"/>
              <a:t>Bitmasking</a:t>
            </a:r>
            <a:endParaRPr lang="en-IN" sz="2200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IN" sz="2200" dirty="0"/>
              <a:t>Digit DP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IN" sz="2200" dirty="0"/>
              <a:t>SOS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200" dirty="0"/>
              <a:t>Graph Algorithms – POTW articles for learning the theory, practice on </a:t>
            </a:r>
            <a:r>
              <a:rPr lang="en-IN" sz="2200" dirty="0" err="1"/>
              <a:t>Hackerearth</a:t>
            </a:r>
            <a:r>
              <a:rPr lang="en-IN" sz="2200" dirty="0"/>
              <a:t>, </a:t>
            </a:r>
            <a:r>
              <a:rPr lang="en-IN" sz="2200" dirty="0" err="1"/>
              <a:t>InterviewBit</a:t>
            </a:r>
            <a:r>
              <a:rPr lang="en-IN" sz="2200" dirty="0"/>
              <a:t> and </a:t>
            </a:r>
            <a:r>
              <a:rPr lang="en-IN" sz="2200" dirty="0" err="1"/>
              <a:t>Codeforces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1406061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11FC3-B9A9-48FB-BA92-C9F9E4D96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Preparation Material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C44841-3651-4EC7-AAC5-34A183814D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2200" dirty="0"/>
              <a:t>Binary Search – POTW Article and the Questions over there</a:t>
            </a:r>
            <a:endParaRPr lang="en-US" sz="2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String Algorithms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KMP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Z-Algorithm</a:t>
            </a:r>
            <a:endParaRPr lang="en-IN" sz="22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200" dirty="0" err="1"/>
              <a:t>Hackearth</a:t>
            </a:r>
            <a:r>
              <a:rPr lang="en-IN" sz="2200" dirty="0"/>
              <a:t> Tutorial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200" dirty="0"/>
              <a:t>The Placement Doc – Go through the doc to see what kind of questions are asked in the tests</a:t>
            </a:r>
          </a:p>
        </p:txBody>
      </p:sp>
    </p:spTree>
    <p:extLst>
      <p:ext uri="{BB962C8B-B14F-4D97-AF65-F5344CB8AC3E}">
        <p14:creationId xmlns:p14="http://schemas.microsoft.com/office/powerpoint/2010/main" val="2686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057E7-D740-46B9-9A98-262CE205F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Test Preparation Material - MCQs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CB239-2988-4AF0-9BAC-69F093A9AB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2200" dirty="0"/>
              <a:t>Data Structures and Algorithms – Some popular topics must be well versed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000" dirty="0"/>
              <a:t>Linked Lists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000" dirty="0"/>
              <a:t>Stack and Queue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000" dirty="0"/>
              <a:t>Binary Tree and Binary Search Tree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000" dirty="0"/>
              <a:t>Hashing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000" dirty="0"/>
              <a:t>Graphs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000" dirty="0"/>
              <a:t>Asymptotic Analysis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000" dirty="0"/>
              <a:t>Sorting Algorithms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200" dirty="0"/>
              <a:t>Operating Systems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000" dirty="0"/>
              <a:t>Operating System Concepts by Abraham </a:t>
            </a:r>
            <a:r>
              <a:rPr lang="en-IN" sz="2000" dirty="0" err="1"/>
              <a:t>Silberschatz</a:t>
            </a:r>
            <a:endParaRPr lang="en-IN" sz="2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000" dirty="0"/>
              <a:t>Yellow Pages for Revision</a:t>
            </a:r>
          </a:p>
        </p:txBody>
      </p:sp>
    </p:spTree>
    <p:extLst>
      <p:ext uri="{BB962C8B-B14F-4D97-AF65-F5344CB8AC3E}">
        <p14:creationId xmlns:p14="http://schemas.microsoft.com/office/powerpoint/2010/main" val="1480548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21762-691C-44A2-AE12-1E814EE77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Test Preparation Material - MCQs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11B24C-BBF4-4E9C-99B3-F65A1EA90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2200" dirty="0"/>
              <a:t>Object Oriented Programming – </a:t>
            </a:r>
            <a:r>
              <a:rPr lang="en-IN" sz="2200" dirty="0" err="1"/>
              <a:t>GeeksForGeeks</a:t>
            </a:r>
            <a:endParaRPr lang="en-IN" sz="22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2200" dirty="0"/>
              <a:t>DBMS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000" dirty="0"/>
              <a:t>IIT Madras DBMS Course Slides (Only a Couple of Topics)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000" dirty="0"/>
              <a:t>SQL Queries from w3schools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000" dirty="0"/>
              <a:t>Practice SQL Queries on </a:t>
            </a:r>
            <a:r>
              <a:rPr lang="en-IN" sz="2000" dirty="0" err="1"/>
              <a:t>Hackerrank</a:t>
            </a:r>
            <a:endParaRPr lang="en-IN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2200" dirty="0"/>
              <a:t>Probability – Problems on Probability and Expectation Calculation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200" dirty="0"/>
              <a:t>Aptitude – A few basic problems are asked repeatedly: Compound Interest, Time and Work Problems, 100m Race Problems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8314225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FEFEB-0325-4F8A-8248-83AD2A579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Interview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555E9-092A-4D6B-B63C-87044D1B0C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2200" dirty="0"/>
              <a:t>Anything can be asked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000" dirty="0"/>
              <a:t>DS/Algo Questions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000" dirty="0"/>
              <a:t>Knowledge based questions on OS/OOP/DBMS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000" dirty="0"/>
              <a:t>SQL Queries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000" dirty="0"/>
              <a:t>Projects (Including your Internship Projects)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200" dirty="0"/>
              <a:t>Some Advanced Topics that are infrequently asked are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000" dirty="0" err="1"/>
              <a:t>Trie</a:t>
            </a:r>
            <a:endParaRPr lang="en-IN" sz="2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000" dirty="0"/>
              <a:t>AVL Tree, Red-Black Tree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000" dirty="0" err="1"/>
              <a:t>Manacher’s</a:t>
            </a:r>
            <a:r>
              <a:rPr lang="en-IN" sz="2000" dirty="0"/>
              <a:t> Algorithm</a:t>
            </a:r>
          </a:p>
        </p:txBody>
      </p:sp>
    </p:spTree>
    <p:extLst>
      <p:ext uri="{BB962C8B-B14F-4D97-AF65-F5344CB8AC3E}">
        <p14:creationId xmlns:p14="http://schemas.microsoft.com/office/powerpoint/2010/main" val="64789412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0</TotalTime>
  <Words>781</Words>
  <Application>Microsoft Office PowerPoint</Application>
  <PresentationFormat>Widescreen</PresentationFormat>
  <Paragraphs>125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Retrospect</vt:lpstr>
      <vt:lpstr>Placement Preparation Session – SDE</vt:lpstr>
      <vt:lpstr>Test Preparation</vt:lpstr>
      <vt:lpstr>Test Preparation – Focus on MCQs</vt:lpstr>
      <vt:lpstr>Test Preparation Material</vt:lpstr>
      <vt:lpstr>Test Preparation Material</vt:lpstr>
      <vt:lpstr>Test Preparation Material</vt:lpstr>
      <vt:lpstr>Test Preparation Material - MCQs</vt:lpstr>
      <vt:lpstr>Test Preparation Material - MCQs</vt:lpstr>
      <vt:lpstr>Interview Preparation</vt:lpstr>
      <vt:lpstr>Interview Preparation</vt:lpstr>
      <vt:lpstr>Resume Required</vt:lpstr>
      <vt:lpstr>A Suggested Timeline</vt:lpstr>
      <vt:lpstr>Communication Skills</vt:lpstr>
      <vt:lpstr>A Final Piece of Advice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Placemen Preparation Session – SDE</dc:title>
  <dc:creator>sharma.rajaram3@gmail.com</dc:creator>
  <cp:lastModifiedBy>sharma.rajaram3@gmail.com</cp:lastModifiedBy>
  <cp:revision>46</cp:revision>
  <dcterms:created xsi:type="dcterms:W3CDTF">2020-01-24T16:53:25Z</dcterms:created>
  <dcterms:modified xsi:type="dcterms:W3CDTF">2020-01-25T11:40:33Z</dcterms:modified>
</cp:coreProperties>
</file>