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DFD7AF-243E-4B52-BE45-3F8D1F3C52E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FC76CE0-D9B2-4C88-9F8A-92D8D8ED71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Placement Preparation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By,</a:t>
            </a:r>
          </a:p>
          <a:p>
            <a:r>
              <a:rPr lang="en-US" dirty="0" smtClean="0"/>
              <a:t>Training and Placement Cell</a:t>
            </a:r>
            <a:endParaRPr lang="en-US" dirty="0"/>
          </a:p>
        </p:txBody>
      </p:sp>
      <p:pic>
        <p:nvPicPr>
          <p:cNvPr id="72706" name="Picture 2" descr="Image result for iit bhu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14290"/>
            <a:ext cx="1633381" cy="1670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on:</a:t>
            </a:r>
          </a:p>
          <a:p>
            <a:pPr lvl="1"/>
            <a:r>
              <a:rPr lang="en-US" dirty="0" err="1" smtClean="0"/>
              <a:t>InterviewBit</a:t>
            </a:r>
            <a:r>
              <a:rPr lang="en-US" dirty="0" smtClean="0"/>
              <a:t>/ </a:t>
            </a:r>
            <a:r>
              <a:rPr lang="en-US" dirty="0" err="1" smtClean="0"/>
              <a:t>Leetcode</a:t>
            </a:r>
            <a:endParaRPr lang="en-US" dirty="0" smtClean="0"/>
          </a:p>
          <a:p>
            <a:pPr lvl="1"/>
            <a:r>
              <a:rPr lang="en-US" dirty="0" smtClean="0"/>
              <a:t>Keep giving contests on </a:t>
            </a:r>
            <a:r>
              <a:rPr lang="en-US" dirty="0" err="1" smtClean="0"/>
              <a:t>Codeforces</a:t>
            </a:r>
            <a:r>
              <a:rPr lang="en-US" dirty="0" smtClean="0"/>
              <a:t>/ </a:t>
            </a:r>
            <a:r>
              <a:rPr lang="en-US" dirty="0" err="1" smtClean="0"/>
              <a:t>Leetcode</a:t>
            </a:r>
            <a:endParaRPr lang="en-US" dirty="0" smtClean="0"/>
          </a:p>
          <a:p>
            <a:pPr lvl="1"/>
            <a:r>
              <a:rPr lang="en-US" b="1" dirty="0" smtClean="0"/>
              <a:t>Read OOP from GFG (Must)</a:t>
            </a:r>
          </a:p>
          <a:p>
            <a:pPr lvl="1"/>
            <a:r>
              <a:rPr lang="en-US" b="1" dirty="0" smtClean="0"/>
              <a:t>Study SQL and practice all questions on </a:t>
            </a:r>
            <a:r>
              <a:rPr lang="en-US" b="1" dirty="0" err="1" smtClean="0"/>
              <a:t>Hackerrank</a:t>
            </a:r>
            <a:r>
              <a:rPr lang="en-US" b="1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 algn="just"/>
            <a:r>
              <a:rPr lang="en-US" b="1" dirty="0" smtClean="0"/>
              <a:t>If possible, just see the placement doc on </a:t>
            </a:r>
            <a:r>
              <a:rPr lang="en-US" b="1" dirty="0" err="1" smtClean="0"/>
              <a:t>fb</a:t>
            </a:r>
            <a:r>
              <a:rPr lang="en-US" b="1" dirty="0" smtClean="0"/>
              <a:t> for the questions asked in the previous years. Just see the type of problems.</a:t>
            </a:r>
            <a:endParaRPr lang="en-US" b="1" dirty="0" smtClean="0"/>
          </a:p>
          <a:p>
            <a:pPr lvl="1" algn="just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Summers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this slide only when you are comfortable with the coding front.</a:t>
            </a:r>
          </a:p>
          <a:p>
            <a:endParaRPr lang="en-US" dirty="0" smtClean="0"/>
          </a:p>
          <a:p>
            <a:r>
              <a:rPr lang="en-US" dirty="0" smtClean="0"/>
              <a:t>Priority Order for CS Theoretical portions:</a:t>
            </a:r>
          </a:p>
          <a:p>
            <a:pPr lvl="1"/>
            <a:r>
              <a:rPr lang="en-US" b="1" dirty="0" smtClean="0"/>
              <a:t>Operating System</a:t>
            </a:r>
          </a:p>
          <a:p>
            <a:pPr lvl="2"/>
            <a:r>
              <a:rPr lang="en-US" dirty="0" smtClean="0"/>
              <a:t>If you want to read the book (Galvin is the one, start reading right away)</a:t>
            </a:r>
          </a:p>
          <a:p>
            <a:pPr lvl="2"/>
            <a:r>
              <a:rPr lang="en-US" dirty="0" smtClean="0"/>
              <a:t>Video Lectures (Can see early next </a:t>
            </a:r>
            <a:r>
              <a:rPr lang="en-US" dirty="0" err="1" smtClean="0"/>
              <a:t>sem</a:t>
            </a:r>
            <a:r>
              <a:rPr lang="en-US" dirty="0" smtClean="0"/>
              <a:t> (finish by August) :  Gate Smashers/ Knowledge Gate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but important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300" dirty="0" smtClean="0"/>
              <a:t>DBMS (Study in case you are aiming high else upon you)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A drive link will be shared in some days.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Video Lectures : Knowledge Gate/ Gate Smashers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Some topics that are very company specific (do in case you get a shortlist or you have enough time):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System Design (For </a:t>
            </a:r>
            <a:r>
              <a:rPr lang="en-US" dirty="0" err="1" smtClean="0"/>
              <a:t>Nutanix</a:t>
            </a:r>
            <a:r>
              <a:rPr lang="en-US" dirty="0" smtClean="0"/>
              <a:t>, </a:t>
            </a:r>
            <a:r>
              <a:rPr lang="en-US" dirty="0" err="1" smtClean="0"/>
              <a:t>Zauba</a:t>
            </a:r>
            <a:r>
              <a:rPr lang="en-US" dirty="0" smtClean="0"/>
              <a:t> etc.)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Computer Networks (For Cisco)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2214554"/>
            <a:ext cx="8229600" cy="2221101"/>
          </a:xfrm>
        </p:spPr>
        <p:txBody>
          <a:bodyPr/>
          <a:lstStyle/>
          <a:p>
            <a:r>
              <a:rPr lang="en-US" dirty="0" smtClean="0"/>
              <a:t>Start preparing for the interviews from mid-October</a:t>
            </a:r>
          </a:p>
          <a:p>
            <a:r>
              <a:rPr lang="en-US" dirty="0" smtClean="0"/>
              <a:t>Give as many mock interviews as 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piece of advice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well and all the best!</a:t>
            </a:r>
            <a:endParaRPr lang="en-US" dirty="0"/>
          </a:p>
        </p:txBody>
      </p:sp>
      <p:pic>
        <p:nvPicPr>
          <p:cNvPr id="83976" name="Picture 8" descr="https://media.makeameme.org/created/thank-you-for-5ad2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086350" cy="3400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CTC</a:t>
            </a:r>
          </a:p>
          <a:p>
            <a:r>
              <a:rPr lang="en-US" dirty="0" smtClean="0"/>
              <a:t>Peer Pressure</a:t>
            </a:r>
          </a:p>
          <a:p>
            <a:r>
              <a:rPr lang="en-US" dirty="0" smtClean="0"/>
              <a:t>Ample amount of opportunities</a:t>
            </a:r>
          </a:p>
          <a:p>
            <a:r>
              <a:rPr lang="en-US" dirty="0" smtClean="0"/>
              <a:t>Interest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My take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Where do you see yourself in the next few years? Does software align with that?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82946" name="Picture 2" descr="Image result for computer emoj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0"/>
            <a:ext cx="2273285" cy="2273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Just one statistics: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b="1" dirty="0" smtClean="0"/>
              <a:t>6-7/10 </a:t>
            </a:r>
            <a:r>
              <a:rPr lang="en-US" dirty="0" smtClean="0"/>
              <a:t>companies suggest us to have communication and personality development sessions.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Can’t stress more. High time, start working on it. Consult seniors, attend workshops, get a bit serious.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Communication and overall personality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Must Do</a:t>
            </a:r>
          </a:p>
          <a:p>
            <a:pPr lvl="1" algn="just">
              <a:buNone/>
            </a:pPr>
            <a:r>
              <a:rPr lang="en-US" b="1" dirty="0" smtClean="0"/>
              <a:t>  At least </a:t>
            </a:r>
            <a:r>
              <a:rPr lang="en-US" sz="3500" b="1" dirty="0" smtClean="0"/>
              <a:t>1</a:t>
            </a:r>
            <a:r>
              <a:rPr lang="en-US" b="1" dirty="0" smtClean="0"/>
              <a:t> </a:t>
            </a:r>
            <a:r>
              <a:rPr lang="en-US" dirty="0" smtClean="0"/>
              <a:t>project related to the field of computer science. 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  Preferred to have an intern in software domain./ A project in the institute would do, in case you don’t land up an intern.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sz="2700" b="1" dirty="0" smtClean="0"/>
              <a:t>Preferred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At least </a:t>
            </a:r>
            <a:r>
              <a:rPr lang="en-US" sz="3000" b="1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projects. Fields may be: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Machine Learning, Course Projects (Net Sec)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DS/Algorithms, OS, DBMS, Networks </a:t>
            </a:r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dirty="0" smtClean="0"/>
              <a:t>An intern in development or Machine Learning.</a:t>
            </a:r>
            <a:r>
              <a:rPr lang="en-US" b="1" dirty="0" smtClean="0"/>
              <a:t>	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Should speak that you are a complete package for the software profile</a:t>
            </a:r>
          </a:p>
          <a:p>
            <a:pPr algn="just"/>
            <a:r>
              <a:rPr lang="en-US" dirty="0" smtClean="0"/>
              <a:t>Only ML/AI projects make you look like a Data Science guy, think before making your resume</a:t>
            </a:r>
          </a:p>
          <a:p>
            <a:pPr algn="just"/>
            <a:r>
              <a:rPr lang="en-US" dirty="0" smtClean="0"/>
              <a:t>POR’s don’t matter much, may be in the HR interview. Nothing more.</a:t>
            </a:r>
          </a:p>
          <a:p>
            <a:pPr algn="just"/>
            <a:r>
              <a:rPr lang="en-US" dirty="0" smtClean="0"/>
              <a:t>Give the resume preparation ample amount of time</a:t>
            </a:r>
          </a:p>
          <a:p>
            <a:pPr algn="just"/>
            <a:r>
              <a:rPr lang="en-US" dirty="0" smtClean="0"/>
              <a:t>Make sure you finish your projects by the end of this semester, anyhow.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sz="3200" dirty="0" smtClean="0"/>
              <a:t> </a:t>
            </a:r>
          </a:p>
          <a:p>
            <a:pPr algn="ctr">
              <a:buNone/>
            </a:pPr>
            <a:r>
              <a:rPr lang="en-US" sz="3200" dirty="0" smtClean="0"/>
              <a:t>  </a:t>
            </a:r>
            <a:r>
              <a:rPr lang="en-US" sz="3200" b="1" dirty="0" smtClean="0"/>
              <a:t>Start early, be smart.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 resume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the basics:</a:t>
            </a:r>
          </a:p>
          <a:p>
            <a:pPr lvl="1"/>
            <a:r>
              <a:rPr lang="en-US" dirty="0" smtClean="0"/>
              <a:t>Read </a:t>
            </a:r>
            <a:r>
              <a:rPr lang="en-US" b="1" dirty="0" smtClean="0"/>
              <a:t>STL( Standard Template Library) </a:t>
            </a:r>
            <a:r>
              <a:rPr lang="en-US" dirty="0" smtClean="0"/>
              <a:t>from </a:t>
            </a:r>
            <a:r>
              <a:rPr lang="en-US" dirty="0" err="1" smtClean="0"/>
              <a:t>Hackerrank</a:t>
            </a:r>
            <a:r>
              <a:rPr lang="en-US" dirty="0" smtClean="0"/>
              <a:t>/ </a:t>
            </a:r>
            <a:r>
              <a:rPr lang="en-US" dirty="0" err="1" smtClean="0"/>
              <a:t>Rachit</a:t>
            </a:r>
            <a:r>
              <a:rPr lang="en-US" dirty="0" smtClean="0"/>
              <a:t> Jain (YouTube)/ </a:t>
            </a:r>
            <a:r>
              <a:rPr lang="en-US" dirty="0" err="1" smtClean="0"/>
              <a:t>TopCoder</a:t>
            </a:r>
            <a:r>
              <a:rPr lang="en-US" dirty="0" smtClean="0"/>
              <a:t> articles.</a:t>
            </a:r>
            <a:endParaRPr lang="en-US" dirty="0" smtClean="0"/>
          </a:p>
          <a:p>
            <a:pPr lvl="1"/>
            <a:r>
              <a:rPr lang="en-US" dirty="0" smtClean="0"/>
              <a:t>Start coding on </a:t>
            </a:r>
            <a:r>
              <a:rPr lang="en-US" b="1" dirty="0" err="1" smtClean="0"/>
              <a:t>Codeforces</a:t>
            </a:r>
            <a:r>
              <a:rPr lang="en-US" dirty="0" smtClean="0"/>
              <a:t> (At least A and B level questions, higher level problems if comfortable.)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If you want to brush up your fundamentals, try GFG.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Preparation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00792"/>
          </a:xfrm>
        </p:spPr>
        <p:txBody>
          <a:bodyPr/>
          <a:lstStyle/>
          <a:p>
            <a:r>
              <a:rPr lang="en-US" dirty="0" smtClean="0"/>
              <a:t>Order of prep:</a:t>
            </a:r>
          </a:p>
          <a:p>
            <a:pPr lvl="1"/>
            <a:r>
              <a:rPr lang="en-US" dirty="0" smtClean="0"/>
              <a:t>Array and String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Stack and Queue</a:t>
            </a:r>
          </a:p>
          <a:p>
            <a:pPr lvl="1"/>
            <a:r>
              <a:rPr lang="en-US" dirty="0" smtClean="0"/>
              <a:t>Binary Tree, BST and Heap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Analysis of algorithms</a:t>
            </a:r>
          </a:p>
          <a:p>
            <a:pPr lvl="1"/>
            <a:r>
              <a:rPr lang="en-US" dirty="0" smtClean="0"/>
              <a:t>Searching and sorting</a:t>
            </a:r>
          </a:p>
          <a:p>
            <a:pPr lvl="1"/>
            <a:r>
              <a:rPr lang="en-US" dirty="0" smtClean="0"/>
              <a:t>Greedy (Not from GFG, practice of </a:t>
            </a:r>
            <a:r>
              <a:rPr lang="en-US" dirty="0" err="1" smtClean="0"/>
              <a:t>Codeforces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DP/ Graph (choice is yours)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Once you have done this much, consult your seniors.</a:t>
            </a:r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b="1" dirty="0" smtClean="0"/>
              <a:t>Keep solving on </a:t>
            </a:r>
            <a:r>
              <a:rPr lang="en-US" b="1" dirty="0" err="1" smtClean="0"/>
              <a:t>Codeforces</a:t>
            </a:r>
            <a:r>
              <a:rPr lang="en-US" b="1" dirty="0" smtClean="0"/>
              <a:t> and give all contests.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Aiming high?</a:t>
            </a:r>
          </a:p>
          <a:p>
            <a:pPr lvl="1"/>
            <a:r>
              <a:rPr lang="en-US" dirty="0" smtClean="0"/>
              <a:t>If by the end of summers, you are able to solve 50% of the C level problems on </a:t>
            </a:r>
            <a:r>
              <a:rPr lang="en-US" dirty="0" err="1" smtClean="0"/>
              <a:t>Codeforces</a:t>
            </a:r>
            <a:r>
              <a:rPr lang="en-US" dirty="0" smtClean="0"/>
              <a:t> (Div.  2).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For the mid-range firms</a:t>
            </a:r>
          </a:p>
          <a:p>
            <a:pPr lvl="1" algn="just"/>
            <a:r>
              <a:rPr lang="en-US" dirty="0" smtClean="0"/>
              <a:t>If you are comfortable with implementation level problems and can do generic questions.</a:t>
            </a:r>
          </a:p>
          <a:p>
            <a:pPr lvl="1" algn="just"/>
            <a:endParaRPr lang="en-US" dirty="0" smtClean="0"/>
          </a:p>
          <a:p>
            <a:pPr lvl="1" algn="ctr">
              <a:buNone/>
            </a:pPr>
            <a:r>
              <a:rPr lang="en-US" sz="3000" b="1" dirty="0" smtClean="0"/>
              <a:t>Plan till summer done </a:t>
            </a:r>
          </a:p>
          <a:p>
            <a:pPr lvl="1" algn="just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that we are on the right track?	</a:t>
            </a:r>
            <a:endParaRPr lang="en-US" dirty="0"/>
          </a:p>
        </p:txBody>
      </p:sp>
      <p:pic>
        <p:nvPicPr>
          <p:cNvPr id="76802" name="Picture 2" descr="Image result for tick emoj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4286256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Interviews </a:t>
            </a:r>
            <a:endParaRPr lang="en-US" dirty="0"/>
          </a:p>
        </p:txBody>
      </p:sp>
      <p:pic>
        <p:nvPicPr>
          <p:cNvPr id="75778" name="Picture 2" descr="Image result for intervie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928802"/>
            <a:ext cx="5734050" cy="3581400"/>
          </a:xfrm>
          <a:prstGeom prst="rect">
            <a:avLst/>
          </a:prstGeom>
          <a:noFill/>
        </p:spPr>
      </p:pic>
      <p:pic>
        <p:nvPicPr>
          <p:cNvPr id="75780" name="Picture 4" descr="Image result for fearful emoj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57166"/>
            <a:ext cx="915963" cy="91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559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Placement Preparation Session</vt:lpstr>
      <vt:lpstr>Software</vt:lpstr>
      <vt:lpstr>Communication and overall personality </vt:lpstr>
      <vt:lpstr>Resume</vt:lpstr>
      <vt:lpstr>To sum up resume </vt:lpstr>
      <vt:lpstr>Test Preparation</vt:lpstr>
      <vt:lpstr>Slide 7</vt:lpstr>
      <vt:lpstr>How do we know that we are on the right track? </vt:lpstr>
      <vt:lpstr>Interviews </vt:lpstr>
      <vt:lpstr>After Summers</vt:lpstr>
      <vt:lpstr>Last but important </vt:lpstr>
      <vt:lpstr>Slide 12</vt:lpstr>
      <vt:lpstr>Last piece of advice </vt:lpstr>
      <vt:lpstr>Do well and all the best!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Preparation Session</dc:title>
  <dc:creator>HP User</dc:creator>
  <cp:lastModifiedBy>HP User</cp:lastModifiedBy>
  <cp:revision>10</cp:revision>
  <dcterms:created xsi:type="dcterms:W3CDTF">2020-01-22T09:28:00Z</dcterms:created>
  <dcterms:modified xsi:type="dcterms:W3CDTF">2020-01-22T11:05:19Z</dcterms:modified>
</cp:coreProperties>
</file>