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709A-0A1D-841F-7770-02F324FF5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b="1" dirty="0"/>
              <a:t>HINTELLECT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EB23-6B89-CE0C-6AFD-A174EBBBE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Ai that reviews, you that thinks</a:t>
            </a:r>
          </a:p>
        </p:txBody>
      </p:sp>
    </p:spTree>
    <p:extLst>
      <p:ext uri="{BB962C8B-B14F-4D97-AF65-F5344CB8AC3E}">
        <p14:creationId xmlns:p14="http://schemas.microsoft.com/office/powerpoint/2010/main" val="179131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6F39-BC5E-2BC0-1671-CDEDA779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reviews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85D1-9470-D8B4-3E90-555700C4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Errors are bound to be made. In fact, we believe errors are good.</a:t>
            </a:r>
          </a:p>
          <a:p>
            <a:r>
              <a:rPr lang="en-US" sz="2400" dirty="0"/>
              <a:t>They are the chance to learn from mistakes, which you are going to remember forever.</a:t>
            </a:r>
          </a:p>
          <a:p>
            <a:r>
              <a:rPr lang="en-US" sz="2400" dirty="0"/>
              <a:t>So instead of understanding and having fun with code, new coders jump into solutions directly.</a:t>
            </a:r>
          </a:p>
          <a:p>
            <a:r>
              <a:rPr lang="en-US" sz="2400" dirty="0"/>
              <a:t>They do not let themselves understand and learn the language.</a:t>
            </a:r>
          </a:p>
          <a:p>
            <a:r>
              <a:rPr lang="en-US" sz="2400" dirty="0"/>
              <a:t>This is why code review is important.</a:t>
            </a:r>
          </a:p>
          <a:p>
            <a:r>
              <a:rPr lang="en-US" sz="2400" dirty="0"/>
              <a:t>Making mistakes and learning from it, not making mistakes and just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204099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5FB3-FFF1-F94B-BBF6-BBAE0DF0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22F5-0A89-71C4-FB44-76AE71EC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Manually reviewing code for errors and optimization is time-consuming, prone to oversight, and hinders developer growth. There is a need for an intelligent system that detects syntax and logical errors, rates code quality, and provides insightful hints—</a:t>
            </a:r>
            <a:r>
              <a:rPr lang="en-US" sz="2400" b="1" dirty="0"/>
              <a:t>making smart coders while enhancing efficiency.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645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7837-A619-E892-65BF-C205315C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A50A-DFF3-C075-5845-CC76FF61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are providing a website without any external distractions.</a:t>
            </a:r>
          </a:p>
          <a:p>
            <a:r>
              <a:rPr lang="en-US" sz="2400" dirty="0"/>
              <a:t>It will simply review your code and provide the user with</a:t>
            </a:r>
          </a:p>
          <a:p>
            <a:pPr marL="0" indent="0">
              <a:buNone/>
            </a:pPr>
            <a:r>
              <a:rPr lang="en-US" sz="2400" dirty="0"/>
              <a:t>      1. Code rating.</a:t>
            </a:r>
          </a:p>
          <a:p>
            <a:pPr marL="0" indent="0">
              <a:buNone/>
            </a:pPr>
            <a:r>
              <a:rPr lang="en-US" sz="2400" dirty="0"/>
              <a:t>      2. Errors.</a:t>
            </a:r>
          </a:p>
          <a:p>
            <a:pPr marL="0" indent="0">
              <a:buNone/>
            </a:pPr>
            <a:r>
              <a:rPr lang="en-US" sz="2400" dirty="0"/>
              <a:t>      3. Optimization as a fun hint.</a:t>
            </a:r>
          </a:p>
          <a:p>
            <a:r>
              <a:rPr lang="en-US" sz="2400" dirty="0"/>
              <a:t>It will keep the users focused on the web page and provide solution immediately.</a:t>
            </a:r>
          </a:p>
          <a:p>
            <a:r>
              <a:rPr lang="en-US" sz="2400" dirty="0"/>
              <a:t>“Analyze, Improve, Optimize!”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18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B9AF-24F0-BE5B-C855-19BF30C7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29BC3-2897-1389-6D73-7478D3D1C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335" y="1898382"/>
            <a:ext cx="8667019" cy="4678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D47EA-0CDB-5CD5-1E3E-D22835301783}"/>
              </a:ext>
            </a:extLst>
          </p:cNvPr>
          <p:cNvSpPr txBox="1"/>
          <p:nvPr/>
        </p:nvSpPr>
        <p:spPr>
          <a:xfrm>
            <a:off x="668594" y="2349910"/>
            <a:ext cx="20549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features are: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Code score</a:t>
            </a:r>
          </a:p>
          <a:p>
            <a:pPr marL="342900" indent="-342900">
              <a:buAutoNum type="arabicPeriod"/>
            </a:pPr>
            <a:r>
              <a:rPr lang="en-US" dirty="0"/>
              <a:t>Identified Issues</a:t>
            </a:r>
          </a:p>
          <a:p>
            <a:pPr marL="342900" indent="-342900">
              <a:buAutoNum type="arabicPeriod"/>
            </a:pPr>
            <a:r>
              <a:rPr lang="en-US" dirty="0"/>
              <a:t>Enhancement tips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“Turn Bugs into Brilliance!”</a:t>
            </a:r>
          </a:p>
        </p:txBody>
      </p:sp>
    </p:spTree>
    <p:extLst>
      <p:ext uri="{BB962C8B-B14F-4D97-AF65-F5344CB8AC3E}">
        <p14:creationId xmlns:p14="http://schemas.microsoft.com/office/powerpoint/2010/main" val="32547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D8A6-6BEE-3D6E-EA09-5D4C673F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6A7B-8C54-459F-3611-065DB0F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0" y="1415845"/>
            <a:ext cx="11315839" cy="5771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Frontend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Bootstrap</a:t>
            </a:r>
            <a:r>
              <a:rPr lang="en-US" sz="2000" dirty="0"/>
              <a:t> – For responsive and modern UI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HTML, CSS, JavaScript</a:t>
            </a:r>
            <a:r>
              <a:rPr lang="en-US" sz="2000" dirty="0"/>
              <a:t> – Core web technologies for structuring and styling</a:t>
            </a:r>
          </a:p>
          <a:p>
            <a:pPr marL="0" indent="0">
              <a:buNone/>
            </a:pPr>
            <a:r>
              <a:rPr lang="en-US" sz="2000" dirty="0"/>
              <a:t>Backend: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Flask</a:t>
            </a:r>
            <a:r>
              <a:rPr lang="en-US" sz="2000" dirty="0"/>
              <a:t> – Handling API requests and backend logic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Express.js</a:t>
            </a:r>
            <a:r>
              <a:rPr lang="en-US" sz="2000" dirty="0"/>
              <a:t> – Managing routes and server-side logic in JavaScript</a:t>
            </a:r>
          </a:p>
          <a:p>
            <a:pPr marL="0" indent="0">
              <a:buNone/>
            </a:pPr>
            <a:r>
              <a:rPr lang="en-US" sz="2000" dirty="0"/>
              <a:t>AI Integration &amp; AI 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Python (Flask)</a:t>
            </a:r>
            <a:r>
              <a:rPr lang="en-US" sz="2000" dirty="0"/>
              <a:t> – To integrate AI-based code review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Google AI API</a:t>
            </a:r>
            <a:r>
              <a:rPr lang="en-US" sz="2000" dirty="0"/>
              <a:t> – For leveraging AI-powered insights</a:t>
            </a:r>
          </a:p>
          <a:p>
            <a:pPr marL="0" indent="0">
              <a:buNone/>
            </a:pPr>
            <a:r>
              <a:rPr lang="en-US" sz="2000" dirty="0"/>
              <a:t>Other Tools &amp; 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Axios </a:t>
            </a:r>
            <a:r>
              <a:rPr lang="en-US" sz="2000" dirty="0"/>
              <a:t> – For API communication in the frontend</a:t>
            </a:r>
          </a:p>
        </p:txBody>
      </p:sp>
    </p:spTree>
    <p:extLst>
      <p:ext uri="{BB962C8B-B14F-4D97-AF65-F5344CB8AC3E}">
        <p14:creationId xmlns:p14="http://schemas.microsoft.com/office/powerpoint/2010/main" val="302120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B2AE-D32C-5105-2FEE-793D7CAB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669E-281A-7EE3-47CD-721A576C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UI improvement</a:t>
            </a:r>
          </a:p>
          <a:p>
            <a:r>
              <a:rPr lang="en-US" sz="2400" dirty="0"/>
              <a:t>Chat bot integration to keep a track of progress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2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FE75C-A387-3BF6-198C-313D1E6E2AD2}"/>
              </a:ext>
            </a:extLst>
          </p:cNvPr>
          <p:cNvSpPr txBox="1"/>
          <p:nvPr/>
        </p:nvSpPr>
        <p:spPr>
          <a:xfrm>
            <a:off x="1130710" y="1425677"/>
            <a:ext cx="9989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1548390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369</TotalTime>
  <Words>334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HINTELLECT</vt:lpstr>
      <vt:lpstr>Why code reviews matter</vt:lpstr>
      <vt:lpstr>Problem statement</vt:lpstr>
      <vt:lpstr>Our solution</vt:lpstr>
      <vt:lpstr>Key features</vt:lpstr>
      <vt:lpstr>Tech stack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Aayushi Kapoor</dc:creator>
  <cp:lastModifiedBy>Aayushi Kapoor</cp:lastModifiedBy>
  <cp:revision>2</cp:revision>
  <dcterms:created xsi:type="dcterms:W3CDTF">2025-02-22T22:37:49Z</dcterms:created>
  <dcterms:modified xsi:type="dcterms:W3CDTF">2025-02-23T04:47:38Z</dcterms:modified>
</cp:coreProperties>
</file>