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hipmentinUSA/Tru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6F1C7B6-9A7C-4C13-996B-45EE4CA62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Shipment in USA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FA1E985-8E12-438C-9375-FC248483E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</a:t>
            </a:r>
            <a:r>
              <a:rPr lang="en-IN" dirty="0" smtClean="0"/>
              <a:t>by Aayushi Ruia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ales and Profit Dashboard">
            <a:extLst>
              <a:ext uri="{FF2B5EF4-FFF2-40B4-BE49-F238E27FC236}">
                <a16:creationId xmlns:a16="http://schemas.microsoft.com/office/drawing/2014/main" xmlns="" id="{6B730BC8-1E47-4531-A07E-00618716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29"/>
            <a:ext cx="12192000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Gaant Chart">
            <a:extLst>
              <a:ext uri="{FF2B5EF4-FFF2-40B4-BE49-F238E27FC236}">
                <a16:creationId xmlns:a16="http://schemas.microsoft.com/office/drawing/2014/main" xmlns="" id="{06A8317B-B230-43E7-BD58-B3227D3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498"/>
            <a:ext cx="12192000" cy="34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oltip Map">
            <a:extLst>
              <a:ext uri="{FF2B5EF4-FFF2-40B4-BE49-F238E27FC236}">
                <a16:creationId xmlns:a16="http://schemas.microsoft.com/office/drawing/2014/main" xmlns="" id="{42738F23-9181-46B9-AA59-CDF641588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oltip">
            <a:extLst>
              <a:ext uri="{FF2B5EF4-FFF2-40B4-BE49-F238E27FC236}">
                <a16:creationId xmlns:a16="http://schemas.microsoft.com/office/drawing/2014/main" xmlns="" id="{605E4791-A53F-46D6-9AA0-5D8A6BC1B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21"/>
            <a:ext cx="12192000" cy="521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Forecasting">
            <a:extLst>
              <a:ext uri="{FF2B5EF4-FFF2-40B4-BE49-F238E27FC236}">
                <a16:creationId xmlns:a16="http://schemas.microsoft.com/office/drawing/2014/main" xmlns="" id="{A95EB89D-9698-4AC1-96B4-1BF3CFDF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Best performing segment">
            <a:extLst>
              <a:ext uri="{FF2B5EF4-FFF2-40B4-BE49-F238E27FC236}">
                <a16:creationId xmlns:a16="http://schemas.microsoft.com/office/drawing/2014/main" xmlns="" id="{CC7CE2B7-DFFA-4540-BA33-364AB9181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6"/>
            <a:ext cx="12192000" cy="66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1" b="97180"/>
          <a:stretch/>
        </p:blipFill>
        <p:spPr>
          <a:xfrm>
            <a:off x="0" y="278673"/>
            <a:ext cx="10246898" cy="296092"/>
          </a:xfrm>
          <a:prstGeom prst="rect">
            <a:avLst/>
          </a:prstGeom>
        </p:spPr>
      </p:pic>
      <p:pic>
        <p:nvPicPr>
          <p:cNvPr id="3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982" r="10888" b="41834"/>
          <a:stretch/>
        </p:blipFill>
        <p:spPr>
          <a:xfrm>
            <a:off x="0" y="635725"/>
            <a:ext cx="10911840" cy="5590904"/>
          </a:xfrm>
          <a:prstGeom prst="rect">
            <a:avLst/>
          </a:prstGeom>
        </p:spPr>
      </p:pic>
      <p:pic>
        <p:nvPicPr>
          <p:cNvPr id="4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1" t="-762" b="80190"/>
          <a:stretch/>
        </p:blipFill>
        <p:spPr>
          <a:xfrm>
            <a:off x="10883744" y="635725"/>
            <a:ext cx="1308256" cy="21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1428" b="93199"/>
          <a:stretch/>
        </p:blipFill>
        <p:spPr>
          <a:xfrm>
            <a:off x="0" y="670559"/>
            <a:ext cx="10807337" cy="714103"/>
          </a:xfrm>
          <a:prstGeom prst="rect">
            <a:avLst/>
          </a:prstGeom>
        </p:spPr>
      </p:pic>
      <p:pic>
        <p:nvPicPr>
          <p:cNvPr id="3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13" r="836"/>
          <a:stretch/>
        </p:blipFill>
        <p:spPr>
          <a:xfrm>
            <a:off x="0" y="1393372"/>
            <a:ext cx="12113623" cy="4371702"/>
          </a:xfrm>
          <a:prstGeom prst="rect">
            <a:avLst/>
          </a:prstGeom>
        </p:spPr>
      </p:pic>
      <p:pic>
        <p:nvPicPr>
          <p:cNvPr id="4" name="slide18" descr="Trucks">
            <a:extLst>
              <a:ext uri="{FF2B5EF4-FFF2-40B4-BE49-F238E27FC236}">
                <a16:creationId xmlns:a16="http://schemas.microsoft.com/office/drawing/2014/main" xmlns="" id="{F427559F-1F64-49B3-B524-9977780B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1" t="-762" b="80190"/>
          <a:stretch/>
        </p:blipFill>
        <p:spPr>
          <a:xfrm>
            <a:off x="10851308" y="1027611"/>
            <a:ext cx="1340692" cy="2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B5A0F6E4-F7BA-4CF8-88D1-0A5F21E7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ipment Priority">
            <a:extLst>
              <a:ext uri="{FF2B5EF4-FFF2-40B4-BE49-F238E27FC236}">
                <a16:creationId xmlns:a16="http://schemas.microsoft.com/office/drawing/2014/main" xmlns="" id="{1204A8C2-5A25-4D76-94B5-EA890495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70"/>
            <a:ext cx="12192000" cy="5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2">
            <a:extLst>
              <a:ext uri="{FF2B5EF4-FFF2-40B4-BE49-F238E27FC236}">
                <a16:creationId xmlns:a16="http://schemas.microsoft.com/office/drawing/2014/main" xmlns="" id="{43BF28CE-6E25-43FF-B586-989A64DC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77190"/>
            <a:ext cx="1123188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">
            <a:extLst>
              <a:ext uri="{FF2B5EF4-FFF2-40B4-BE49-F238E27FC236}">
                <a16:creationId xmlns:a16="http://schemas.microsoft.com/office/drawing/2014/main" xmlns="" id="{12B4BCC0-1122-4D53-937C-17FE119A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3">
            <a:extLst>
              <a:ext uri="{FF2B5EF4-FFF2-40B4-BE49-F238E27FC236}">
                <a16:creationId xmlns:a16="http://schemas.microsoft.com/office/drawing/2014/main" xmlns="" id="{5487ACBE-D661-43A4-A0AE-25FD5D09E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91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Location">
            <a:extLst>
              <a:ext uri="{FF2B5EF4-FFF2-40B4-BE49-F238E27FC236}">
                <a16:creationId xmlns:a16="http://schemas.microsoft.com/office/drawing/2014/main" xmlns="" id="{E02A6217-B443-4522-8FEC-EDD2777A4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787"/>
            <a:ext cx="12192000" cy="5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xmlns="" id="{D065290E-7741-4C3F-8F45-A882641F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29"/>
            <a:ext cx="12192000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4">
            <a:extLst>
              <a:ext uri="{FF2B5EF4-FFF2-40B4-BE49-F238E27FC236}">
                <a16:creationId xmlns:a16="http://schemas.microsoft.com/office/drawing/2014/main" xmlns="" id="{05213511-82B1-4099-A0A3-B6F5581B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29"/>
            <a:ext cx="12192000" cy="58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Shipment in USA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in USA</dc:title>
  <dc:creator/>
  <cp:lastModifiedBy>Microsoft account</cp:lastModifiedBy>
  <cp:revision>1</cp:revision>
  <dcterms:created xsi:type="dcterms:W3CDTF">2022-02-07T17:05:04Z</dcterms:created>
  <dcterms:modified xsi:type="dcterms:W3CDTF">2022-02-07T17:11:26Z</dcterms:modified>
</cp:coreProperties>
</file>