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848" r:id="rId1"/>
  </p:sldMasterIdLst>
  <p:notesMasterIdLst>
    <p:notesMasterId r:id="rId23"/>
  </p:notesMasterIdLst>
  <p:handoutMasterIdLst>
    <p:handoutMasterId r:id="rId24"/>
  </p:handoutMasterIdLst>
  <p:sldIdLst>
    <p:sldId id="292" r:id="rId2"/>
    <p:sldId id="260" r:id="rId3"/>
    <p:sldId id="307" r:id="rId4"/>
    <p:sldId id="308" r:id="rId5"/>
    <p:sldId id="306" r:id="rId6"/>
    <p:sldId id="301" r:id="rId7"/>
    <p:sldId id="274" r:id="rId8"/>
    <p:sldId id="284" r:id="rId9"/>
    <p:sldId id="303" r:id="rId10"/>
    <p:sldId id="305" r:id="rId11"/>
    <p:sldId id="297" r:id="rId12"/>
    <p:sldId id="298" r:id="rId13"/>
    <p:sldId id="280" r:id="rId14"/>
    <p:sldId id="299" r:id="rId15"/>
    <p:sldId id="287" r:id="rId16"/>
    <p:sldId id="285" r:id="rId17"/>
    <p:sldId id="302" r:id="rId18"/>
    <p:sldId id="304" r:id="rId19"/>
    <p:sldId id="282" r:id="rId20"/>
    <p:sldId id="300" r:id="rId21"/>
    <p:sldId id="272" r:id="rId2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434" autoAdjust="0"/>
  </p:normalViewPr>
  <p:slideViewPr>
    <p:cSldViewPr snapToGrid="0" showGuides="1">
      <p:cViewPr varScale="1">
        <p:scale>
          <a:sx n="73" d="100"/>
          <a:sy n="73" d="100"/>
        </p:scale>
        <p:origin x="-612" y="-102"/>
      </p:cViewPr>
      <p:guideLst>
        <p:guide orient="horz" pos="2262"/>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2397643-8125-4F1C-A372-ECF3E023D390}" type="doc">
      <dgm:prSet loTypeId="urn:microsoft.com/office/officeart/2005/8/layout/vList5" loCatId="list" qsTypeId="urn:microsoft.com/office/officeart/2005/8/quickstyle/simple1#2" qsCatId="simple" csTypeId="urn:microsoft.com/office/officeart/2005/8/colors/accent1_2#2" csCatId="accent1" phldr="1"/>
      <dgm:spPr/>
      <dgm:t>
        <a:bodyPr/>
        <a:lstStyle/>
        <a:p>
          <a:endParaRPr lang="en-US"/>
        </a:p>
      </dgm:t>
    </dgm:pt>
    <dgm:pt modelId="{75F46C7D-8C5B-44B8-885B-72B553DFBDED}">
      <dgm:prSet phldrT="[Text]"/>
      <dgm:spPr/>
      <dgm:t>
        <a:bodyPr/>
        <a:lstStyle/>
        <a:p>
          <a:r>
            <a:rPr lang="en-US" dirty="0" smtClean="0"/>
            <a:t>1</a:t>
          </a:r>
          <a:endParaRPr lang="en-US" dirty="0"/>
        </a:p>
      </dgm:t>
    </dgm:pt>
    <dgm:pt modelId="{CDD8B25A-7C01-4D26-B85F-59F94B555813}" type="parTrans" cxnId="{FB066611-681E-4332-B00B-995322B3BB98}">
      <dgm:prSet/>
      <dgm:spPr/>
      <dgm:t>
        <a:bodyPr/>
        <a:lstStyle/>
        <a:p>
          <a:endParaRPr lang="en-US"/>
        </a:p>
      </dgm:t>
    </dgm:pt>
    <dgm:pt modelId="{845FF6B3-6688-4FCD-971F-F6007A755750}" type="sibTrans" cxnId="{FB066611-681E-4332-B00B-995322B3BB98}">
      <dgm:prSet/>
      <dgm:spPr/>
      <dgm:t>
        <a:bodyPr/>
        <a:lstStyle/>
        <a:p>
          <a:endParaRPr lang="en-US"/>
        </a:p>
      </dgm:t>
    </dgm:pt>
    <dgm:pt modelId="{9804C411-831F-4DA6-8B1B-9C583352CE3D}">
      <dgm:prSet phldrT="[Tex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2000" dirty="0" smtClean="0"/>
            <a:t>To make us aware about these technologies</a:t>
          </a:r>
          <a:endParaRPr lang="en-US" sz="2000" dirty="0" smtClean="0"/>
        </a:p>
      </dgm:t>
    </dgm:pt>
    <dgm:pt modelId="{10941DF6-D521-4B7D-A157-C3578FDA13BB}" type="parTrans" cxnId="{04C21DDA-CBD3-4425-9684-DE9406AC76F2}">
      <dgm:prSet/>
      <dgm:spPr/>
      <dgm:t>
        <a:bodyPr/>
        <a:lstStyle/>
        <a:p>
          <a:endParaRPr lang="en-US"/>
        </a:p>
      </dgm:t>
    </dgm:pt>
    <dgm:pt modelId="{5937179E-E6B7-4288-B225-70592C680919}" type="sibTrans" cxnId="{04C21DDA-CBD3-4425-9684-DE9406AC76F2}">
      <dgm:prSet/>
      <dgm:spPr/>
      <dgm:t>
        <a:bodyPr/>
        <a:lstStyle/>
        <a:p>
          <a:endParaRPr lang="en-US"/>
        </a:p>
      </dgm:t>
    </dgm:pt>
    <dgm:pt modelId="{C8FCE1D5-0013-443B-BA52-E4A60EA3FE6D}">
      <dgm:prSet phldrT="[Text]"/>
      <dgm:spPr/>
      <dgm:t>
        <a:bodyPr/>
        <a:lstStyle/>
        <a:p>
          <a:r>
            <a:rPr lang="en-US" dirty="0" smtClean="0"/>
            <a:t>2</a:t>
          </a:r>
          <a:endParaRPr lang="en-US" dirty="0"/>
        </a:p>
      </dgm:t>
    </dgm:pt>
    <dgm:pt modelId="{534C5E64-47EE-48C9-A4CD-A367C15C24CB}" type="parTrans" cxnId="{A7234322-00A9-47F2-BE9E-5D0F337542BB}">
      <dgm:prSet/>
      <dgm:spPr/>
      <dgm:t>
        <a:bodyPr/>
        <a:lstStyle/>
        <a:p>
          <a:endParaRPr lang="en-US"/>
        </a:p>
      </dgm:t>
    </dgm:pt>
    <dgm:pt modelId="{1C2A5E08-29F2-4695-ACA7-95A34ECB417D}" type="sibTrans" cxnId="{A7234322-00A9-47F2-BE9E-5D0F337542BB}">
      <dgm:prSet/>
      <dgm:spPr/>
      <dgm:t>
        <a:bodyPr/>
        <a:lstStyle/>
        <a:p>
          <a:endParaRPr lang="en-US"/>
        </a:p>
      </dgm:t>
    </dgm:pt>
    <dgm:pt modelId="{4F09627D-7E88-4601-93C1-4E2BFE4319F2}">
      <dgm:prSet phldrT="[Text]" phldr="0" custT="1"/>
      <dgm:spPr/>
      <dgm:t>
        <a:bodyP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IN" sz="2000" b="0" i="0" dirty="0" smtClean="0"/>
            <a:t>to make the process of creating applications as easy and fast as possible</a:t>
          </a:r>
          <a:endParaRPr lang="en-US" sz="2000" dirty="0" smtClean="0"/>
        </a:p>
      </dgm:t>
    </dgm:pt>
    <dgm:pt modelId="{3827320A-3550-4AEA-B735-11B701042E5A}" type="parTrans" cxnId="{4A3E7912-3A1F-4F3E-AAFE-DF487353E74C}">
      <dgm:prSet/>
      <dgm:spPr/>
      <dgm:t>
        <a:bodyPr/>
        <a:lstStyle/>
        <a:p>
          <a:endParaRPr lang="en-US"/>
        </a:p>
      </dgm:t>
    </dgm:pt>
    <dgm:pt modelId="{91466907-124C-4D4C-A391-76F7F2EEFEE7}" type="sibTrans" cxnId="{4A3E7912-3A1F-4F3E-AAFE-DF487353E74C}">
      <dgm:prSet/>
      <dgm:spPr/>
      <dgm:t>
        <a:bodyPr/>
        <a:lstStyle/>
        <a:p>
          <a:endParaRPr lang="en-US"/>
        </a:p>
      </dgm:t>
    </dgm:pt>
    <dgm:pt modelId="{6A8A74D4-03D1-4937-B8C8-7B38C7EA0260}">
      <dgm:prSet phldrT="[Text]"/>
      <dgm:spPr/>
      <dgm:t>
        <a:bodyPr/>
        <a:lstStyle/>
        <a:p>
          <a:r>
            <a:rPr lang="en-US" dirty="0" smtClean="0"/>
            <a:t>3</a:t>
          </a:r>
          <a:endParaRPr lang="en-US" dirty="0"/>
        </a:p>
      </dgm:t>
    </dgm:pt>
    <dgm:pt modelId="{B4EBF1B6-3111-4EEE-A303-5A97FE5E0634}" type="parTrans" cxnId="{F0259910-9DB8-449B-9199-B346B7554C50}">
      <dgm:prSet/>
      <dgm:spPr/>
      <dgm:t>
        <a:bodyPr/>
        <a:lstStyle/>
        <a:p>
          <a:endParaRPr lang="en-US"/>
        </a:p>
      </dgm:t>
    </dgm:pt>
    <dgm:pt modelId="{6013AA25-446C-4612-B8D9-8C13B3B348A2}" type="sibTrans" cxnId="{F0259910-9DB8-449B-9199-B346B7554C50}">
      <dgm:prSet/>
      <dgm:spPr/>
      <dgm:t>
        <a:bodyPr/>
        <a:lstStyle/>
        <a:p>
          <a:endParaRPr lang="en-US"/>
        </a:p>
      </dgm:t>
    </dgm:pt>
    <dgm:pt modelId="{13FC20E3-24F3-4E43-BA2C-BFEA9A5E6181}">
      <dgm:prSet phldrT="[Text]" phldr="0" custT="1"/>
      <dgm:spPr/>
      <dgm:t>
        <a:bodyP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IN" sz="2000" b="0" i="0" dirty="0" smtClean="0"/>
            <a:t>With angular-meteor,  meteor is the best backend for angular and ionic apps. We can use the strength of each of those platform combined the create the ultimate stack for mobile apps</a:t>
          </a:r>
          <a:r>
            <a:rPr lang="en-IN" sz="1400" b="0" i="0" dirty="0" smtClean="0"/>
            <a:t>.</a:t>
          </a:r>
          <a:endParaRPr lang="en-US" sz="1400" dirty="0" smtClean="0"/>
        </a:p>
      </dgm:t>
    </dgm:pt>
    <dgm:pt modelId="{20E3E651-9F89-4232-A78E-7DA54792A69D}" type="parTrans" cxnId="{CA347EE0-7792-489B-91E4-1D26664865CE}">
      <dgm:prSet/>
      <dgm:spPr/>
      <dgm:t>
        <a:bodyPr/>
        <a:lstStyle/>
        <a:p>
          <a:endParaRPr lang="en-US"/>
        </a:p>
      </dgm:t>
    </dgm:pt>
    <dgm:pt modelId="{2954581B-096E-490E-B5BF-AC14E2D13EF1}" type="sibTrans" cxnId="{CA347EE0-7792-489B-91E4-1D26664865CE}">
      <dgm:prSet/>
      <dgm:spPr/>
      <dgm:t>
        <a:bodyPr/>
        <a:lstStyle/>
        <a:p>
          <a:endParaRPr lang="en-US"/>
        </a:p>
      </dgm:t>
    </dgm:pt>
    <dgm:pt modelId="{C8B29964-6444-42B7-95B2-6A5BCADA3A67}" type="pres">
      <dgm:prSet presAssocID="{A2397643-8125-4F1C-A372-ECF3E023D390}" presName="Name0" presStyleCnt="0">
        <dgm:presLayoutVars>
          <dgm:dir/>
          <dgm:animLvl val="lvl"/>
          <dgm:resizeHandles val="exact"/>
        </dgm:presLayoutVars>
      </dgm:prSet>
      <dgm:spPr/>
      <dgm:t>
        <a:bodyPr/>
        <a:lstStyle/>
        <a:p>
          <a:endParaRPr lang="en-US"/>
        </a:p>
      </dgm:t>
    </dgm:pt>
    <dgm:pt modelId="{AECE52BE-5516-4AC0-B433-E8A97E5A6959}" type="pres">
      <dgm:prSet presAssocID="{75F46C7D-8C5B-44B8-885B-72B553DFBDED}" presName="linNode" presStyleCnt="0"/>
      <dgm:spPr/>
    </dgm:pt>
    <dgm:pt modelId="{08C77654-8D82-4852-ACC6-B961A709AAE1}" type="pres">
      <dgm:prSet presAssocID="{75F46C7D-8C5B-44B8-885B-72B553DFBDED}" presName="parentText" presStyleLbl="node1" presStyleIdx="0" presStyleCnt="3" custScaleX="23624" custScaleY="11094" custLinFactNeighborX="-1438" custLinFactNeighborY="1561">
        <dgm:presLayoutVars>
          <dgm:chMax val="1"/>
          <dgm:bulletEnabled val="1"/>
        </dgm:presLayoutVars>
      </dgm:prSet>
      <dgm:spPr/>
      <dgm:t>
        <a:bodyPr/>
        <a:lstStyle/>
        <a:p>
          <a:endParaRPr lang="en-US"/>
        </a:p>
      </dgm:t>
    </dgm:pt>
    <dgm:pt modelId="{18E925CD-DA96-4108-9F23-AE05A8DA6274}" type="pres">
      <dgm:prSet presAssocID="{75F46C7D-8C5B-44B8-885B-72B553DFBDED}" presName="descendantText" presStyleLbl="alignAccFollowNode1" presStyleIdx="0" presStyleCnt="3" custScaleX="126843" custScaleY="17292" custLinFactNeighborX="1531" custLinFactNeighborY="1314">
        <dgm:presLayoutVars>
          <dgm:bulletEnabled val="1"/>
        </dgm:presLayoutVars>
      </dgm:prSet>
      <dgm:spPr/>
      <dgm:t>
        <a:bodyPr/>
        <a:lstStyle/>
        <a:p>
          <a:endParaRPr lang="en-US"/>
        </a:p>
      </dgm:t>
    </dgm:pt>
    <dgm:pt modelId="{F58495DC-32AC-4539-8AED-DEBFFCCFE0E5}" type="pres">
      <dgm:prSet presAssocID="{845FF6B3-6688-4FCD-971F-F6007A755750}" presName="sp" presStyleCnt="0"/>
      <dgm:spPr/>
    </dgm:pt>
    <dgm:pt modelId="{D604D9B3-10EE-4962-B7BD-9986132895C7}" type="pres">
      <dgm:prSet presAssocID="{C8FCE1D5-0013-443B-BA52-E4A60EA3FE6D}" presName="linNode" presStyleCnt="0"/>
      <dgm:spPr/>
    </dgm:pt>
    <dgm:pt modelId="{7491B81D-B182-44CE-882F-F2010AEAC0EA}" type="pres">
      <dgm:prSet presAssocID="{C8FCE1D5-0013-443B-BA52-E4A60EA3FE6D}" presName="parentText" presStyleLbl="node1" presStyleIdx="1" presStyleCnt="3" custScaleX="26186" custScaleY="20041" custLinFactNeighborX="-2477" custLinFactNeighborY="1885">
        <dgm:presLayoutVars>
          <dgm:chMax val="1"/>
          <dgm:bulletEnabled val="1"/>
        </dgm:presLayoutVars>
      </dgm:prSet>
      <dgm:spPr/>
      <dgm:t>
        <a:bodyPr/>
        <a:lstStyle/>
        <a:p>
          <a:endParaRPr lang="en-US"/>
        </a:p>
      </dgm:t>
    </dgm:pt>
    <dgm:pt modelId="{B648B53B-7C1D-42EE-9775-0A07C71CCD98}" type="pres">
      <dgm:prSet presAssocID="{C8FCE1D5-0013-443B-BA52-E4A60EA3FE6D}" presName="descendantText" presStyleLbl="alignAccFollowNode1" presStyleIdx="1" presStyleCnt="3" custScaleX="126228" custScaleY="23654" custLinFactNeighborX="996" custLinFactNeighborY="3055">
        <dgm:presLayoutVars>
          <dgm:bulletEnabled val="1"/>
        </dgm:presLayoutVars>
      </dgm:prSet>
      <dgm:spPr/>
      <dgm:t>
        <a:bodyPr/>
        <a:lstStyle/>
        <a:p>
          <a:endParaRPr lang="en-US"/>
        </a:p>
      </dgm:t>
    </dgm:pt>
    <dgm:pt modelId="{CC5E324B-DA9E-4CD8-BC82-0DC84413A471}" type="pres">
      <dgm:prSet presAssocID="{1C2A5E08-29F2-4695-ACA7-95A34ECB417D}" presName="sp" presStyleCnt="0"/>
      <dgm:spPr/>
    </dgm:pt>
    <dgm:pt modelId="{4A27FA38-9C39-4F55-8F9E-F5842224BF78}" type="pres">
      <dgm:prSet presAssocID="{6A8A74D4-03D1-4937-B8C8-7B38C7EA0260}" presName="linNode" presStyleCnt="0"/>
      <dgm:spPr/>
    </dgm:pt>
    <dgm:pt modelId="{B26A34E9-DEA4-407D-9D6C-64B9AF6AEE61}" type="pres">
      <dgm:prSet presAssocID="{6A8A74D4-03D1-4937-B8C8-7B38C7EA0260}" presName="parentText" presStyleLbl="node1" presStyleIdx="2" presStyleCnt="3" custScaleX="25781" custScaleY="29921" custLinFactNeighborX="-2283" custLinFactNeighborY="1705">
        <dgm:presLayoutVars>
          <dgm:chMax val="1"/>
          <dgm:bulletEnabled val="1"/>
        </dgm:presLayoutVars>
      </dgm:prSet>
      <dgm:spPr/>
      <dgm:t>
        <a:bodyPr/>
        <a:lstStyle/>
        <a:p>
          <a:endParaRPr lang="en-US"/>
        </a:p>
      </dgm:t>
    </dgm:pt>
    <dgm:pt modelId="{9A1F0921-B0AF-40BC-9415-C3C382387AD4}" type="pres">
      <dgm:prSet presAssocID="{6A8A74D4-03D1-4937-B8C8-7B38C7EA0260}" presName="descendantText" presStyleLbl="alignAccFollowNode1" presStyleIdx="2" presStyleCnt="3" custScaleX="126629" custScaleY="41577" custLinFactNeighborX="1099" custLinFactNeighborY="5475">
        <dgm:presLayoutVars>
          <dgm:bulletEnabled val="1"/>
        </dgm:presLayoutVars>
      </dgm:prSet>
      <dgm:spPr/>
      <dgm:t>
        <a:bodyPr/>
        <a:lstStyle/>
        <a:p>
          <a:endParaRPr lang="en-US"/>
        </a:p>
      </dgm:t>
    </dgm:pt>
  </dgm:ptLst>
  <dgm:cxnLst>
    <dgm:cxn modelId="{27503920-DF54-4328-A57E-68976577EF2E}" type="presOf" srcId="{13FC20E3-24F3-4E43-BA2C-BFEA9A5E6181}" destId="{9A1F0921-B0AF-40BC-9415-C3C382387AD4}" srcOrd="0" destOrd="0" presId="urn:microsoft.com/office/officeart/2005/8/layout/vList5"/>
    <dgm:cxn modelId="{CA347EE0-7792-489B-91E4-1D26664865CE}" srcId="{6A8A74D4-03D1-4937-B8C8-7B38C7EA0260}" destId="{13FC20E3-24F3-4E43-BA2C-BFEA9A5E6181}" srcOrd="0" destOrd="0" parTransId="{20E3E651-9F89-4232-A78E-7DA54792A69D}" sibTransId="{2954581B-096E-490E-B5BF-AC14E2D13EF1}"/>
    <dgm:cxn modelId="{59DFD835-09BA-4D8A-8FFA-D1EAF4A6DC00}" type="presOf" srcId="{9804C411-831F-4DA6-8B1B-9C583352CE3D}" destId="{18E925CD-DA96-4108-9F23-AE05A8DA6274}" srcOrd="0" destOrd="0" presId="urn:microsoft.com/office/officeart/2005/8/layout/vList5"/>
    <dgm:cxn modelId="{4A3E7912-3A1F-4F3E-AAFE-DF487353E74C}" srcId="{C8FCE1D5-0013-443B-BA52-E4A60EA3FE6D}" destId="{4F09627D-7E88-4601-93C1-4E2BFE4319F2}" srcOrd="0" destOrd="0" parTransId="{3827320A-3550-4AEA-B735-11B701042E5A}" sibTransId="{91466907-124C-4D4C-A391-76F7F2EEFEE7}"/>
    <dgm:cxn modelId="{CCE98C8C-4AB4-4543-B290-D28D2CD42013}" type="presOf" srcId="{4F09627D-7E88-4601-93C1-4E2BFE4319F2}" destId="{B648B53B-7C1D-42EE-9775-0A07C71CCD98}" srcOrd="0" destOrd="0" presId="urn:microsoft.com/office/officeart/2005/8/layout/vList5"/>
    <dgm:cxn modelId="{FB066611-681E-4332-B00B-995322B3BB98}" srcId="{A2397643-8125-4F1C-A372-ECF3E023D390}" destId="{75F46C7D-8C5B-44B8-885B-72B553DFBDED}" srcOrd="0" destOrd="0" parTransId="{CDD8B25A-7C01-4D26-B85F-59F94B555813}" sibTransId="{845FF6B3-6688-4FCD-971F-F6007A755750}"/>
    <dgm:cxn modelId="{A67064A3-DEEA-43D6-B75E-212BEE630E5E}" type="presOf" srcId="{75F46C7D-8C5B-44B8-885B-72B553DFBDED}" destId="{08C77654-8D82-4852-ACC6-B961A709AAE1}" srcOrd="0" destOrd="0" presId="urn:microsoft.com/office/officeart/2005/8/layout/vList5"/>
    <dgm:cxn modelId="{04C21DDA-CBD3-4425-9684-DE9406AC76F2}" srcId="{75F46C7D-8C5B-44B8-885B-72B553DFBDED}" destId="{9804C411-831F-4DA6-8B1B-9C583352CE3D}" srcOrd="0" destOrd="0" parTransId="{10941DF6-D521-4B7D-A157-C3578FDA13BB}" sibTransId="{5937179E-E6B7-4288-B225-70592C680919}"/>
    <dgm:cxn modelId="{6738B2AC-005C-4CA5-84D5-BD129D13CDED}" type="presOf" srcId="{A2397643-8125-4F1C-A372-ECF3E023D390}" destId="{C8B29964-6444-42B7-95B2-6A5BCADA3A67}" srcOrd="0" destOrd="0" presId="urn:microsoft.com/office/officeart/2005/8/layout/vList5"/>
    <dgm:cxn modelId="{F0259910-9DB8-449B-9199-B346B7554C50}" srcId="{A2397643-8125-4F1C-A372-ECF3E023D390}" destId="{6A8A74D4-03D1-4937-B8C8-7B38C7EA0260}" srcOrd="2" destOrd="0" parTransId="{B4EBF1B6-3111-4EEE-A303-5A97FE5E0634}" sibTransId="{6013AA25-446C-4612-B8D9-8C13B3B348A2}"/>
    <dgm:cxn modelId="{D3443E08-4EDB-4B4B-B148-BED68F1B6CED}" type="presOf" srcId="{C8FCE1D5-0013-443B-BA52-E4A60EA3FE6D}" destId="{7491B81D-B182-44CE-882F-F2010AEAC0EA}" srcOrd="0" destOrd="0" presId="urn:microsoft.com/office/officeart/2005/8/layout/vList5"/>
    <dgm:cxn modelId="{0C389846-6718-46E2-B0A8-16BEA99FA6D4}" type="presOf" srcId="{6A8A74D4-03D1-4937-B8C8-7B38C7EA0260}" destId="{B26A34E9-DEA4-407D-9D6C-64B9AF6AEE61}" srcOrd="0" destOrd="0" presId="urn:microsoft.com/office/officeart/2005/8/layout/vList5"/>
    <dgm:cxn modelId="{A7234322-00A9-47F2-BE9E-5D0F337542BB}" srcId="{A2397643-8125-4F1C-A372-ECF3E023D390}" destId="{C8FCE1D5-0013-443B-BA52-E4A60EA3FE6D}" srcOrd="1" destOrd="0" parTransId="{534C5E64-47EE-48C9-A4CD-A367C15C24CB}" sibTransId="{1C2A5E08-29F2-4695-ACA7-95A34ECB417D}"/>
    <dgm:cxn modelId="{E1755216-E442-46BE-964F-2B5F92DAC5F3}" type="presParOf" srcId="{C8B29964-6444-42B7-95B2-6A5BCADA3A67}" destId="{AECE52BE-5516-4AC0-B433-E8A97E5A6959}" srcOrd="0" destOrd="0" presId="urn:microsoft.com/office/officeart/2005/8/layout/vList5"/>
    <dgm:cxn modelId="{20B90B7A-14CD-46DD-ADBE-F3489A7916B1}" type="presParOf" srcId="{AECE52BE-5516-4AC0-B433-E8A97E5A6959}" destId="{08C77654-8D82-4852-ACC6-B961A709AAE1}" srcOrd="0" destOrd="0" presId="urn:microsoft.com/office/officeart/2005/8/layout/vList5"/>
    <dgm:cxn modelId="{1B7562A6-166A-428D-89D8-E584917F60D2}" type="presParOf" srcId="{AECE52BE-5516-4AC0-B433-E8A97E5A6959}" destId="{18E925CD-DA96-4108-9F23-AE05A8DA6274}" srcOrd="1" destOrd="0" presId="urn:microsoft.com/office/officeart/2005/8/layout/vList5"/>
    <dgm:cxn modelId="{EEE4DE4B-C210-47BB-9BCE-0F222D2DE7C5}" type="presParOf" srcId="{C8B29964-6444-42B7-95B2-6A5BCADA3A67}" destId="{F58495DC-32AC-4539-8AED-DEBFFCCFE0E5}" srcOrd="1" destOrd="0" presId="urn:microsoft.com/office/officeart/2005/8/layout/vList5"/>
    <dgm:cxn modelId="{8729FE2C-E3D5-45AD-BF40-DEB5A632EA96}" type="presParOf" srcId="{C8B29964-6444-42B7-95B2-6A5BCADA3A67}" destId="{D604D9B3-10EE-4962-B7BD-9986132895C7}" srcOrd="2" destOrd="0" presId="urn:microsoft.com/office/officeart/2005/8/layout/vList5"/>
    <dgm:cxn modelId="{B4228881-7631-4AE7-A856-8D9B5CA0F3F0}" type="presParOf" srcId="{D604D9B3-10EE-4962-B7BD-9986132895C7}" destId="{7491B81D-B182-44CE-882F-F2010AEAC0EA}" srcOrd="0" destOrd="0" presId="urn:microsoft.com/office/officeart/2005/8/layout/vList5"/>
    <dgm:cxn modelId="{0B5F2E8C-5695-41DD-82FD-39820A85BA35}" type="presParOf" srcId="{D604D9B3-10EE-4962-B7BD-9986132895C7}" destId="{B648B53B-7C1D-42EE-9775-0A07C71CCD98}" srcOrd="1" destOrd="0" presId="urn:microsoft.com/office/officeart/2005/8/layout/vList5"/>
    <dgm:cxn modelId="{78516A59-92FD-472C-94A6-A6D56FA00874}" type="presParOf" srcId="{C8B29964-6444-42B7-95B2-6A5BCADA3A67}" destId="{CC5E324B-DA9E-4CD8-BC82-0DC84413A471}" srcOrd="3" destOrd="0" presId="urn:microsoft.com/office/officeart/2005/8/layout/vList5"/>
    <dgm:cxn modelId="{0A2B5636-FD26-4ADD-90DA-0BCC18B123D8}" type="presParOf" srcId="{C8B29964-6444-42B7-95B2-6A5BCADA3A67}" destId="{4A27FA38-9C39-4F55-8F9E-F5842224BF78}" srcOrd="4" destOrd="0" presId="urn:microsoft.com/office/officeart/2005/8/layout/vList5"/>
    <dgm:cxn modelId="{D5C956CD-F31E-4561-8738-FD2F9DBF3C79}" type="presParOf" srcId="{4A27FA38-9C39-4F55-8F9E-F5842224BF78}" destId="{B26A34E9-DEA4-407D-9D6C-64B9AF6AEE61}" srcOrd="0" destOrd="0" presId="urn:microsoft.com/office/officeart/2005/8/layout/vList5"/>
    <dgm:cxn modelId="{1B7E54A9-6FF0-42F7-B98C-A82E61862460}" type="presParOf" srcId="{4A27FA38-9C39-4F55-8F9E-F5842224BF78}" destId="{9A1F0921-B0AF-40BC-9415-C3C382387AD4}"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0EF31A-7330-443E-989F-E0F2E639034E}" type="doc">
      <dgm:prSet loTypeId="urn:microsoft.com/office/officeart/2005/8/layout/list1#1" loCatId="list" qsTypeId="urn:microsoft.com/office/officeart/2005/8/quickstyle/simple1#3" qsCatId="simple" csTypeId="urn:microsoft.com/office/officeart/2005/8/colors/accent1_2#3" csCatId="accent1" phldr="1"/>
      <dgm:spPr/>
      <dgm:t>
        <a:bodyPr/>
        <a:lstStyle/>
        <a:p>
          <a:endParaRPr lang="en-US"/>
        </a:p>
      </dgm:t>
    </dgm:pt>
    <dgm:pt modelId="{72330581-B924-4691-8EE1-742E863C526F}">
      <dgm:prSet phldrT="[Text]" custT="1"/>
      <dgm:spPr/>
      <dgm:t>
        <a:bodyPr/>
        <a:lstStyle/>
        <a:p>
          <a:endParaRPr lang="en-US" sz="2800" dirty="0">
            <a:solidFill>
              <a:schemeClr val="bg1"/>
            </a:solidFill>
          </a:endParaRPr>
        </a:p>
      </dgm:t>
    </dgm:pt>
    <dgm:pt modelId="{9234B0D3-F974-4D23-96F9-AD5658D7734B}" type="parTrans" cxnId="{DDD9C7E1-9393-43F4-9BAE-2D0642DDAE1E}">
      <dgm:prSet/>
      <dgm:spPr/>
      <dgm:t>
        <a:bodyPr/>
        <a:lstStyle/>
        <a:p>
          <a:endParaRPr lang="en-US"/>
        </a:p>
      </dgm:t>
    </dgm:pt>
    <dgm:pt modelId="{F18A2FF7-DA1C-4FFD-9818-19441EC13948}" type="sibTrans" cxnId="{DDD9C7E1-9393-43F4-9BAE-2D0642DDAE1E}">
      <dgm:prSet/>
      <dgm:spPr/>
      <dgm:t>
        <a:bodyPr/>
        <a:lstStyle/>
        <a:p>
          <a:endParaRPr lang="en-US"/>
        </a:p>
      </dgm:t>
    </dgm:pt>
    <dgm:pt modelId="{3AD97312-1437-46FE-B337-4A3478F481E5}">
      <dgm:prSet phldrT="[Text]" custT="1"/>
      <dgm:spPr/>
      <dgm:t>
        <a:bodyPr/>
        <a:lstStyle/>
        <a:p>
          <a:endParaRPr lang="en-US" sz="1300" dirty="0">
            <a:solidFill>
              <a:schemeClr val="bg1"/>
            </a:solidFill>
          </a:endParaRPr>
        </a:p>
      </dgm:t>
    </dgm:pt>
    <dgm:pt modelId="{F45F0BC8-6341-4A6A-8156-F766EDD34D73}" type="parTrans" cxnId="{A7F9EDE0-BD71-488C-A104-BDF15EEE7D87}">
      <dgm:prSet/>
      <dgm:spPr/>
      <dgm:t>
        <a:bodyPr/>
        <a:lstStyle/>
        <a:p>
          <a:endParaRPr lang="en-US"/>
        </a:p>
      </dgm:t>
    </dgm:pt>
    <dgm:pt modelId="{8E5980C1-0956-42FE-9BFB-251AC96322F4}" type="sibTrans" cxnId="{A7F9EDE0-BD71-488C-A104-BDF15EEE7D87}">
      <dgm:prSet/>
      <dgm:spPr/>
      <dgm:t>
        <a:bodyPr/>
        <a:lstStyle/>
        <a:p>
          <a:endParaRPr lang="en-US"/>
        </a:p>
      </dgm:t>
    </dgm:pt>
    <dgm:pt modelId="{5A2D8063-2CE9-4C76-B605-C231667D985C}">
      <dgm:prSet phldrT="[Text]" custT="1"/>
      <dgm:spPr/>
      <dgm:t>
        <a:bodyPr/>
        <a:lstStyle/>
        <a:p>
          <a:endParaRPr lang="en-US" sz="1500" dirty="0">
            <a:solidFill>
              <a:schemeClr val="bg1"/>
            </a:solidFill>
          </a:endParaRPr>
        </a:p>
      </dgm:t>
    </dgm:pt>
    <dgm:pt modelId="{C1DF8FC7-7FA2-4056-B8B6-1F86F6BBF0C3}" type="parTrans" cxnId="{876509D2-CC4B-4037-A086-2EF68D9F790D}">
      <dgm:prSet/>
      <dgm:spPr/>
      <dgm:t>
        <a:bodyPr/>
        <a:lstStyle/>
        <a:p>
          <a:endParaRPr lang="en-US"/>
        </a:p>
      </dgm:t>
    </dgm:pt>
    <dgm:pt modelId="{DCF09089-61ED-497F-A865-3200C8578B92}" type="sibTrans" cxnId="{876509D2-CC4B-4037-A086-2EF68D9F790D}">
      <dgm:prSet/>
      <dgm:spPr/>
      <dgm:t>
        <a:bodyPr/>
        <a:lstStyle/>
        <a:p>
          <a:endParaRPr lang="en-US"/>
        </a:p>
      </dgm:t>
    </dgm:pt>
    <dgm:pt modelId="{20E81719-6F58-4207-B299-7214C471C063}" type="pres">
      <dgm:prSet presAssocID="{D20EF31A-7330-443E-989F-E0F2E639034E}" presName="linear" presStyleCnt="0">
        <dgm:presLayoutVars>
          <dgm:dir/>
          <dgm:animLvl val="lvl"/>
          <dgm:resizeHandles val="exact"/>
        </dgm:presLayoutVars>
      </dgm:prSet>
      <dgm:spPr/>
      <dgm:t>
        <a:bodyPr/>
        <a:lstStyle/>
        <a:p>
          <a:endParaRPr lang="en-US"/>
        </a:p>
      </dgm:t>
    </dgm:pt>
    <dgm:pt modelId="{ACD84724-7814-4E43-B11E-0FADCD6C2367}" type="pres">
      <dgm:prSet presAssocID="{72330581-B924-4691-8EE1-742E863C526F}" presName="parentLin" presStyleCnt="0"/>
      <dgm:spPr/>
    </dgm:pt>
    <dgm:pt modelId="{38A3783C-4DAA-4B71-8620-28946C54A993}" type="pres">
      <dgm:prSet presAssocID="{72330581-B924-4691-8EE1-742E863C526F}" presName="parentLeftMargin" presStyleLbl="node1" presStyleIdx="0" presStyleCnt="3"/>
      <dgm:spPr/>
      <dgm:t>
        <a:bodyPr/>
        <a:lstStyle/>
        <a:p>
          <a:endParaRPr lang="en-US"/>
        </a:p>
      </dgm:t>
    </dgm:pt>
    <dgm:pt modelId="{6E6EF5E2-AD05-49B6-A990-F275365A550F}" type="pres">
      <dgm:prSet presAssocID="{72330581-B924-4691-8EE1-742E863C526F}" presName="parentText" presStyleLbl="node1" presStyleIdx="0" presStyleCnt="3" custScaleX="142997" custScaleY="272271">
        <dgm:presLayoutVars>
          <dgm:chMax val="0"/>
          <dgm:bulletEnabled val="1"/>
        </dgm:presLayoutVars>
      </dgm:prSet>
      <dgm:spPr/>
      <dgm:t>
        <a:bodyPr/>
        <a:lstStyle/>
        <a:p>
          <a:endParaRPr lang="en-US"/>
        </a:p>
      </dgm:t>
    </dgm:pt>
    <dgm:pt modelId="{8224F922-D481-481B-967F-3BE9FD75BFCA}" type="pres">
      <dgm:prSet presAssocID="{72330581-B924-4691-8EE1-742E863C526F}" presName="negativeSpace" presStyleCnt="0"/>
      <dgm:spPr/>
    </dgm:pt>
    <dgm:pt modelId="{4ABD275F-AC13-4FD7-A73E-C7BC85793F9E}" type="pres">
      <dgm:prSet presAssocID="{72330581-B924-4691-8EE1-742E863C526F}" presName="childText" presStyleLbl="conFgAcc1" presStyleIdx="0" presStyleCnt="3" custLinFactNeighborX="-279" custLinFactNeighborY="48380">
        <dgm:presLayoutVars>
          <dgm:bulletEnabled val="1"/>
        </dgm:presLayoutVars>
      </dgm:prSet>
      <dgm:spPr/>
    </dgm:pt>
    <dgm:pt modelId="{18D0650A-C691-4B99-8896-675E6DE88BB2}" type="pres">
      <dgm:prSet presAssocID="{F18A2FF7-DA1C-4FFD-9818-19441EC13948}" presName="spaceBetweenRectangles" presStyleCnt="0"/>
      <dgm:spPr/>
    </dgm:pt>
    <dgm:pt modelId="{8D1785A5-61E1-46A2-9A2A-BEA9F7B6AB2B}" type="pres">
      <dgm:prSet presAssocID="{3AD97312-1437-46FE-B337-4A3478F481E5}" presName="parentLin" presStyleCnt="0"/>
      <dgm:spPr/>
    </dgm:pt>
    <dgm:pt modelId="{2BCCDF58-1312-42DF-B809-9D12902A3FF6}" type="pres">
      <dgm:prSet presAssocID="{3AD97312-1437-46FE-B337-4A3478F481E5}" presName="parentLeftMargin" presStyleLbl="node1" presStyleIdx="0" presStyleCnt="3"/>
      <dgm:spPr/>
      <dgm:t>
        <a:bodyPr/>
        <a:lstStyle/>
        <a:p>
          <a:endParaRPr lang="en-US"/>
        </a:p>
      </dgm:t>
    </dgm:pt>
    <dgm:pt modelId="{9CBDDDD9-6A68-4552-BD7D-54033D15AE29}" type="pres">
      <dgm:prSet presAssocID="{3AD97312-1437-46FE-B337-4A3478F481E5}" presName="parentText" presStyleLbl="node1" presStyleIdx="1" presStyleCnt="3" custScaleX="142997" custScaleY="258197">
        <dgm:presLayoutVars>
          <dgm:chMax val="0"/>
          <dgm:bulletEnabled val="1"/>
        </dgm:presLayoutVars>
      </dgm:prSet>
      <dgm:spPr/>
      <dgm:t>
        <a:bodyPr/>
        <a:lstStyle/>
        <a:p>
          <a:endParaRPr lang="en-US"/>
        </a:p>
      </dgm:t>
    </dgm:pt>
    <dgm:pt modelId="{BBA891B9-2FE1-48ED-98D9-15379E58D73F}" type="pres">
      <dgm:prSet presAssocID="{3AD97312-1437-46FE-B337-4A3478F481E5}" presName="negativeSpace" presStyleCnt="0"/>
      <dgm:spPr/>
    </dgm:pt>
    <dgm:pt modelId="{DAFC6673-191A-4296-BB68-5FFDF93C8F07}" type="pres">
      <dgm:prSet presAssocID="{3AD97312-1437-46FE-B337-4A3478F481E5}" presName="childText" presStyleLbl="conFgAcc1" presStyleIdx="1" presStyleCnt="3">
        <dgm:presLayoutVars>
          <dgm:bulletEnabled val="1"/>
        </dgm:presLayoutVars>
      </dgm:prSet>
      <dgm:spPr/>
    </dgm:pt>
    <dgm:pt modelId="{B644C125-5329-4BB1-9DED-56D502F9937E}" type="pres">
      <dgm:prSet presAssocID="{8E5980C1-0956-42FE-9BFB-251AC96322F4}" presName="spaceBetweenRectangles" presStyleCnt="0"/>
      <dgm:spPr/>
    </dgm:pt>
    <dgm:pt modelId="{0EC9464C-DE3F-4C47-AA27-88FA71AA4DB4}" type="pres">
      <dgm:prSet presAssocID="{5A2D8063-2CE9-4C76-B605-C231667D985C}" presName="parentLin" presStyleCnt="0"/>
      <dgm:spPr/>
    </dgm:pt>
    <dgm:pt modelId="{2889B9DC-C131-4270-92C4-6E123C1D5775}" type="pres">
      <dgm:prSet presAssocID="{5A2D8063-2CE9-4C76-B605-C231667D985C}" presName="parentLeftMargin" presStyleLbl="node1" presStyleIdx="1" presStyleCnt="3"/>
      <dgm:spPr/>
      <dgm:t>
        <a:bodyPr/>
        <a:lstStyle/>
        <a:p>
          <a:endParaRPr lang="en-US"/>
        </a:p>
      </dgm:t>
    </dgm:pt>
    <dgm:pt modelId="{49CBBE81-AC5F-4178-AD17-3BEA9939A048}" type="pres">
      <dgm:prSet presAssocID="{5A2D8063-2CE9-4C76-B605-C231667D985C}" presName="parentText" presStyleLbl="node1" presStyleIdx="2" presStyleCnt="3" custScaleX="142997" custScaleY="231034">
        <dgm:presLayoutVars>
          <dgm:chMax val="0"/>
          <dgm:bulletEnabled val="1"/>
        </dgm:presLayoutVars>
      </dgm:prSet>
      <dgm:spPr/>
      <dgm:t>
        <a:bodyPr/>
        <a:lstStyle/>
        <a:p>
          <a:endParaRPr lang="en-US"/>
        </a:p>
      </dgm:t>
    </dgm:pt>
    <dgm:pt modelId="{D91E90E5-8998-4320-8BF4-C31A3A302047}" type="pres">
      <dgm:prSet presAssocID="{5A2D8063-2CE9-4C76-B605-C231667D985C}" presName="negativeSpace" presStyleCnt="0"/>
      <dgm:spPr/>
    </dgm:pt>
    <dgm:pt modelId="{36B14F5F-6ABA-4590-9829-1562B91127AA}" type="pres">
      <dgm:prSet presAssocID="{5A2D8063-2CE9-4C76-B605-C231667D985C}" presName="childText" presStyleLbl="conFgAcc1" presStyleIdx="2" presStyleCnt="3">
        <dgm:presLayoutVars>
          <dgm:bulletEnabled val="1"/>
        </dgm:presLayoutVars>
      </dgm:prSet>
      <dgm:spPr/>
    </dgm:pt>
  </dgm:ptLst>
  <dgm:cxnLst>
    <dgm:cxn modelId="{A1A337BA-740A-4B21-B7BF-2B3676222F3A}" type="presOf" srcId="{5A2D8063-2CE9-4C76-B605-C231667D985C}" destId="{2889B9DC-C131-4270-92C4-6E123C1D5775}" srcOrd="0" destOrd="0" presId="urn:microsoft.com/office/officeart/2005/8/layout/list1#1"/>
    <dgm:cxn modelId="{DDD9C7E1-9393-43F4-9BAE-2D0642DDAE1E}" srcId="{D20EF31A-7330-443E-989F-E0F2E639034E}" destId="{72330581-B924-4691-8EE1-742E863C526F}" srcOrd="0" destOrd="0" parTransId="{9234B0D3-F974-4D23-96F9-AD5658D7734B}" sibTransId="{F18A2FF7-DA1C-4FFD-9818-19441EC13948}"/>
    <dgm:cxn modelId="{A7F9EDE0-BD71-488C-A104-BDF15EEE7D87}" srcId="{D20EF31A-7330-443E-989F-E0F2E639034E}" destId="{3AD97312-1437-46FE-B337-4A3478F481E5}" srcOrd="1" destOrd="0" parTransId="{F45F0BC8-6341-4A6A-8156-F766EDD34D73}" sibTransId="{8E5980C1-0956-42FE-9BFB-251AC96322F4}"/>
    <dgm:cxn modelId="{876509D2-CC4B-4037-A086-2EF68D9F790D}" srcId="{D20EF31A-7330-443E-989F-E0F2E639034E}" destId="{5A2D8063-2CE9-4C76-B605-C231667D985C}" srcOrd="2" destOrd="0" parTransId="{C1DF8FC7-7FA2-4056-B8B6-1F86F6BBF0C3}" sibTransId="{DCF09089-61ED-497F-A865-3200C8578B92}"/>
    <dgm:cxn modelId="{340572F1-2DF4-41AC-8612-F5B959865DBA}" type="presOf" srcId="{72330581-B924-4691-8EE1-742E863C526F}" destId="{38A3783C-4DAA-4B71-8620-28946C54A993}" srcOrd="0" destOrd="0" presId="urn:microsoft.com/office/officeart/2005/8/layout/list1#1"/>
    <dgm:cxn modelId="{98FD2E5C-08AD-438C-8122-C9797895F77D}" type="presOf" srcId="{3AD97312-1437-46FE-B337-4A3478F481E5}" destId="{9CBDDDD9-6A68-4552-BD7D-54033D15AE29}" srcOrd="1" destOrd="0" presId="urn:microsoft.com/office/officeart/2005/8/layout/list1#1"/>
    <dgm:cxn modelId="{5FAFE901-1AF1-4C03-8DDD-358F2FDF7BDA}" type="presOf" srcId="{5A2D8063-2CE9-4C76-B605-C231667D985C}" destId="{49CBBE81-AC5F-4178-AD17-3BEA9939A048}" srcOrd="1" destOrd="0" presId="urn:microsoft.com/office/officeart/2005/8/layout/list1#1"/>
    <dgm:cxn modelId="{DCDB4272-6F70-408B-9EB3-E6F92D99138B}" type="presOf" srcId="{72330581-B924-4691-8EE1-742E863C526F}" destId="{6E6EF5E2-AD05-49B6-A990-F275365A550F}" srcOrd="1" destOrd="0" presId="urn:microsoft.com/office/officeart/2005/8/layout/list1#1"/>
    <dgm:cxn modelId="{540411EC-5021-4580-AC68-3C4D8F663967}" type="presOf" srcId="{D20EF31A-7330-443E-989F-E0F2E639034E}" destId="{20E81719-6F58-4207-B299-7214C471C063}" srcOrd="0" destOrd="0" presId="urn:microsoft.com/office/officeart/2005/8/layout/list1#1"/>
    <dgm:cxn modelId="{8685B9DA-FC0C-456D-BBDB-2BA98B17ECCE}" type="presOf" srcId="{3AD97312-1437-46FE-B337-4A3478F481E5}" destId="{2BCCDF58-1312-42DF-B809-9D12902A3FF6}" srcOrd="0" destOrd="0" presId="urn:microsoft.com/office/officeart/2005/8/layout/list1#1"/>
    <dgm:cxn modelId="{7FE59664-365C-45E5-B7C5-6424F594702E}" type="presParOf" srcId="{20E81719-6F58-4207-B299-7214C471C063}" destId="{ACD84724-7814-4E43-B11E-0FADCD6C2367}" srcOrd="0" destOrd="0" presId="urn:microsoft.com/office/officeart/2005/8/layout/list1#1"/>
    <dgm:cxn modelId="{5BC7D587-25FB-4C64-BAC6-6B49D90DF24F}" type="presParOf" srcId="{ACD84724-7814-4E43-B11E-0FADCD6C2367}" destId="{38A3783C-4DAA-4B71-8620-28946C54A993}" srcOrd="0" destOrd="0" presId="urn:microsoft.com/office/officeart/2005/8/layout/list1#1"/>
    <dgm:cxn modelId="{94A4598D-169F-4491-8D59-D4DE7A0E0729}" type="presParOf" srcId="{ACD84724-7814-4E43-B11E-0FADCD6C2367}" destId="{6E6EF5E2-AD05-49B6-A990-F275365A550F}" srcOrd="1" destOrd="0" presId="urn:microsoft.com/office/officeart/2005/8/layout/list1#1"/>
    <dgm:cxn modelId="{2ABCB4A5-B416-4603-AD3E-6FC92F35B9EF}" type="presParOf" srcId="{20E81719-6F58-4207-B299-7214C471C063}" destId="{8224F922-D481-481B-967F-3BE9FD75BFCA}" srcOrd="1" destOrd="0" presId="urn:microsoft.com/office/officeart/2005/8/layout/list1#1"/>
    <dgm:cxn modelId="{4DEC2D64-9E4E-4452-905A-B54BB6E659A9}" type="presParOf" srcId="{20E81719-6F58-4207-B299-7214C471C063}" destId="{4ABD275F-AC13-4FD7-A73E-C7BC85793F9E}" srcOrd="2" destOrd="0" presId="urn:microsoft.com/office/officeart/2005/8/layout/list1#1"/>
    <dgm:cxn modelId="{A79F82F4-9D03-4F02-9EFC-E14857503272}" type="presParOf" srcId="{20E81719-6F58-4207-B299-7214C471C063}" destId="{18D0650A-C691-4B99-8896-675E6DE88BB2}" srcOrd="3" destOrd="0" presId="urn:microsoft.com/office/officeart/2005/8/layout/list1#1"/>
    <dgm:cxn modelId="{DF4AAB37-2520-4B38-B26D-19B2F08D5040}" type="presParOf" srcId="{20E81719-6F58-4207-B299-7214C471C063}" destId="{8D1785A5-61E1-46A2-9A2A-BEA9F7B6AB2B}" srcOrd="4" destOrd="0" presId="urn:microsoft.com/office/officeart/2005/8/layout/list1#1"/>
    <dgm:cxn modelId="{57AE4D53-FEA4-4DB1-9BDE-740D23C5E638}" type="presParOf" srcId="{8D1785A5-61E1-46A2-9A2A-BEA9F7B6AB2B}" destId="{2BCCDF58-1312-42DF-B809-9D12902A3FF6}" srcOrd="0" destOrd="0" presId="urn:microsoft.com/office/officeart/2005/8/layout/list1#1"/>
    <dgm:cxn modelId="{88652BB6-53DE-4C31-8679-A491453299EC}" type="presParOf" srcId="{8D1785A5-61E1-46A2-9A2A-BEA9F7B6AB2B}" destId="{9CBDDDD9-6A68-4552-BD7D-54033D15AE29}" srcOrd="1" destOrd="0" presId="urn:microsoft.com/office/officeart/2005/8/layout/list1#1"/>
    <dgm:cxn modelId="{464F9B98-EA1D-40AD-8415-93CC88389414}" type="presParOf" srcId="{20E81719-6F58-4207-B299-7214C471C063}" destId="{BBA891B9-2FE1-48ED-98D9-15379E58D73F}" srcOrd="5" destOrd="0" presId="urn:microsoft.com/office/officeart/2005/8/layout/list1#1"/>
    <dgm:cxn modelId="{D05F8151-8777-460E-826E-8D955116FD26}" type="presParOf" srcId="{20E81719-6F58-4207-B299-7214C471C063}" destId="{DAFC6673-191A-4296-BB68-5FFDF93C8F07}" srcOrd="6" destOrd="0" presId="urn:microsoft.com/office/officeart/2005/8/layout/list1#1"/>
    <dgm:cxn modelId="{6C29ABE3-FA38-49D1-BA55-A4C9D3CB852B}" type="presParOf" srcId="{20E81719-6F58-4207-B299-7214C471C063}" destId="{B644C125-5329-4BB1-9DED-56D502F9937E}" srcOrd="7" destOrd="0" presId="urn:microsoft.com/office/officeart/2005/8/layout/list1#1"/>
    <dgm:cxn modelId="{C5B57DA6-1CF0-4150-AFD6-C03D03975575}" type="presParOf" srcId="{20E81719-6F58-4207-B299-7214C471C063}" destId="{0EC9464C-DE3F-4C47-AA27-88FA71AA4DB4}" srcOrd="8" destOrd="0" presId="urn:microsoft.com/office/officeart/2005/8/layout/list1#1"/>
    <dgm:cxn modelId="{F4FB100A-8D24-48C6-B8A1-057C08B0E86C}" type="presParOf" srcId="{0EC9464C-DE3F-4C47-AA27-88FA71AA4DB4}" destId="{2889B9DC-C131-4270-92C4-6E123C1D5775}" srcOrd="0" destOrd="0" presId="urn:microsoft.com/office/officeart/2005/8/layout/list1#1"/>
    <dgm:cxn modelId="{A21A1563-AE16-466D-9B8E-0CEE989E6EA8}" type="presParOf" srcId="{0EC9464C-DE3F-4C47-AA27-88FA71AA4DB4}" destId="{49CBBE81-AC5F-4178-AD17-3BEA9939A048}" srcOrd="1" destOrd="0" presId="urn:microsoft.com/office/officeart/2005/8/layout/list1#1"/>
    <dgm:cxn modelId="{115799C6-9989-48C1-819B-8C83BC1928C5}" type="presParOf" srcId="{20E81719-6F58-4207-B299-7214C471C063}" destId="{D91E90E5-8998-4320-8BF4-C31A3A302047}" srcOrd="9" destOrd="0" presId="urn:microsoft.com/office/officeart/2005/8/layout/list1#1"/>
    <dgm:cxn modelId="{4D1BCE14-4400-4A5D-B825-670F70D4EB8D}" type="presParOf" srcId="{20E81719-6F58-4207-B299-7214C471C063}" destId="{36B14F5F-6ABA-4590-9829-1562B91127AA}" srcOrd="10" destOrd="0" presId="urn:microsoft.com/office/officeart/2005/8/layout/list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E925CD-DA96-4108-9F23-AE05A8DA6274}">
      <dsp:nvSpPr>
        <dsp:cNvPr id="0" name=""/>
        <dsp:cNvSpPr/>
      </dsp:nvSpPr>
      <dsp:spPr>
        <a:xfrm rot="5400000">
          <a:off x="5375930" y="-3436651"/>
          <a:ext cx="549980" cy="8419747"/>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en-US" sz="2000" kern="1200" dirty="0" smtClean="0"/>
            <a:t>To make us aware about these technologies</a:t>
          </a:r>
          <a:endParaRPr lang="en-US" sz="2000" kern="1200" dirty="0" smtClean="0"/>
        </a:p>
      </dsp:txBody>
      <dsp:txXfrm rot="5400000">
        <a:off x="5375930" y="-3436651"/>
        <a:ext cx="549980" cy="8419747"/>
      </dsp:txXfrm>
    </dsp:sp>
    <dsp:sp modelId="{08C77654-8D82-4852-ACC6-B961A709AAE1}">
      <dsp:nvSpPr>
        <dsp:cNvPr id="0" name=""/>
        <dsp:cNvSpPr/>
      </dsp:nvSpPr>
      <dsp:spPr>
        <a:xfrm>
          <a:off x="406347" y="572958"/>
          <a:ext cx="882081" cy="44106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t>1</a:t>
          </a:r>
          <a:endParaRPr lang="en-US" sz="2300" kern="1200" dirty="0"/>
        </a:p>
      </dsp:txBody>
      <dsp:txXfrm>
        <a:off x="406347" y="572958"/>
        <a:ext cx="882081" cy="441062"/>
      </dsp:txXfrm>
    </dsp:sp>
    <dsp:sp modelId="{B648B53B-7C1D-42EE-9775-0A07C71CCD98}">
      <dsp:nvSpPr>
        <dsp:cNvPr id="0" name=""/>
        <dsp:cNvSpPr/>
      </dsp:nvSpPr>
      <dsp:spPr>
        <a:xfrm rot="5400000">
          <a:off x="5330030" y="-2488708"/>
          <a:ext cx="752326" cy="8378924"/>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en-IN" sz="2000" b="0" i="0" kern="1200" dirty="0" smtClean="0"/>
            <a:t>to make the process of creating applications as easy and fast as possible</a:t>
          </a:r>
          <a:endParaRPr lang="en-US" sz="2000" kern="1200" dirty="0" smtClean="0"/>
        </a:p>
      </dsp:txBody>
      <dsp:txXfrm rot="5400000">
        <a:off x="5330030" y="-2488708"/>
        <a:ext cx="752326" cy="8378924"/>
      </dsp:txXfrm>
    </dsp:sp>
    <dsp:sp modelId="{7491B81D-B182-44CE-882F-F2010AEAC0EA}">
      <dsp:nvSpPr>
        <dsp:cNvPr id="0" name=""/>
        <dsp:cNvSpPr/>
      </dsp:nvSpPr>
      <dsp:spPr>
        <a:xfrm>
          <a:off x="337378" y="1280145"/>
          <a:ext cx="977741" cy="79676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t>2</a:t>
          </a:r>
          <a:endParaRPr lang="en-US" sz="2300" kern="1200" dirty="0"/>
        </a:p>
      </dsp:txBody>
      <dsp:txXfrm>
        <a:off x="337378" y="1280145"/>
        <a:ext cx="977741" cy="796766"/>
      </dsp:txXfrm>
    </dsp:sp>
    <dsp:sp modelId="{9A1F0921-B0AF-40BC-9415-C3C382387AD4}">
      <dsp:nvSpPr>
        <dsp:cNvPr id="0" name=""/>
        <dsp:cNvSpPr/>
      </dsp:nvSpPr>
      <dsp:spPr>
        <a:xfrm rot="5400000">
          <a:off x="5047038" y="-1166692"/>
          <a:ext cx="1322376" cy="8405542"/>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en-IN" sz="2000" b="0" i="0" kern="1200" dirty="0" smtClean="0"/>
            <a:t>With angular-meteor,  meteor is the best backend for angular and ionic apps. We can use the strength of each of those platform combined the create the ultimate stack for mobile apps</a:t>
          </a:r>
          <a:r>
            <a:rPr lang="en-IN" sz="1400" b="0" i="0" kern="1200" dirty="0" smtClean="0"/>
            <a:t>.</a:t>
          </a:r>
          <a:endParaRPr lang="en-US" sz="1400" kern="1200" dirty="0" smtClean="0"/>
        </a:p>
      </dsp:txBody>
      <dsp:txXfrm rot="5400000">
        <a:off x="5047038" y="-1166692"/>
        <a:ext cx="1322376" cy="8405542"/>
      </dsp:txXfrm>
    </dsp:sp>
    <dsp:sp modelId="{B26A34E9-DEA4-407D-9D6C-64B9AF6AEE61}">
      <dsp:nvSpPr>
        <dsp:cNvPr id="0" name=""/>
        <dsp:cNvSpPr/>
      </dsp:nvSpPr>
      <dsp:spPr>
        <a:xfrm>
          <a:off x="350256" y="2334946"/>
          <a:ext cx="962619" cy="118956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t>3</a:t>
          </a:r>
          <a:endParaRPr lang="en-US" sz="2300" kern="1200" dirty="0"/>
        </a:p>
      </dsp:txBody>
      <dsp:txXfrm>
        <a:off x="350256" y="2334946"/>
        <a:ext cx="962619" cy="118956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BD275F-AC13-4FD7-A73E-C7BC85793F9E}">
      <dsp:nvSpPr>
        <dsp:cNvPr id="0" name=""/>
        <dsp:cNvSpPr/>
      </dsp:nvSpPr>
      <dsp:spPr>
        <a:xfrm>
          <a:off x="0" y="1119419"/>
          <a:ext cx="9380761" cy="378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6EF5E2-AD05-49B6-A990-F275365A550F}">
      <dsp:nvSpPr>
        <dsp:cNvPr id="0" name=""/>
        <dsp:cNvSpPr/>
      </dsp:nvSpPr>
      <dsp:spPr>
        <a:xfrm>
          <a:off x="446135" y="96015"/>
          <a:ext cx="8931451" cy="120561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199" tIns="0" rIns="248199" bIns="0" numCol="1" spcCol="1270" anchor="ctr" anchorCtr="0">
          <a:noAutofit/>
        </a:bodyPr>
        <a:lstStyle/>
        <a:p>
          <a:pPr lvl="0" algn="l" defTabSz="1244600">
            <a:lnSpc>
              <a:spcPct val="90000"/>
            </a:lnSpc>
            <a:spcBef>
              <a:spcPct val="0"/>
            </a:spcBef>
            <a:spcAft>
              <a:spcPct val="35000"/>
            </a:spcAft>
          </a:pPr>
          <a:endParaRPr lang="en-US" sz="2800" kern="1200" dirty="0">
            <a:solidFill>
              <a:schemeClr val="bg1"/>
            </a:solidFill>
          </a:endParaRPr>
        </a:p>
      </dsp:txBody>
      <dsp:txXfrm>
        <a:off x="446135" y="96015"/>
        <a:ext cx="8931451" cy="1205615"/>
      </dsp:txXfrm>
    </dsp:sp>
    <dsp:sp modelId="{DAFC6673-191A-4296-BB68-5FFDF93C8F07}">
      <dsp:nvSpPr>
        <dsp:cNvPr id="0" name=""/>
        <dsp:cNvSpPr/>
      </dsp:nvSpPr>
      <dsp:spPr>
        <a:xfrm>
          <a:off x="0" y="2461127"/>
          <a:ext cx="9380761" cy="378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DDDD9-6A68-4552-BD7D-54033D15AE29}">
      <dsp:nvSpPr>
        <dsp:cNvPr id="0" name=""/>
        <dsp:cNvSpPr/>
      </dsp:nvSpPr>
      <dsp:spPr>
        <a:xfrm>
          <a:off x="446135" y="1539231"/>
          <a:ext cx="8931451" cy="114329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199" tIns="0" rIns="248199" bIns="0" numCol="1" spcCol="1270" anchor="ctr" anchorCtr="0">
          <a:noAutofit/>
        </a:bodyPr>
        <a:lstStyle/>
        <a:p>
          <a:pPr lvl="0" algn="l" defTabSz="577850">
            <a:lnSpc>
              <a:spcPct val="90000"/>
            </a:lnSpc>
            <a:spcBef>
              <a:spcPct val="0"/>
            </a:spcBef>
            <a:spcAft>
              <a:spcPct val="35000"/>
            </a:spcAft>
          </a:pPr>
          <a:endParaRPr lang="en-US" sz="1300" kern="1200" dirty="0">
            <a:solidFill>
              <a:schemeClr val="bg1"/>
            </a:solidFill>
          </a:endParaRPr>
        </a:p>
      </dsp:txBody>
      <dsp:txXfrm>
        <a:off x="446135" y="1539231"/>
        <a:ext cx="8931451" cy="1143296"/>
      </dsp:txXfrm>
    </dsp:sp>
    <dsp:sp modelId="{36B14F5F-6ABA-4590-9829-1562B91127AA}">
      <dsp:nvSpPr>
        <dsp:cNvPr id="0" name=""/>
        <dsp:cNvSpPr/>
      </dsp:nvSpPr>
      <dsp:spPr>
        <a:xfrm>
          <a:off x="0" y="3721746"/>
          <a:ext cx="9380761" cy="378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CBBE81-AC5F-4178-AD17-3BEA9939A048}">
      <dsp:nvSpPr>
        <dsp:cNvPr id="0" name=""/>
        <dsp:cNvSpPr/>
      </dsp:nvSpPr>
      <dsp:spPr>
        <a:xfrm>
          <a:off x="446135" y="2920127"/>
          <a:ext cx="8931451" cy="102301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199" tIns="0" rIns="248199" bIns="0" numCol="1" spcCol="1270" anchor="ctr" anchorCtr="0">
          <a:noAutofit/>
        </a:bodyPr>
        <a:lstStyle/>
        <a:p>
          <a:pPr lvl="0" algn="l" defTabSz="666750">
            <a:lnSpc>
              <a:spcPct val="90000"/>
            </a:lnSpc>
            <a:spcBef>
              <a:spcPct val="0"/>
            </a:spcBef>
            <a:spcAft>
              <a:spcPct val="35000"/>
            </a:spcAft>
          </a:pPr>
          <a:endParaRPr lang="en-US" sz="1500" kern="1200" dirty="0">
            <a:solidFill>
              <a:schemeClr val="bg1"/>
            </a:solidFill>
          </a:endParaRPr>
        </a:p>
      </dsp:txBody>
      <dsp:txXfrm>
        <a:off x="446135" y="2920127"/>
        <a:ext cx="8931451" cy="102301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pPr/>
              <a:t>2/18/2018</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pPr/>
              <a:t>2/18/2018</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7416800" y="6509004"/>
            <a:ext cx="4003040" cy="274320"/>
          </a:xfrm>
        </p:spPr>
        <p:txBody>
          <a:bodyPr vert="horz" rtlCol="0"/>
          <a:lstStyle>
            <a:extLst/>
          </a:lstStyle>
          <a:p>
            <a:fld id="{40FF0622-75E4-48B8-A617-5428CA5926CE}" type="datetimeFigureOut">
              <a:rPr lang="en-US" smtClean="0"/>
              <a:pPr/>
              <a:t>2/18/2018</a:t>
            </a:fld>
            <a:endParaRPr lang="en-US"/>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BA875541-8164-4CC7-9F2F-6F0C49BB858D}" type="slidenum">
              <a:rPr lang="en-US" smtClean="0"/>
              <a:pPr/>
              <a:t>‹#›</a:t>
            </a:fld>
            <a:endParaRPr lang="en-US"/>
          </a:p>
        </p:txBody>
      </p:sp>
      <p:sp>
        <p:nvSpPr>
          <p:cNvPr id="12" name="Footer Placeholder 11"/>
          <p:cNvSpPr>
            <a:spLocks noGrp="1"/>
          </p:cNvSpPr>
          <p:nvPr>
            <p:ph type="ftr" sz="quarter" idx="12"/>
          </p:nvPr>
        </p:nvSpPr>
        <p:spPr>
          <a:xfrm>
            <a:off x="2133600" y="6509004"/>
            <a:ext cx="5209952"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FF0622-75E4-48B8-A617-5428CA5926CE}" type="datetimeFigureOut">
              <a:rPr lang="en-US" smtClean="0"/>
              <a:pPr/>
              <a:t>2/18/2018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875541-8164-4CC7-9F2F-6F0C49BB85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FF0622-75E4-48B8-A617-5428CA5926CE}" type="datetimeFigureOut">
              <a:rPr lang="en-US" smtClean="0"/>
              <a:pPr/>
              <a:t>2/18/2018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875541-8164-4CC7-9F2F-6F0C49BB85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FF0622-75E4-48B8-A617-5428CA5926CE}" type="datetimeFigureOut">
              <a:rPr lang="en-US" smtClean="0"/>
              <a:pPr/>
              <a:t>2/18/2018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875541-8164-4CC7-9F2F-6F0C49BB85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extLst/>
          </a:lstStyle>
          <a:p>
            <a:fld id="{40FF0622-75E4-48B8-A617-5428CA5926CE}" type="datetimeFigureOut">
              <a:rPr lang="en-US" smtClean="0"/>
              <a:pPr/>
              <a:t>2/18/2018</a:t>
            </a:fld>
            <a:endParaRPr lang="en-US"/>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BA875541-8164-4CC7-9F2F-6F0C49BB858D}" type="slidenum">
              <a:rPr lang="en-US" smtClean="0"/>
              <a:pPr/>
              <a:t>‹#›</a:t>
            </a:fld>
            <a:endParaRPr lang="en-US"/>
          </a:p>
        </p:txBody>
      </p:sp>
      <p:sp>
        <p:nvSpPr>
          <p:cNvPr id="10" name="Footer Placeholder 9"/>
          <p:cNvSpPr>
            <a:spLocks noGrp="1"/>
          </p:cNvSpPr>
          <p:nvPr>
            <p:ph type="ftr" sz="quarter" idx="12"/>
          </p:nvPr>
        </p:nvSpPr>
        <p:spPr>
          <a:xfrm>
            <a:off x="2133600" y="6513670"/>
            <a:ext cx="5209952"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FF0622-75E4-48B8-A617-5428CA5926CE}" type="datetimeFigureOut">
              <a:rPr lang="en-US" smtClean="0"/>
              <a:pPr/>
              <a:t>2/18/2018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11521440" y="6514568"/>
            <a:ext cx="619051" cy="274320"/>
          </a:xfrm>
        </p:spPr>
        <p:txBody>
          <a:bodyPr/>
          <a:lstStyle>
            <a:extLst/>
          </a:lstStyle>
          <a:p>
            <a:fld id="{BA875541-8164-4CC7-9F2F-6F0C49BB858D}" type="slidenum">
              <a:rPr lang="en-US" smtClean="0"/>
              <a:pPr/>
              <a:t>‹#›</a:t>
            </a:fld>
            <a:endParaRPr lang="en-US"/>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0FF0622-75E4-48B8-A617-5428CA5926CE}" type="datetimeFigureOut">
              <a:rPr lang="en-US" smtClean="0"/>
              <a:pPr/>
              <a:t>2/18/2018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11521440" y="6514568"/>
            <a:ext cx="619051" cy="274320"/>
          </a:xfrm>
        </p:spPr>
        <p:txBody>
          <a:bodyPr/>
          <a:lstStyle>
            <a:extLst/>
          </a:lstStyle>
          <a:p>
            <a:fld id="{BA875541-8164-4CC7-9F2F-6F0C49BB85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FF0622-75E4-48B8-A617-5428CA5926CE}" type="datetimeFigureOut">
              <a:rPr lang="en-US" smtClean="0"/>
              <a:pPr/>
              <a:t>2/18/2018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A875541-8164-4CC7-9F2F-6F0C49BB858D}" type="slidenum">
              <a:rPr lang="en-US" smtClean="0"/>
              <a:pPr/>
              <a:t>‹#›</a:t>
            </a:fld>
            <a:endParaRPr lang="en-US"/>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0FF0622-75E4-48B8-A617-5428CA5926CE}" type="datetimeFigureOut">
              <a:rPr lang="en-US" smtClean="0"/>
              <a:pPr/>
              <a:t>2/18/2018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A875541-8164-4CC7-9F2F-6F0C49BB85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extLst/>
          </a:lstStyle>
          <a:p>
            <a:fld id="{40FF0622-75E4-48B8-A617-5428CA5926CE}" type="datetimeFigureOut">
              <a:rPr lang="en-US" smtClean="0"/>
              <a:pPr/>
              <a:t>2/18/2018</a:t>
            </a:fld>
            <a:endParaRPr lang="en-US"/>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BA875541-8164-4CC7-9F2F-6F0C49BB858D}" type="slidenum">
              <a:rPr lang="en-US" smtClean="0"/>
              <a:pPr/>
              <a:t>‹#›</a:t>
            </a:fld>
            <a:endParaRPr lang="en-US"/>
          </a:p>
        </p:txBody>
      </p:sp>
      <p:sp>
        <p:nvSpPr>
          <p:cNvPr id="11" name="Footer Placeholder 10"/>
          <p:cNvSpPr>
            <a:spLocks noGrp="1"/>
          </p:cNvSpPr>
          <p:nvPr>
            <p:ph type="ftr" sz="quarter" idx="12"/>
          </p:nvPr>
        </p:nvSpPr>
        <p:spPr>
          <a:xfrm>
            <a:off x="2133600" y="6513670"/>
            <a:ext cx="5209952"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extLst/>
          </a:lstStyle>
          <a:p>
            <a:fld id="{40FF0622-75E4-48B8-A617-5428CA5926CE}" type="datetimeFigureOut">
              <a:rPr lang="en-US" smtClean="0"/>
              <a:pPr/>
              <a:t>2/18/2018</a:t>
            </a:fld>
            <a:endParaRPr lang="en-US"/>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BA875541-8164-4CC7-9F2F-6F0C49BB858D}" type="slidenum">
              <a:rPr lang="en-US" smtClean="0"/>
              <a:pPr/>
              <a:t>‹#›</a:t>
            </a:fld>
            <a:endParaRPr lang="en-US"/>
          </a:p>
        </p:txBody>
      </p:sp>
      <p:sp>
        <p:nvSpPr>
          <p:cNvPr id="10" name="Footer Placeholder 9"/>
          <p:cNvSpPr>
            <a:spLocks noGrp="1"/>
          </p:cNvSpPr>
          <p:nvPr>
            <p:ph type="ftr" sz="quarter" idx="12"/>
          </p:nvPr>
        </p:nvSpPr>
        <p:spPr>
          <a:xfrm>
            <a:off x="2133600" y="6509004"/>
            <a:ext cx="5209952"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0FF0622-75E4-48B8-A617-5428CA5926CE}" type="datetimeFigureOut">
              <a:rPr lang="en-US" smtClean="0"/>
              <a:pPr/>
              <a:t>2/18/2018</a:t>
            </a:fld>
            <a:endParaRPr lang="en-US"/>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A875541-8164-4CC7-9F2F-6F0C49BB858D}" type="slidenum">
              <a:rPr lang="en-US" smtClean="0"/>
              <a:pPr/>
              <a:t>‹#›</a:t>
            </a:fld>
            <a:endParaRPr lang="en-US"/>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ocket.io/"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meteor.com/" TargetMode="External"/><Relationship Id="rId2" Type="http://schemas.openxmlformats.org/officeDocument/2006/relationships/hyperlink" Target="https://angular-meteor.com/tutorials/whatsapp2/ionic/setup" TargetMode="External"/><Relationship Id="rId1" Type="http://schemas.openxmlformats.org/officeDocument/2006/relationships/slideLayout" Target="../slideLayouts/slideLayout2.xml"/><Relationship Id="rId4" Type="http://schemas.openxmlformats.org/officeDocument/2006/relationships/hyperlink" Target="https://www.youtube.com/watch?v=Y3Kikk5rPQ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9521" y="3240452"/>
            <a:ext cx="8825658" cy="960550"/>
          </a:xfrm>
        </p:spPr>
        <p:txBody>
          <a:bodyPr/>
          <a:lstStyle/>
          <a:p>
            <a:pPr algn="ctr"/>
            <a:r>
              <a:rPr lang="en-IN" altLang="en-US" sz="3600" dirty="0" smtClean="0">
                <a:solidFill>
                  <a:schemeClr val="bg1"/>
                </a:solidFill>
              </a:rPr>
              <a:t>WHATSAPP CLONE</a:t>
            </a:r>
            <a:endParaRPr lang="en-IN" altLang="en-US" sz="3600" dirty="0">
              <a:solidFill>
                <a:schemeClr val="bg1"/>
              </a:solidFill>
            </a:endParaRPr>
          </a:p>
        </p:txBody>
      </p:sp>
      <p:sp>
        <p:nvSpPr>
          <p:cNvPr id="3" name="Subtitle 2"/>
          <p:cNvSpPr>
            <a:spLocks noGrp="1"/>
          </p:cNvSpPr>
          <p:nvPr>
            <p:ph type="subTitle" idx="1"/>
          </p:nvPr>
        </p:nvSpPr>
        <p:spPr>
          <a:xfrm>
            <a:off x="1" y="4329953"/>
            <a:ext cx="10584980" cy="578223"/>
          </a:xfrm>
        </p:spPr>
        <p:txBody>
          <a:bodyPr>
            <a:noAutofit/>
          </a:bodyPr>
          <a:lstStyle/>
          <a:p>
            <a:r>
              <a:rPr lang="en-US" sz="2800" dirty="0" smtClean="0"/>
              <a:t>GUIDED </a:t>
            </a:r>
            <a:r>
              <a:rPr lang="en-US" sz="2800" dirty="0" smtClean="0"/>
              <a:t>BY: </a:t>
            </a:r>
            <a:r>
              <a:rPr lang="en-US" sz="2400" dirty="0" smtClean="0"/>
              <a:t>                                                    </a:t>
            </a:r>
            <a:r>
              <a:rPr lang="en-IN" altLang="en-US" sz="2400" dirty="0" smtClean="0"/>
              <a:t>	</a:t>
            </a:r>
            <a:r>
              <a:rPr lang="en-US" sz="2800" dirty="0" smtClean="0"/>
              <a:t>PRESENTED </a:t>
            </a:r>
            <a:r>
              <a:rPr lang="en-US" sz="2800" dirty="0" smtClean="0"/>
              <a:t>BY:             </a:t>
            </a:r>
          </a:p>
          <a:p>
            <a:r>
              <a:rPr lang="en-US" sz="2800" dirty="0" smtClean="0"/>
              <a:t> </a:t>
            </a:r>
            <a:endParaRPr lang="en-US" sz="2800" dirty="0" smtClean="0"/>
          </a:p>
          <a:p>
            <a:endParaRPr lang="en-US" sz="2800" dirty="0" smtClean="0"/>
          </a:p>
          <a:p>
            <a:r>
              <a:rPr lang="en-IN" altLang="en-US" sz="2400" dirty="0" smtClean="0"/>
              <a:t>	</a:t>
            </a:r>
            <a:endParaRPr lang="en-US" sz="2400" dirty="0" smtClean="0"/>
          </a:p>
        </p:txBody>
      </p:sp>
      <p:sp>
        <p:nvSpPr>
          <p:cNvPr id="4" name="Rectangle 3"/>
          <p:cNvSpPr/>
          <p:nvPr/>
        </p:nvSpPr>
        <p:spPr>
          <a:xfrm>
            <a:off x="407274" y="460253"/>
            <a:ext cx="10778143"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3200" dirty="0" smtClean="0">
                <a:ln w="0"/>
                <a:solidFill>
                  <a:schemeClr val="accent1"/>
                </a:solidFill>
                <a:effectLst>
                  <a:outerShdw blurRad="38100" dist="25400" dir="5400000" algn="ctr" rotWithShape="0">
                    <a:srgbClr val="6E747A">
                      <a:alpha val="43000"/>
                    </a:srgbClr>
                  </a:outerShdw>
                </a:effectLst>
              </a:rPr>
              <a:t>ACROPOLIS INSTITUTE OF TECHNOLOGY &amp; RESEARCH</a:t>
            </a:r>
            <a:endParaRPr lang="en-US" sz="3200" cap="none" spc="0" dirty="0" smtClean="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972144" y="1207264"/>
            <a:ext cx="7654925" cy="460375"/>
          </a:xfrm>
          <a:prstGeom prst="rect">
            <a:avLst/>
          </a:prstGeom>
          <a:noFill/>
        </p:spPr>
        <p:txBody>
          <a:bodyPr wrap="none" lIns="91440" tIns="45720" rIns="91440" bIns="45720">
            <a:spAutoFit/>
          </a:bodyPr>
          <a:lstStyle/>
          <a:p>
            <a:pPr algn="ctr"/>
            <a:r>
              <a:rPr lang="en-US" sz="2400" b="1" dirty="0" smtClean="0">
                <a:ln w="0"/>
                <a:effectLst>
                  <a:outerShdw blurRad="38100" dist="25400" dir="5400000" algn="ctr" rotWithShape="0">
                    <a:srgbClr val="6E747A">
                      <a:alpha val="43000"/>
                    </a:srgbClr>
                  </a:outerShdw>
                </a:effectLst>
              </a:rPr>
              <a:t>DEPARTMENT OF COMPUTER SCIENCE ENGINEERING</a:t>
            </a:r>
            <a:endParaRPr lang="en-US" sz="2400" b="1" cap="none" spc="0" dirty="0" smtClean="0">
              <a:ln w="0"/>
              <a:effectLst>
                <a:outerShdw blurRad="38100" dist="25400" dir="5400000" algn="ctr" rotWithShape="0">
                  <a:srgbClr val="6E747A">
                    <a:alpha val="43000"/>
                  </a:srgbClr>
                </a:outerShdw>
              </a:effectLst>
            </a:endParaRPr>
          </a:p>
        </p:txBody>
      </p:sp>
      <p:pic>
        <p:nvPicPr>
          <p:cNvPr id="6" name="Picture 5"/>
          <p:cNvPicPr>
            <a:picLocks noChangeAspect="1"/>
          </p:cNvPicPr>
          <p:nvPr/>
        </p:nvPicPr>
        <p:blipFill rotWithShape="1">
          <a:blip r:embed="rId2" cstate="print"/>
          <a:srcRect l="17147" r="12658"/>
          <a:stretch>
            <a:fillRect/>
          </a:stretch>
        </p:blipFill>
        <p:spPr>
          <a:xfrm>
            <a:off x="5014733" y="2072458"/>
            <a:ext cx="1616765" cy="122733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Rectangle 6"/>
          <p:cNvSpPr/>
          <p:nvPr/>
        </p:nvSpPr>
        <p:spPr>
          <a:xfrm>
            <a:off x="1271451" y="5143639"/>
            <a:ext cx="2804160" cy="400110"/>
          </a:xfrm>
          <a:prstGeom prst="rect">
            <a:avLst/>
          </a:prstGeom>
        </p:spPr>
        <p:txBody>
          <a:bodyPr wrap="square">
            <a:spAutoFit/>
          </a:bodyPr>
          <a:lstStyle/>
          <a:p>
            <a:r>
              <a:rPr lang="en-IN" altLang="en-US" sz="2000" dirty="0" smtClean="0">
                <a:cs typeface="Times New Roman" panose="02020603050405020304" pitchFamily="18" charset="0"/>
                <a:sym typeface="+mn-ea"/>
              </a:rPr>
              <a:t>Miss </a:t>
            </a:r>
            <a:r>
              <a:rPr lang="en-IN" altLang="en-US" sz="2000" dirty="0" err="1" smtClean="0">
                <a:cs typeface="Times New Roman" panose="02020603050405020304" pitchFamily="18" charset="0"/>
                <a:sym typeface="+mn-ea"/>
              </a:rPr>
              <a:t>Kavita</a:t>
            </a:r>
            <a:r>
              <a:rPr lang="en-IN" altLang="en-US" sz="2000" dirty="0" smtClean="0">
                <a:cs typeface="Times New Roman" panose="02020603050405020304" pitchFamily="18" charset="0"/>
                <a:sym typeface="+mn-ea"/>
              </a:rPr>
              <a:t> </a:t>
            </a:r>
            <a:r>
              <a:rPr lang="en-IN" altLang="en-US" sz="2000" dirty="0" err="1" smtClean="0">
                <a:cs typeface="Times New Roman" panose="02020603050405020304" pitchFamily="18" charset="0"/>
                <a:sym typeface="+mn-ea"/>
              </a:rPr>
              <a:t>Namdev</a:t>
            </a:r>
            <a:endParaRPr lang="en-IN" sz="2000" dirty="0"/>
          </a:p>
        </p:txBody>
      </p:sp>
      <p:sp>
        <p:nvSpPr>
          <p:cNvPr id="8" name="Rectangle 7"/>
          <p:cNvSpPr/>
          <p:nvPr/>
        </p:nvSpPr>
        <p:spPr>
          <a:xfrm>
            <a:off x="7824651" y="5143641"/>
            <a:ext cx="4367348" cy="1015663"/>
          </a:xfrm>
          <a:prstGeom prst="rect">
            <a:avLst/>
          </a:prstGeom>
        </p:spPr>
        <p:txBody>
          <a:bodyPr wrap="square">
            <a:spAutoFit/>
          </a:bodyPr>
          <a:lstStyle/>
          <a:p>
            <a:r>
              <a:rPr lang="en-IN" altLang="en-US" sz="2000" dirty="0" err="1" smtClean="0">
                <a:cs typeface="Times New Roman" panose="02020603050405020304" pitchFamily="18" charset="0"/>
                <a:sym typeface="+mn-ea"/>
              </a:rPr>
              <a:t>Ayushi</a:t>
            </a:r>
            <a:r>
              <a:rPr lang="en-IN" altLang="en-US" sz="2000" dirty="0" smtClean="0">
                <a:cs typeface="Times New Roman" panose="02020603050405020304" pitchFamily="18" charset="0"/>
                <a:sym typeface="+mn-ea"/>
              </a:rPr>
              <a:t> Singh</a:t>
            </a:r>
          </a:p>
          <a:p>
            <a:r>
              <a:rPr lang="en-IN" sz="2000" dirty="0" err="1" smtClean="0">
                <a:cs typeface="Times New Roman" panose="02020603050405020304" pitchFamily="18" charset="0"/>
                <a:sym typeface="+mn-ea"/>
              </a:rPr>
              <a:t>Dhanur</a:t>
            </a:r>
            <a:r>
              <a:rPr lang="en-IN" sz="2000" dirty="0" smtClean="0">
                <a:cs typeface="Times New Roman" panose="02020603050405020304" pitchFamily="18" charset="0"/>
                <a:sym typeface="+mn-ea"/>
              </a:rPr>
              <a:t> </a:t>
            </a:r>
            <a:r>
              <a:rPr lang="en-IN" sz="2000" dirty="0" err="1" smtClean="0">
                <a:cs typeface="Times New Roman" panose="02020603050405020304" pitchFamily="18" charset="0"/>
                <a:sym typeface="+mn-ea"/>
              </a:rPr>
              <a:t>Motwani</a:t>
            </a:r>
            <a:endParaRPr lang="en-IN" sz="2000" dirty="0" smtClean="0">
              <a:cs typeface="Times New Roman" panose="02020603050405020304" pitchFamily="18" charset="0"/>
              <a:sym typeface="+mn-ea"/>
            </a:endParaRPr>
          </a:p>
          <a:p>
            <a:r>
              <a:rPr lang="en-IN" sz="2000" dirty="0" err="1" smtClean="0">
                <a:cs typeface="Times New Roman" panose="02020603050405020304" pitchFamily="18" charset="0"/>
                <a:sym typeface="+mn-ea"/>
              </a:rPr>
              <a:t>Gunika</a:t>
            </a:r>
            <a:r>
              <a:rPr lang="en-IN" sz="2000" dirty="0" smtClean="0">
                <a:cs typeface="Times New Roman" panose="02020603050405020304" pitchFamily="18" charset="0"/>
                <a:sym typeface="+mn-ea"/>
              </a:rPr>
              <a:t> Jain</a:t>
            </a:r>
            <a:endParaRPr lang="en-IN"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909" y="318851"/>
            <a:ext cx="4423954" cy="1143000"/>
          </a:xfrm>
        </p:spPr>
        <p:txBody>
          <a:bodyPr>
            <a:normAutofit fontScale="90000"/>
          </a:bodyPr>
          <a:lstStyle/>
          <a:p>
            <a:r>
              <a:rPr lang="en-IN" dirty="0" smtClean="0"/>
              <a:t>BACKGROUND:</a:t>
            </a:r>
            <a:endParaRPr lang="en-IN" dirty="0"/>
          </a:p>
        </p:txBody>
      </p:sp>
      <p:sp>
        <p:nvSpPr>
          <p:cNvPr id="3" name="Content Placeholder 2"/>
          <p:cNvSpPr>
            <a:spLocks noGrp="1"/>
          </p:cNvSpPr>
          <p:nvPr>
            <p:ph idx="1"/>
          </p:nvPr>
        </p:nvSpPr>
        <p:spPr/>
        <p:txBody>
          <a:bodyPr>
            <a:normAutofit/>
          </a:bodyPr>
          <a:lstStyle/>
          <a:p>
            <a:r>
              <a:rPr lang="en-IN" dirty="0" smtClean="0"/>
              <a:t>When </a:t>
            </a:r>
            <a:r>
              <a:rPr lang="en-IN" dirty="0" smtClean="0"/>
              <a:t>we are </a:t>
            </a:r>
            <a:r>
              <a:rPr lang="en-IN" dirty="0" smtClean="0"/>
              <a:t>tracking a device by acquiring </a:t>
            </a:r>
            <a:r>
              <a:rPr lang="en-IN" dirty="0" err="1" smtClean="0"/>
              <a:t>geolocation</a:t>
            </a:r>
            <a:r>
              <a:rPr lang="en-IN" dirty="0" smtClean="0"/>
              <a:t> data, it is important to keep an application running in the background so that data can continue to be acquired</a:t>
            </a:r>
            <a:r>
              <a:rPr lang="en-IN" dirty="0" smtClean="0"/>
              <a:t>.</a:t>
            </a:r>
          </a:p>
          <a:p>
            <a:endParaRPr lang="en-IN" dirty="0" smtClean="0"/>
          </a:p>
          <a:p>
            <a:r>
              <a:rPr lang="en-IN" dirty="0" smtClean="0"/>
              <a:t>Refreshing of the </a:t>
            </a:r>
            <a:r>
              <a:rPr lang="en-IN" dirty="0" smtClean="0"/>
              <a:t>current geo-location at a specific refresh </a:t>
            </a:r>
            <a:r>
              <a:rPr lang="en-IN" dirty="0" smtClean="0"/>
              <a:t>rate is performed. </a:t>
            </a:r>
            <a:r>
              <a:rPr lang="en-IN" dirty="0" smtClean="0"/>
              <a:t> </a:t>
            </a:r>
            <a:r>
              <a:rPr lang="en-IN" dirty="0" smtClean="0"/>
              <a:t>To </a:t>
            </a:r>
            <a:r>
              <a:rPr lang="en-IN" dirty="0" smtClean="0"/>
              <a:t>fetch the geo-location we use </a:t>
            </a:r>
            <a:r>
              <a:rPr lang="en-IN" dirty="0" err="1" smtClean="0"/>
              <a:t>Geolocation's</a:t>
            </a:r>
            <a:r>
              <a:rPr lang="en-IN" dirty="0" smtClean="0"/>
              <a:t> </a:t>
            </a:r>
            <a:r>
              <a:rPr lang="en-IN" dirty="0" smtClean="0"/>
              <a:t>API.</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t/>
            </a:r>
            <a:br>
              <a:rPr lang="en-IN" sz="2800" dirty="0" smtClean="0"/>
            </a:br>
            <a:endParaRPr lang="en-IN" dirty="0"/>
          </a:p>
        </p:txBody>
      </p:sp>
      <p:sp>
        <p:nvSpPr>
          <p:cNvPr id="3" name="Text Box 2"/>
          <p:cNvSpPr txBox="1"/>
          <p:nvPr/>
        </p:nvSpPr>
        <p:spPr>
          <a:xfrm>
            <a:off x="2123983" y="464547"/>
            <a:ext cx="10068017" cy="830997"/>
          </a:xfrm>
          <a:prstGeom prst="rect">
            <a:avLst/>
          </a:prstGeom>
          <a:noFill/>
        </p:spPr>
        <p:txBody>
          <a:bodyPr wrap="square" rtlCol="0">
            <a:spAutoFit/>
          </a:bodyPr>
          <a:lstStyle/>
          <a:p>
            <a:r>
              <a:rPr lang="en-IN" altLang="en-US" sz="4800" dirty="0" smtClean="0"/>
              <a:t>TOOLS &amp; TECHNOLOGIES:</a:t>
            </a:r>
            <a:endParaRPr lang="en-IN" altLang="en-US" sz="4800" dirty="0"/>
          </a:p>
        </p:txBody>
      </p:sp>
      <p:sp>
        <p:nvSpPr>
          <p:cNvPr id="4" name="Text Box 3"/>
          <p:cNvSpPr txBox="1"/>
          <p:nvPr/>
        </p:nvSpPr>
        <p:spPr>
          <a:xfrm>
            <a:off x="4558935" y="6084752"/>
            <a:ext cx="4348843" cy="400110"/>
          </a:xfrm>
          <a:prstGeom prst="rect">
            <a:avLst/>
          </a:prstGeom>
          <a:noFill/>
        </p:spPr>
        <p:txBody>
          <a:bodyPr wrap="square" rtlCol="0">
            <a:spAutoFit/>
          </a:bodyPr>
          <a:lstStyle/>
          <a:p>
            <a:r>
              <a:rPr lang="en-IN" altLang="en-US" sz="2000" dirty="0">
                <a:sym typeface="+mn-ea"/>
              </a:rPr>
              <a:t>Figure 2- </a:t>
            </a:r>
            <a:r>
              <a:rPr lang="en-IN" altLang="en-US" sz="2000" dirty="0" smtClean="0">
                <a:sym typeface="+mn-ea"/>
              </a:rPr>
              <a:t>CORDOVA</a:t>
            </a:r>
            <a:endParaRPr lang="en-IN" altLang="en-US" sz="2000" dirty="0">
              <a:sym typeface="+mn-ea"/>
            </a:endParaRPr>
          </a:p>
        </p:txBody>
      </p:sp>
      <p:pic>
        <p:nvPicPr>
          <p:cNvPr id="4098" name="Picture 2" descr="C:\Users\admin-pc\Desktop\major\cordova_logo_dark_gray_large.png"/>
          <p:cNvPicPr>
            <a:picLocks noChangeAspect="1" noChangeArrowheads="1"/>
          </p:cNvPicPr>
          <p:nvPr/>
        </p:nvPicPr>
        <p:blipFill>
          <a:blip r:embed="rId2" cstate="print"/>
          <a:srcRect/>
          <a:stretch>
            <a:fillRect/>
          </a:stretch>
        </p:blipFill>
        <p:spPr bwMode="auto">
          <a:xfrm>
            <a:off x="1227908" y="1576207"/>
            <a:ext cx="10140633" cy="3596684"/>
          </a:xfrm>
          <a:prstGeom prst="rect">
            <a:avLst/>
          </a:prstGeom>
          <a:noFill/>
        </p:spPr>
      </p:pic>
      <p:sp>
        <p:nvSpPr>
          <p:cNvPr id="7" name="Content Placeholder 6"/>
          <p:cNvSpPr>
            <a:spLocks noGrp="1"/>
          </p:cNvSpPr>
          <p:nvPr>
            <p:ph idx="1"/>
          </p:nvPr>
        </p:nvSpPr>
        <p:spPr>
          <a:xfrm>
            <a:off x="5329646" y="940526"/>
            <a:ext cx="6862353" cy="5917474"/>
          </a:xfrm>
        </p:spPr>
        <p:txBody>
          <a:bodyPr>
            <a:normAutofit/>
          </a:bodyPr>
          <a:lstStyle/>
          <a:p>
            <a:r>
              <a:rPr lang="en-IN" sz="800" dirty="0" smtClean="0"/>
              <a:t>.</a:t>
            </a:r>
            <a:endParaRPr lang="en-IN"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t/>
            </a:r>
            <a:br>
              <a:rPr lang="en-IN" sz="2800" dirty="0" smtClean="0"/>
            </a:br>
            <a:endParaRPr lang="en-IN" dirty="0"/>
          </a:p>
        </p:txBody>
      </p:sp>
      <p:sp>
        <p:nvSpPr>
          <p:cNvPr id="3" name="Text Box 2"/>
          <p:cNvSpPr txBox="1"/>
          <p:nvPr/>
        </p:nvSpPr>
        <p:spPr>
          <a:xfrm>
            <a:off x="1688555" y="425359"/>
            <a:ext cx="10851787" cy="830997"/>
          </a:xfrm>
          <a:prstGeom prst="rect">
            <a:avLst/>
          </a:prstGeom>
          <a:noFill/>
        </p:spPr>
        <p:txBody>
          <a:bodyPr wrap="square" rtlCol="0">
            <a:spAutoFit/>
          </a:bodyPr>
          <a:lstStyle/>
          <a:p>
            <a:r>
              <a:rPr lang="en-IN" altLang="en-US" sz="4800" dirty="0" smtClean="0"/>
              <a:t>TOOLS &amp; TECHNOLOGIES:</a:t>
            </a:r>
            <a:endParaRPr lang="en-IN" altLang="en-US" sz="4800" dirty="0"/>
          </a:p>
        </p:txBody>
      </p:sp>
      <p:sp>
        <p:nvSpPr>
          <p:cNvPr id="4" name="Text Box 3"/>
          <p:cNvSpPr txBox="1"/>
          <p:nvPr/>
        </p:nvSpPr>
        <p:spPr>
          <a:xfrm>
            <a:off x="4271554" y="5849620"/>
            <a:ext cx="5001986" cy="400110"/>
          </a:xfrm>
          <a:prstGeom prst="rect">
            <a:avLst/>
          </a:prstGeom>
          <a:noFill/>
        </p:spPr>
        <p:txBody>
          <a:bodyPr wrap="square" rtlCol="0">
            <a:spAutoFit/>
          </a:bodyPr>
          <a:lstStyle/>
          <a:p>
            <a:r>
              <a:rPr lang="en-IN" altLang="en-US" sz="2000" dirty="0">
                <a:sym typeface="+mn-ea"/>
              </a:rPr>
              <a:t>Figure 3- </a:t>
            </a:r>
            <a:r>
              <a:rPr lang="en-IN" altLang="en-US" sz="2000" dirty="0" smtClean="0">
                <a:sym typeface="+mn-ea"/>
              </a:rPr>
              <a:t>Angular and </a:t>
            </a:r>
            <a:r>
              <a:rPr lang="en-IN" altLang="en-US" sz="2000" dirty="0" err="1" smtClean="0">
                <a:sym typeface="+mn-ea"/>
              </a:rPr>
              <a:t>Webpack</a:t>
            </a:r>
            <a:endParaRPr lang="en-IN" altLang="en-US" sz="2000" dirty="0">
              <a:sym typeface="+mn-ea"/>
            </a:endParaRPr>
          </a:p>
        </p:txBody>
      </p:sp>
      <p:sp>
        <p:nvSpPr>
          <p:cNvPr id="7" name="Content Placeholder 6"/>
          <p:cNvSpPr>
            <a:spLocks noGrp="1"/>
          </p:cNvSpPr>
          <p:nvPr>
            <p:ph idx="1"/>
          </p:nvPr>
        </p:nvSpPr>
        <p:spPr>
          <a:xfrm>
            <a:off x="609600" y="1894113"/>
            <a:ext cx="6901543" cy="627017"/>
          </a:xfrm>
        </p:spPr>
        <p:txBody>
          <a:bodyPr>
            <a:normAutofit/>
          </a:bodyPr>
          <a:lstStyle/>
          <a:p>
            <a:r>
              <a:rPr lang="en-IN" sz="800" dirty="0" smtClean="0"/>
              <a:t>.</a:t>
            </a:r>
            <a:endParaRPr lang="en-IN" sz="800" dirty="0"/>
          </a:p>
        </p:txBody>
      </p:sp>
      <p:pic>
        <p:nvPicPr>
          <p:cNvPr id="3074" name="Picture 2" descr="C:\Users\admin-pc\Desktop\major\ang2.png"/>
          <p:cNvPicPr>
            <a:picLocks noChangeAspect="1" noChangeArrowheads="1"/>
          </p:cNvPicPr>
          <p:nvPr/>
        </p:nvPicPr>
        <p:blipFill>
          <a:blip r:embed="rId2" cstate="print"/>
          <a:srcRect/>
          <a:stretch>
            <a:fillRect/>
          </a:stretch>
        </p:blipFill>
        <p:spPr bwMode="auto">
          <a:xfrm>
            <a:off x="1361212" y="1518102"/>
            <a:ext cx="4059873" cy="4059873"/>
          </a:xfrm>
          <a:prstGeom prst="rect">
            <a:avLst/>
          </a:prstGeom>
          <a:noFill/>
        </p:spPr>
      </p:pic>
      <p:pic>
        <p:nvPicPr>
          <p:cNvPr id="3075" name="Picture 3" descr="C:\Users\admin-pc\Desktop\major\101116_0811_Gettingupto1.png"/>
          <p:cNvPicPr>
            <a:picLocks noChangeAspect="1" noChangeArrowheads="1"/>
          </p:cNvPicPr>
          <p:nvPr/>
        </p:nvPicPr>
        <p:blipFill>
          <a:blip r:embed="rId3" cstate="print"/>
          <a:srcRect/>
          <a:stretch>
            <a:fillRect/>
          </a:stretch>
        </p:blipFill>
        <p:spPr bwMode="auto">
          <a:xfrm>
            <a:off x="6527620" y="1512661"/>
            <a:ext cx="4066357" cy="406635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84217" y="331913"/>
            <a:ext cx="8678091" cy="1143000"/>
          </a:xfrm>
        </p:spPr>
        <p:txBody>
          <a:bodyPr>
            <a:normAutofit/>
          </a:bodyPr>
          <a:lstStyle/>
          <a:p>
            <a:r>
              <a:rPr lang="en-IN" altLang="en-US" sz="4800" dirty="0" smtClean="0"/>
              <a:t>TOOLS &amp; TECHNOLOGIES:</a:t>
            </a:r>
            <a:endParaRPr lang="en-IN" altLang="en-US" sz="4800" dirty="0"/>
          </a:p>
        </p:txBody>
      </p:sp>
      <p:sp>
        <p:nvSpPr>
          <p:cNvPr id="5" name="Text Box 4"/>
          <p:cNvSpPr txBox="1"/>
          <p:nvPr/>
        </p:nvSpPr>
        <p:spPr>
          <a:xfrm>
            <a:off x="4062550" y="6149613"/>
            <a:ext cx="6322422" cy="368300"/>
          </a:xfrm>
          <a:prstGeom prst="rect">
            <a:avLst/>
          </a:prstGeom>
          <a:noFill/>
        </p:spPr>
        <p:txBody>
          <a:bodyPr wrap="square" rtlCol="0">
            <a:spAutoFit/>
          </a:bodyPr>
          <a:lstStyle/>
          <a:p>
            <a:r>
              <a:rPr lang="en-IN" altLang="en-US" dirty="0"/>
              <a:t>Figure 4- </a:t>
            </a:r>
            <a:r>
              <a:rPr lang="en-IN" altLang="en-US" dirty="0" smtClean="0"/>
              <a:t>Meteor </a:t>
            </a:r>
            <a:r>
              <a:rPr lang="en-IN" altLang="en-US" dirty="0"/>
              <a:t>and </a:t>
            </a:r>
            <a:r>
              <a:rPr lang="en-IN" altLang="en-US" dirty="0" smtClean="0"/>
              <a:t>Ionic</a:t>
            </a:r>
            <a:endParaRPr lang="en-IN" altLang="en-US" dirty="0"/>
          </a:p>
        </p:txBody>
      </p:sp>
      <p:sp>
        <p:nvSpPr>
          <p:cNvPr id="6" name="Content Placeholder 5"/>
          <p:cNvSpPr>
            <a:spLocks noGrp="1"/>
          </p:cNvSpPr>
          <p:nvPr>
            <p:ph idx="1"/>
          </p:nvPr>
        </p:nvSpPr>
        <p:spPr>
          <a:xfrm>
            <a:off x="870857" y="3487782"/>
            <a:ext cx="3492137" cy="2175283"/>
          </a:xfrm>
        </p:spPr>
        <p:txBody>
          <a:bodyPr/>
          <a:lstStyle/>
          <a:p>
            <a:pPr lvl="2"/>
            <a:endParaRPr lang="en-IN" dirty="0"/>
          </a:p>
        </p:txBody>
      </p:sp>
      <p:pic>
        <p:nvPicPr>
          <p:cNvPr id="1026" name="Picture 2" descr="C:\Users\admin-pc\Desktop\major\og-image-logo.png"/>
          <p:cNvPicPr>
            <a:picLocks noChangeAspect="1" noChangeArrowheads="1"/>
          </p:cNvPicPr>
          <p:nvPr/>
        </p:nvPicPr>
        <p:blipFill>
          <a:blip r:embed="rId2" cstate="print"/>
          <a:srcRect/>
          <a:stretch>
            <a:fillRect/>
          </a:stretch>
        </p:blipFill>
        <p:spPr bwMode="auto">
          <a:xfrm>
            <a:off x="576718" y="1948408"/>
            <a:ext cx="3810000" cy="3810000"/>
          </a:xfrm>
          <a:prstGeom prst="rect">
            <a:avLst/>
          </a:prstGeom>
          <a:noFill/>
        </p:spPr>
      </p:pic>
      <p:pic>
        <p:nvPicPr>
          <p:cNvPr id="1027" name="Picture 3" descr="C:\Users\admin-pc\Desktop\major\Ionic-Tutorial.png"/>
          <p:cNvPicPr>
            <a:picLocks noChangeAspect="1" noChangeArrowheads="1"/>
          </p:cNvPicPr>
          <p:nvPr/>
        </p:nvPicPr>
        <p:blipFill>
          <a:blip r:embed="rId3" cstate="print"/>
          <a:srcRect/>
          <a:stretch>
            <a:fillRect/>
          </a:stretch>
        </p:blipFill>
        <p:spPr bwMode="auto">
          <a:xfrm>
            <a:off x="5107577" y="2150475"/>
            <a:ext cx="6003224" cy="274741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983" y="217623"/>
            <a:ext cx="9404985" cy="1098550"/>
          </a:xfrm>
        </p:spPr>
        <p:txBody>
          <a:bodyPr/>
          <a:lstStyle/>
          <a:p>
            <a:r>
              <a:rPr lang="en-IN" altLang="en-US" dirty="0"/>
              <a:t>Development methodology:</a:t>
            </a:r>
          </a:p>
        </p:txBody>
      </p:sp>
      <p:sp>
        <p:nvSpPr>
          <p:cNvPr id="5" name="Text Box 4"/>
          <p:cNvSpPr txBox="1"/>
          <p:nvPr/>
        </p:nvSpPr>
        <p:spPr>
          <a:xfrm>
            <a:off x="3666853" y="6123486"/>
            <a:ext cx="4884420" cy="368300"/>
          </a:xfrm>
          <a:prstGeom prst="rect">
            <a:avLst/>
          </a:prstGeom>
          <a:noFill/>
        </p:spPr>
        <p:txBody>
          <a:bodyPr wrap="square" rtlCol="0">
            <a:spAutoFit/>
          </a:bodyPr>
          <a:lstStyle/>
          <a:p>
            <a:r>
              <a:rPr lang="en-IN" altLang="en-US" dirty="0"/>
              <a:t>Figure 5- Iterative Development Model</a:t>
            </a:r>
          </a:p>
        </p:txBody>
      </p:sp>
      <p:sp>
        <p:nvSpPr>
          <p:cNvPr id="6" name="Content Placeholder 5"/>
          <p:cNvSpPr>
            <a:spLocks noGrp="1"/>
          </p:cNvSpPr>
          <p:nvPr>
            <p:ph idx="1"/>
          </p:nvPr>
        </p:nvSpPr>
        <p:spPr>
          <a:xfrm>
            <a:off x="2660469" y="3148465"/>
            <a:ext cx="6013269" cy="2089740"/>
          </a:xfrm>
        </p:spPr>
        <p:txBody>
          <a:bodyPr/>
          <a:lstStyle/>
          <a:p>
            <a:pPr lvl="8"/>
            <a:endParaRPr lang="en-IN" dirty="0"/>
          </a:p>
        </p:txBody>
      </p:sp>
      <p:pic>
        <p:nvPicPr>
          <p:cNvPr id="2050" name="Picture 2" descr="C:\Users\admin-pc\Desktop\major\GraphicsViewer.png"/>
          <p:cNvPicPr>
            <a:picLocks noChangeAspect="1" noChangeArrowheads="1"/>
          </p:cNvPicPr>
          <p:nvPr/>
        </p:nvPicPr>
        <p:blipFill>
          <a:blip r:embed="rId2" cstate="print"/>
          <a:srcRect/>
          <a:stretch>
            <a:fillRect/>
          </a:stretch>
        </p:blipFill>
        <p:spPr bwMode="auto">
          <a:xfrm>
            <a:off x="1203462" y="1647235"/>
            <a:ext cx="9982742" cy="430942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274320"/>
            <a:ext cx="9496697" cy="1097280"/>
          </a:xfrm>
        </p:spPr>
        <p:txBody>
          <a:bodyPr/>
          <a:lstStyle/>
          <a:p>
            <a:r>
              <a:rPr lang="en-IN" sz="4800" dirty="0" smtClean="0">
                <a:solidFill>
                  <a:schemeClr val="tx1"/>
                </a:solidFill>
              </a:rPr>
              <a:t>PROJECT APPLICATIONS</a:t>
            </a:r>
            <a:r>
              <a:rPr lang="en-IN" sz="5400" dirty="0" smtClean="0">
                <a:solidFill>
                  <a:schemeClr val="tx1"/>
                </a:solidFill>
              </a:rPr>
              <a:t>:</a:t>
            </a:r>
            <a:endParaRPr lang="en-IN" sz="5400" dirty="0" smtClean="0">
              <a:solidFill>
                <a:schemeClr val="tx1"/>
              </a:solidFill>
            </a:endParaRPr>
          </a:p>
        </p:txBody>
      </p:sp>
      <p:sp>
        <p:nvSpPr>
          <p:cNvPr id="3" name="Content Placeholder 2"/>
          <p:cNvSpPr>
            <a:spLocks noGrp="1"/>
          </p:cNvSpPr>
          <p:nvPr>
            <p:ph idx="1"/>
          </p:nvPr>
        </p:nvSpPr>
        <p:spPr>
          <a:xfrm>
            <a:off x="1305123" y="2521131"/>
            <a:ext cx="9581772" cy="3331483"/>
          </a:xfrm>
        </p:spPr>
        <p:txBody>
          <a:bodyPr>
            <a:normAutofit fontScale="92500"/>
          </a:bodyPr>
          <a:lstStyle/>
          <a:p>
            <a:pPr>
              <a:buFont typeface="Arial" pitchFamily="34" charset="0"/>
              <a:buChar char="•"/>
            </a:pPr>
            <a:r>
              <a:rPr lang="en-IN" sz="2400" dirty="0" smtClean="0"/>
              <a:t> </a:t>
            </a:r>
            <a:r>
              <a:rPr lang="en-IN" sz="2400" dirty="0" smtClean="0"/>
              <a:t>to implement</a:t>
            </a:r>
            <a:r>
              <a:rPr lang="en-IN" sz="2400" dirty="0" smtClean="0"/>
              <a:t> </a:t>
            </a:r>
            <a:r>
              <a:rPr lang="en-IN" sz="2400" dirty="0" err="1" smtClean="0"/>
              <a:t>Facebook</a:t>
            </a:r>
            <a:r>
              <a:rPr lang="en-IN" sz="2400" dirty="0" smtClean="0"/>
              <a:t> </a:t>
            </a:r>
            <a:r>
              <a:rPr lang="en-IN" sz="2400" dirty="0" err="1" smtClean="0"/>
              <a:t>authentification</a:t>
            </a:r>
            <a:r>
              <a:rPr lang="en-IN" sz="2400" dirty="0" smtClean="0"/>
              <a:t> </a:t>
            </a:r>
            <a:r>
              <a:rPr lang="en-IN" sz="2400" dirty="0" smtClean="0"/>
              <a:t>and allow </a:t>
            </a:r>
            <a:r>
              <a:rPr lang="en-IN" sz="2400" dirty="0" smtClean="0"/>
              <a:t>users </a:t>
            </a:r>
            <a:r>
              <a:rPr lang="en-IN" sz="2400" dirty="0" smtClean="0"/>
              <a:t>to start new chats with their </a:t>
            </a:r>
            <a:r>
              <a:rPr lang="en-IN" sz="2400" dirty="0" err="1" smtClean="0"/>
              <a:t>Facebook</a:t>
            </a:r>
            <a:r>
              <a:rPr lang="en-IN" sz="2400" dirty="0" smtClean="0"/>
              <a:t> friends who already use </a:t>
            </a:r>
            <a:r>
              <a:rPr lang="en-IN" sz="2400" dirty="0" smtClean="0"/>
              <a:t>application.</a:t>
            </a:r>
            <a:r>
              <a:rPr lang="en-IN" sz="2400" dirty="0" smtClean="0"/>
              <a:t>	</a:t>
            </a:r>
            <a:endParaRPr lang="en-IN" sz="2400" dirty="0" smtClean="0"/>
          </a:p>
          <a:p>
            <a:pPr>
              <a:buFont typeface="Arial" pitchFamily="34" charset="0"/>
              <a:buChar char="•"/>
            </a:pPr>
            <a:endParaRPr lang="en-IN" sz="2400" dirty="0" smtClean="0"/>
          </a:p>
          <a:p>
            <a:pPr>
              <a:buFont typeface="Arial" pitchFamily="34" charset="0"/>
              <a:buChar char="•"/>
            </a:pPr>
            <a:r>
              <a:rPr lang="en-IN" sz="2400" dirty="0" smtClean="0"/>
              <a:t>to implement push notifications using Google's Firebase Cloud Messaging (</a:t>
            </a:r>
            <a:r>
              <a:rPr lang="en-IN" sz="2400" dirty="0" smtClean="0"/>
              <a:t>FCM): whenever </a:t>
            </a:r>
            <a:r>
              <a:rPr lang="en-IN" sz="2400" dirty="0" smtClean="0"/>
              <a:t>a user will send </a:t>
            </a:r>
            <a:r>
              <a:rPr lang="en-IN" sz="2400" dirty="0" smtClean="0"/>
              <a:t>a </a:t>
            </a:r>
            <a:r>
              <a:rPr lang="en-IN" sz="2400" dirty="0" smtClean="0"/>
              <a:t>message, if </a:t>
            </a:r>
            <a:r>
              <a:rPr lang="en-IN" sz="2400" dirty="0" smtClean="0"/>
              <a:t>one doesn't </a:t>
            </a:r>
            <a:r>
              <a:rPr lang="en-IN" sz="2400" dirty="0" smtClean="0"/>
              <a:t>have </a:t>
            </a:r>
            <a:r>
              <a:rPr lang="en-IN" sz="2400" dirty="0" smtClean="0"/>
              <a:t>the application </a:t>
            </a:r>
            <a:r>
              <a:rPr lang="en-IN" sz="2400" dirty="0" smtClean="0"/>
              <a:t>in the foreground </a:t>
            </a:r>
            <a:r>
              <a:rPr lang="en-IN" sz="2400" dirty="0" smtClean="0"/>
              <a:t>he </a:t>
            </a:r>
            <a:r>
              <a:rPr lang="en-IN" sz="2400" dirty="0" smtClean="0"/>
              <a:t>will get a push notification</a:t>
            </a:r>
            <a:r>
              <a:rPr lang="en-IN" sz="2400" dirty="0" smtClean="0"/>
              <a:t>.</a:t>
            </a:r>
          </a:p>
          <a:p>
            <a:pPr>
              <a:buFont typeface="Arial" pitchFamily="34" charset="0"/>
              <a:buChar char="•"/>
            </a:pPr>
            <a:endParaRPr lang="en-IN" sz="2400" dirty="0" smtClean="0"/>
          </a:p>
          <a:p>
            <a:pPr>
              <a:buFont typeface="Arial" pitchFamily="34" charset="0"/>
              <a:buChar char="•"/>
            </a:pPr>
            <a:r>
              <a:rPr lang="en-IN" sz="2400" dirty="0" smtClean="0"/>
              <a:t>to </a:t>
            </a:r>
            <a:r>
              <a:rPr lang="en-IN" sz="2400" dirty="0" smtClean="0"/>
              <a:t>get the devices location (aka geo-location</a:t>
            </a:r>
            <a:r>
              <a:rPr lang="en-IN" sz="2400" dirty="0" smtClean="0"/>
              <a:t>).</a:t>
            </a:r>
            <a:endParaRPr lang="en-IN" sz="2400" dirty="0" smtClean="0"/>
          </a:p>
          <a:p>
            <a:pPr>
              <a:buFont typeface="Arial" pitchFamily="34" charset="0"/>
              <a:buChar char="•"/>
            </a:pPr>
            <a:endParaRPr lang="en-I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3623300" y="346946"/>
            <a:ext cx="9404723" cy="9768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smtClean="0"/>
              <a:t>APPLICATION:</a:t>
            </a:r>
          </a:p>
        </p:txBody>
      </p:sp>
      <p:sp>
        <p:nvSpPr>
          <p:cNvPr id="10" name="Text Box 9"/>
          <p:cNvSpPr txBox="1"/>
          <p:nvPr/>
        </p:nvSpPr>
        <p:spPr>
          <a:xfrm>
            <a:off x="3203212" y="5879465"/>
            <a:ext cx="5104765" cy="368300"/>
          </a:xfrm>
          <a:prstGeom prst="rect">
            <a:avLst/>
          </a:prstGeom>
          <a:noFill/>
        </p:spPr>
        <p:txBody>
          <a:bodyPr wrap="square" rtlCol="0">
            <a:spAutoFit/>
          </a:bodyPr>
          <a:lstStyle/>
          <a:p>
            <a:r>
              <a:rPr lang="en-IN" altLang="en-US" dirty="0">
                <a:sym typeface="+mn-ea"/>
              </a:rPr>
              <a:t>Figure 6- </a:t>
            </a:r>
            <a:r>
              <a:rPr lang="en-IN" altLang="en-US" dirty="0" smtClean="0">
                <a:sym typeface="+mn-ea"/>
              </a:rPr>
              <a:t>Screenshot1 ”WHATSAPP CLONE”</a:t>
            </a:r>
            <a:endParaRPr lang="en-US" dirty="0"/>
          </a:p>
        </p:txBody>
      </p:sp>
      <p:sp>
        <p:nvSpPr>
          <p:cNvPr id="11" name="Text Box 10"/>
          <p:cNvSpPr txBox="1"/>
          <p:nvPr/>
        </p:nvSpPr>
        <p:spPr>
          <a:xfrm>
            <a:off x="6203315" y="5879465"/>
            <a:ext cx="4641850" cy="368300"/>
          </a:xfrm>
          <a:prstGeom prst="rect">
            <a:avLst/>
          </a:prstGeom>
          <a:noFill/>
        </p:spPr>
        <p:txBody>
          <a:bodyPr wrap="square" rtlCol="0">
            <a:spAutoFit/>
          </a:bodyPr>
          <a:lstStyle/>
          <a:p>
            <a:r>
              <a:rPr lang="en-US" dirty="0" smtClean="0"/>
              <a:t>.</a:t>
            </a:r>
            <a:endParaRPr lang="en-US" dirty="0"/>
          </a:p>
        </p:txBody>
      </p:sp>
      <p:sp>
        <p:nvSpPr>
          <p:cNvPr id="7" name="Content Placeholder 6"/>
          <p:cNvSpPr>
            <a:spLocks noGrp="1"/>
          </p:cNvSpPr>
          <p:nvPr>
            <p:ph sz="half" idx="2"/>
          </p:nvPr>
        </p:nvSpPr>
        <p:spPr>
          <a:xfrm>
            <a:off x="9013370" y="1645920"/>
            <a:ext cx="2569029" cy="1737360"/>
          </a:xfrm>
        </p:spPr>
        <p:txBody>
          <a:bodyPr/>
          <a:lstStyle/>
          <a:p>
            <a:r>
              <a:rPr lang="en-IN" dirty="0" smtClean="0"/>
              <a:t>.</a:t>
            </a:r>
            <a:endParaRPr lang="en-IN" dirty="0"/>
          </a:p>
        </p:txBody>
      </p:sp>
      <p:pic>
        <p:nvPicPr>
          <p:cNvPr id="12" name="Content Placeholder 11" descr="application-banner-1.png"/>
          <p:cNvPicPr>
            <a:picLocks noGrp="1" noChangeAspect="1"/>
          </p:cNvPicPr>
          <p:nvPr>
            <p:ph sz="half" idx="1"/>
          </p:nvPr>
        </p:nvPicPr>
        <p:blipFill>
          <a:blip r:embed="rId2" cstate="print"/>
          <a:stretch>
            <a:fillRect/>
          </a:stretch>
        </p:blipFill>
        <p:spPr>
          <a:xfrm>
            <a:off x="2307770" y="1547547"/>
            <a:ext cx="7267303" cy="408275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090" y="918972"/>
            <a:ext cx="5952309" cy="909058"/>
          </a:xfrm>
        </p:spPr>
        <p:txBody>
          <a:bodyPr>
            <a:noAutofit/>
          </a:bodyPr>
          <a:lstStyle/>
          <a:p>
            <a:r>
              <a:rPr lang="en-US" sz="4800" dirty="0" smtClean="0"/>
              <a:t>APPLICATION:</a:t>
            </a:r>
            <a:br>
              <a:rPr lang="en-US" sz="4800" dirty="0" smtClean="0"/>
            </a:br>
            <a:endParaRPr lang="en-IN" sz="4800" dirty="0"/>
          </a:p>
        </p:txBody>
      </p:sp>
      <p:pic>
        <p:nvPicPr>
          <p:cNvPr id="5" name="Content Placeholder 4" descr="application-banner-2.png"/>
          <p:cNvPicPr>
            <a:picLocks noGrp="1" noChangeAspect="1"/>
          </p:cNvPicPr>
          <p:nvPr>
            <p:ph sz="half" idx="1"/>
          </p:nvPr>
        </p:nvPicPr>
        <p:blipFill>
          <a:blip r:embed="rId2" cstate="print"/>
          <a:stretch>
            <a:fillRect/>
          </a:stretch>
        </p:blipFill>
        <p:spPr>
          <a:xfrm>
            <a:off x="1750424" y="1638987"/>
            <a:ext cx="8203474" cy="4035671"/>
          </a:xfrm>
        </p:spPr>
      </p:pic>
      <p:sp>
        <p:nvSpPr>
          <p:cNvPr id="4" name="Content Placeholder 3"/>
          <p:cNvSpPr>
            <a:spLocks noGrp="1"/>
          </p:cNvSpPr>
          <p:nvPr>
            <p:ph sz="half" idx="2"/>
          </p:nvPr>
        </p:nvSpPr>
        <p:spPr>
          <a:xfrm>
            <a:off x="3797877" y="5844859"/>
            <a:ext cx="5384800" cy="542109"/>
          </a:xfrm>
        </p:spPr>
        <p:txBody>
          <a:bodyPr>
            <a:normAutofit fontScale="62500" lnSpcReduction="20000"/>
          </a:bodyPr>
          <a:lstStyle/>
          <a:p>
            <a:r>
              <a:rPr lang="en-IN" altLang="en-US" dirty="0" smtClean="0">
                <a:sym typeface="+mn-ea"/>
              </a:rPr>
              <a:t>Figure 7- Screenshot2 </a:t>
            </a:r>
            <a:r>
              <a:rPr lang="en-IN" altLang="en-US" dirty="0" smtClean="0">
                <a:sym typeface="+mn-ea"/>
              </a:rPr>
              <a:t>“WHATSAPP CLONE”</a:t>
            </a:r>
            <a:endParaRPr lang="en-US"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886" y="253536"/>
            <a:ext cx="5299166" cy="1143000"/>
          </a:xfrm>
        </p:spPr>
        <p:txBody>
          <a:bodyPr/>
          <a:lstStyle/>
          <a:p>
            <a:r>
              <a:rPr lang="en-IN" dirty="0" smtClean="0"/>
              <a:t>CONCLUSION</a:t>
            </a:r>
            <a:endParaRPr lang="en-IN" dirty="0"/>
          </a:p>
        </p:txBody>
      </p:sp>
      <p:sp>
        <p:nvSpPr>
          <p:cNvPr id="3" name="Content Placeholder 2"/>
          <p:cNvSpPr>
            <a:spLocks noGrp="1"/>
          </p:cNvSpPr>
          <p:nvPr>
            <p:ph sz="half" idx="1"/>
          </p:nvPr>
        </p:nvSpPr>
        <p:spPr>
          <a:xfrm>
            <a:off x="609599" y="1645920"/>
            <a:ext cx="10742023" cy="4526280"/>
          </a:xfrm>
        </p:spPr>
        <p:txBody>
          <a:bodyPr>
            <a:normAutofit fontScale="92500"/>
          </a:bodyPr>
          <a:lstStyle/>
          <a:p>
            <a:r>
              <a:rPr lang="en-IN" dirty="0" smtClean="0"/>
              <a:t>The goal </a:t>
            </a:r>
            <a:r>
              <a:rPr lang="en-IN" dirty="0" smtClean="0"/>
              <a:t>was to </a:t>
            </a:r>
            <a:r>
              <a:rPr lang="en-IN" dirty="0" smtClean="0"/>
              <a:t>learn </a:t>
            </a:r>
            <a:r>
              <a:rPr lang="en-IN" dirty="0" smtClean="0"/>
              <a:t>angular and build the application for user interaction. </a:t>
            </a:r>
            <a:r>
              <a:rPr lang="en-IN" dirty="0" smtClean="0"/>
              <a:t>W</a:t>
            </a:r>
            <a:r>
              <a:rPr lang="en-IN" dirty="0" smtClean="0"/>
              <a:t>e </a:t>
            </a:r>
            <a:r>
              <a:rPr lang="en-IN" dirty="0" smtClean="0"/>
              <a:t>are using Ionic because it's just an addition on top of Angular and it doesn't require to learn a lot of different concepts then just Angular. Also, the steps that require in order to use the Ionic CLI with Meteor are almost identical to the steps that require in order to use the Angular CLI</a:t>
            </a:r>
            <a:r>
              <a:rPr lang="en-IN" dirty="0" smtClean="0"/>
              <a:t>.</a:t>
            </a:r>
          </a:p>
          <a:p>
            <a:endParaRPr lang="en-IN" dirty="0" smtClean="0"/>
          </a:p>
          <a:p>
            <a:r>
              <a:rPr lang="en-IN" dirty="0" smtClean="0"/>
              <a:t>We have created </a:t>
            </a:r>
            <a:r>
              <a:rPr lang="en-IN" dirty="0" smtClean="0"/>
              <a:t>a full </a:t>
            </a:r>
            <a:r>
              <a:rPr lang="en-IN" dirty="0" err="1" smtClean="0"/>
              <a:t>WhatsApp</a:t>
            </a:r>
            <a:r>
              <a:rPr lang="en-IN" dirty="0" smtClean="0"/>
              <a:t> </a:t>
            </a:r>
            <a:r>
              <a:rPr lang="en-IN" dirty="0" smtClean="0"/>
              <a:t>clone</a:t>
            </a:r>
            <a:r>
              <a:rPr lang="en-IN" dirty="0" smtClean="0"/>
              <a:t>, using Angular and the Ionic Framework, using Meteor’s </a:t>
            </a:r>
            <a:r>
              <a:rPr lang="en-IN" dirty="0" err="1" smtClean="0"/>
              <a:t>realtime</a:t>
            </a:r>
            <a:r>
              <a:rPr lang="en-IN" dirty="0" smtClean="0"/>
              <a:t> collections for the chat and Meteor’s simple Authentication packages for SMS based authentication</a:t>
            </a:r>
            <a:endParaRPr lang="en-IN" dirty="0"/>
          </a:p>
        </p:txBody>
      </p:sp>
      <p:sp>
        <p:nvSpPr>
          <p:cNvPr id="4" name="Content Placeholder 3"/>
          <p:cNvSpPr>
            <a:spLocks noGrp="1"/>
          </p:cNvSpPr>
          <p:nvPr>
            <p:ph sz="half" idx="2"/>
          </p:nvPr>
        </p:nvSpPr>
        <p:spPr>
          <a:xfrm>
            <a:off x="11403874" y="1645920"/>
            <a:ext cx="178525" cy="470263"/>
          </a:xfrm>
        </p:spPr>
        <p:txBody>
          <a:bodyPr>
            <a:normAutofit fontScale="92500"/>
          </a:bodyPr>
          <a:lstStyle/>
          <a:p>
            <a:r>
              <a:rPr lang="en-IN" sz="800" dirty="0" smtClean="0"/>
              <a:t>.</a:t>
            </a:r>
            <a:endParaRPr lang="en-IN" sz="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a:t>
            </a:r>
            <a:r>
              <a:rPr lang="en-IN" altLang="en-US" dirty="0" smtClean="0"/>
              <a:t>P</a:t>
            </a:r>
            <a:r>
              <a:rPr lang="en-US" dirty="0" smtClean="0"/>
              <a:t>E</a:t>
            </a:r>
            <a:endParaRPr lang="en-US" dirty="0"/>
          </a:p>
        </p:txBody>
      </p:sp>
      <p:graphicFrame>
        <p:nvGraphicFramePr>
          <p:cNvPr id="4" name="Content Placeholder 3"/>
          <p:cNvGraphicFramePr>
            <a:graphicFrameLocks noGrp="1"/>
          </p:cNvGraphicFramePr>
          <p:nvPr>
            <p:ph idx="1"/>
          </p:nvPr>
        </p:nvGraphicFramePr>
        <p:xfrm>
          <a:off x="811369" y="2091274"/>
          <a:ext cx="9380761"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Box 2"/>
          <p:cNvSpPr txBox="1"/>
          <p:nvPr/>
        </p:nvSpPr>
        <p:spPr>
          <a:xfrm>
            <a:off x="1524000" y="2243455"/>
            <a:ext cx="8526780" cy="954107"/>
          </a:xfrm>
          <a:prstGeom prst="rect">
            <a:avLst/>
          </a:prstGeom>
          <a:noFill/>
        </p:spPr>
        <p:txBody>
          <a:bodyPr wrap="square" rtlCol="0">
            <a:spAutoFit/>
          </a:bodyPr>
          <a:lstStyle/>
          <a:p>
            <a:r>
              <a:rPr lang="en-IN" sz="2800" dirty="0" smtClean="0"/>
              <a:t>Build </a:t>
            </a:r>
            <a:r>
              <a:rPr lang="en-IN" sz="2800" dirty="0" smtClean="0"/>
              <a:t>a chat application very quickly </a:t>
            </a:r>
            <a:r>
              <a:rPr lang="en-IN" sz="2800" dirty="0" smtClean="0"/>
              <a:t>without </a:t>
            </a:r>
            <a:r>
              <a:rPr lang="en-IN" sz="2800" dirty="0" smtClean="0"/>
              <a:t>having to deal with </a:t>
            </a:r>
            <a:r>
              <a:rPr lang="en-IN" sz="2800" dirty="0" smtClean="0">
                <a:hlinkClick r:id="rId7"/>
              </a:rPr>
              <a:t>Socket.IO</a:t>
            </a:r>
            <a:r>
              <a:rPr lang="en-IN" sz="2800" dirty="0" smtClean="0"/>
              <a:t> or </a:t>
            </a:r>
            <a:r>
              <a:rPr lang="en-IN" sz="2800" dirty="0" err="1" smtClean="0"/>
              <a:t>websockets</a:t>
            </a:r>
            <a:r>
              <a:rPr lang="en-IN" sz="2800" dirty="0" smtClean="0"/>
              <a:t>.</a:t>
            </a:r>
            <a:endParaRPr lang="en-IN" altLang="en-US" sz="2800" dirty="0"/>
          </a:p>
        </p:txBody>
      </p:sp>
      <p:sp>
        <p:nvSpPr>
          <p:cNvPr id="5" name="Text Box 4"/>
          <p:cNvSpPr txBox="1"/>
          <p:nvPr/>
        </p:nvSpPr>
        <p:spPr>
          <a:xfrm>
            <a:off x="1496060" y="3716020"/>
            <a:ext cx="7503160" cy="830997"/>
          </a:xfrm>
          <a:prstGeom prst="rect">
            <a:avLst/>
          </a:prstGeom>
          <a:noFill/>
        </p:spPr>
        <p:txBody>
          <a:bodyPr wrap="square" rtlCol="0">
            <a:spAutoFit/>
          </a:bodyPr>
          <a:lstStyle/>
          <a:p>
            <a:r>
              <a:rPr lang="en-IN" sz="2400" cap="all" dirty="0" smtClean="0"/>
              <a:t>REUSABLE COMPONENTS ALLOW HYBRID APPS TO RENDER NATIVELY</a:t>
            </a:r>
            <a:endParaRPr lang="en-IN" sz="2400" cap="all" dirty="0"/>
          </a:p>
        </p:txBody>
      </p:sp>
      <p:sp>
        <p:nvSpPr>
          <p:cNvPr id="6" name="Text Box 5"/>
          <p:cNvSpPr txBox="1"/>
          <p:nvPr/>
        </p:nvSpPr>
        <p:spPr>
          <a:xfrm>
            <a:off x="1515291" y="5160014"/>
            <a:ext cx="8373292" cy="1384995"/>
          </a:xfrm>
          <a:prstGeom prst="rect">
            <a:avLst/>
          </a:prstGeom>
          <a:noFill/>
        </p:spPr>
        <p:txBody>
          <a:bodyPr wrap="square" rtlCol="0">
            <a:spAutoFit/>
          </a:bodyPr>
          <a:lstStyle/>
          <a:p>
            <a:r>
              <a:rPr lang="en-IN" sz="2800" dirty="0" smtClean="0"/>
              <a:t>Even the average mobile phones can access internet, forget smart phones</a:t>
            </a:r>
          </a:p>
          <a:p>
            <a:endParaRPr lang="en-IN"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1990" y="504825"/>
            <a:ext cx="5033645" cy="879475"/>
          </a:xfrm>
        </p:spPr>
        <p:txBody>
          <a:bodyPr>
            <a:normAutofit/>
          </a:bodyPr>
          <a:lstStyle/>
          <a:p>
            <a:pPr algn="ctr"/>
            <a:r>
              <a:rPr lang="en-US" sz="4400" dirty="0" smtClean="0">
                <a:solidFill>
                  <a:schemeClr val="tx1"/>
                </a:solidFill>
              </a:rPr>
              <a:t>INTRODUCTION</a:t>
            </a:r>
          </a:p>
        </p:txBody>
      </p:sp>
      <p:sp>
        <p:nvSpPr>
          <p:cNvPr id="7" name="TextBox 6"/>
          <p:cNvSpPr txBox="1"/>
          <p:nvPr/>
        </p:nvSpPr>
        <p:spPr>
          <a:xfrm>
            <a:off x="1093734" y="2515966"/>
            <a:ext cx="9519138" cy="2554545"/>
          </a:xfrm>
          <a:prstGeom prst="rect">
            <a:avLst/>
          </a:prstGeom>
          <a:noFill/>
        </p:spPr>
        <p:txBody>
          <a:bodyPr wrap="square" rtlCol="0">
            <a:spAutoFit/>
          </a:bodyPr>
          <a:lstStyle/>
          <a:p>
            <a:pPr marL="457200" indent="-457200" algn="ctr"/>
            <a:r>
              <a:rPr lang="en-IN" altLang="en-US" sz="3200" dirty="0" smtClean="0">
                <a:latin typeface="+mj-lt"/>
                <a:cs typeface="Times New Roman" panose="02020603050405020304" pitchFamily="18" charset="0"/>
              </a:rPr>
              <a:t>“</a:t>
            </a:r>
            <a:r>
              <a:rPr lang="en-IN" altLang="en-US" sz="3200" dirty="0" err="1" smtClean="0">
                <a:latin typeface="+mj-lt"/>
                <a:cs typeface="Times New Roman" panose="02020603050405020304" pitchFamily="18" charset="0"/>
              </a:rPr>
              <a:t>Whatsapp</a:t>
            </a:r>
            <a:r>
              <a:rPr lang="en-IN" altLang="en-US" sz="3200" dirty="0" smtClean="0">
                <a:latin typeface="+mj-lt"/>
                <a:cs typeface="Times New Roman" panose="02020603050405020304" pitchFamily="18" charset="0"/>
              </a:rPr>
              <a:t> clone</a:t>
            </a:r>
            <a:r>
              <a:rPr lang="en-IN" altLang="en-US" sz="3200" dirty="0" smtClean="0">
                <a:latin typeface="+mj-lt"/>
                <a:cs typeface="Times New Roman" panose="02020603050405020304" pitchFamily="18" charset="0"/>
              </a:rPr>
              <a:t>” </a:t>
            </a:r>
            <a:r>
              <a:rPr lang="en-IN" altLang="en-US" sz="3200" dirty="0" smtClean="0">
                <a:latin typeface="+mj-lt"/>
                <a:cs typeface="Times New Roman" panose="02020603050405020304" pitchFamily="18" charset="0"/>
              </a:rPr>
              <a:t>allows </a:t>
            </a:r>
            <a:r>
              <a:rPr lang="en-IN" altLang="en-US" sz="3200" dirty="0" smtClean="0">
                <a:latin typeface="+mj-lt"/>
                <a:cs typeface="Times New Roman" panose="02020603050405020304" pitchFamily="18" charset="0"/>
              </a:rPr>
              <a:t>users </a:t>
            </a:r>
            <a:r>
              <a:rPr lang="en-IN" altLang="en-US" sz="3200" dirty="0" smtClean="0">
                <a:latin typeface="+mj-lt"/>
                <a:cs typeface="Times New Roman" panose="02020603050405020304" pitchFamily="18" charset="0"/>
              </a:rPr>
              <a:t>to get </a:t>
            </a:r>
            <a:r>
              <a:rPr lang="en-IN" altLang="en-US" sz="3200" dirty="0" smtClean="0">
                <a:latin typeface="+mj-lt"/>
                <a:cs typeface="Times New Roman" panose="02020603050405020304" pitchFamily="18" charset="0"/>
              </a:rPr>
              <a:t>to interact with each other and share media files. </a:t>
            </a:r>
            <a:r>
              <a:rPr lang="en-IN" altLang="en-US" sz="3200" dirty="0" smtClean="0">
                <a:latin typeface="+mj-lt"/>
              </a:rPr>
              <a:t>W</a:t>
            </a:r>
            <a:r>
              <a:rPr lang="en-IN" sz="3200" dirty="0" smtClean="0">
                <a:latin typeface="+mj-lt"/>
              </a:rPr>
              <a:t>e have </a:t>
            </a:r>
            <a:r>
              <a:rPr lang="en-IN" sz="3200" dirty="0" smtClean="0">
                <a:latin typeface="+mj-lt"/>
              </a:rPr>
              <a:t>build a </a:t>
            </a:r>
            <a:r>
              <a:rPr lang="en-IN" sz="3200" dirty="0" err="1" smtClean="0">
                <a:latin typeface="+mj-lt"/>
              </a:rPr>
              <a:t>WhatsApp</a:t>
            </a:r>
            <a:r>
              <a:rPr lang="en-IN" sz="3200" dirty="0" smtClean="0">
                <a:latin typeface="+mj-lt"/>
              </a:rPr>
              <a:t> clone using Meteor, Angular, and the Ionic Framework for CSS and mobile components. </a:t>
            </a:r>
            <a:endParaRPr lang="en-IN" altLang="en-US" sz="3200" dirty="0" smtClean="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372" y="292725"/>
            <a:ext cx="3609703" cy="1143000"/>
          </a:xfrm>
        </p:spPr>
        <p:txBody>
          <a:bodyPr/>
          <a:lstStyle/>
          <a:p>
            <a:r>
              <a:rPr lang="en-IN" altLang="en-US" dirty="0"/>
              <a:t>References:</a:t>
            </a:r>
          </a:p>
        </p:txBody>
      </p:sp>
      <p:sp>
        <p:nvSpPr>
          <p:cNvPr id="3" name="Content Placeholder 2"/>
          <p:cNvSpPr>
            <a:spLocks noGrp="1"/>
          </p:cNvSpPr>
          <p:nvPr>
            <p:ph idx="1"/>
          </p:nvPr>
        </p:nvSpPr>
        <p:spPr>
          <a:xfrm>
            <a:off x="645795" y="1649095"/>
            <a:ext cx="11014075" cy="4195445"/>
          </a:xfrm>
        </p:spPr>
        <p:txBody>
          <a:bodyPr>
            <a:noAutofit/>
          </a:bodyPr>
          <a:lstStyle/>
          <a:p>
            <a:r>
              <a:rPr lang="en-US" sz="2400" dirty="0" smtClean="0">
                <a:hlinkClick r:id="rId2"/>
              </a:rPr>
              <a:t>https://</a:t>
            </a:r>
            <a:r>
              <a:rPr lang="en-US" sz="2400" dirty="0" smtClean="0">
                <a:hlinkClick r:id="rId2"/>
              </a:rPr>
              <a:t>angular-meteor.com/tutorials/whatsapp2/ionic/setup</a:t>
            </a:r>
            <a:endParaRPr lang="en-US" sz="2400" dirty="0" smtClean="0"/>
          </a:p>
          <a:p>
            <a:pPr>
              <a:buNone/>
            </a:pPr>
            <a:endParaRPr lang="en-US" sz="2400" dirty="0"/>
          </a:p>
          <a:p>
            <a:r>
              <a:rPr lang="en-IN" altLang="en-US" sz="2400" dirty="0" smtClean="0">
                <a:hlinkClick r:id="rId3"/>
              </a:rPr>
              <a:t>https://www.meteor.com</a:t>
            </a:r>
            <a:r>
              <a:rPr lang="en-IN" altLang="en-US" sz="2400" dirty="0" smtClean="0">
                <a:hlinkClick r:id="rId3"/>
              </a:rPr>
              <a:t>/</a:t>
            </a:r>
            <a:endParaRPr lang="en-IN" altLang="en-US" sz="2400" dirty="0" smtClean="0"/>
          </a:p>
          <a:p>
            <a:endParaRPr lang="en-IN" altLang="en-US" sz="2400" dirty="0"/>
          </a:p>
          <a:p>
            <a:r>
              <a:rPr lang="en-IN" altLang="en-US" sz="2400" dirty="0" smtClean="0">
                <a:hlinkClick r:id="rId4"/>
              </a:rPr>
              <a:t>https://</a:t>
            </a:r>
            <a:r>
              <a:rPr lang="en-IN" altLang="en-US" sz="2400" dirty="0" smtClean="0">
                <a:hlinkClick r:id="rId4"/>
              </a:rPr>
              <a:t>www.youtube.com/watch?v=Y3Kikk5rPQk</a:t>
            </a:r>
            <a:endParaRPr lang="en-IN" altLang="en-US" sz="2400" dirty="0" smtClean="0"/>
          </a:p>
          <a:p>
            <a:endParaRPr lang="en-IN" altLang="en-US" sz="2400" dirty="0"/>
          </a:p>
          <a:p>
            <a:r>
              <a:rPr lang="en-IN" altLang="en-US" sz="2400" dirty="0" smtClean="0"/>
              <a:t>https://angular-meteor.com/angular2</a:t>
            </a:r>
            <a:endParaRPr lang="en-I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63307" y="1651665"/>
            <a:ext cx="8171211" cy="1569660"/>
          </a:xfrm>
          <a:prstGeom prst="rect">
            <a:avLst/>
          </a:prstGeom>
          <a:noFill/>
        </p:spPr>
        <p:txBody>
          <a:bodyPr wrap="none" lIns="91440" tIns="45720" rIns="91440" bIns="45720">
            <a:spAutoFit/>
          </a:bodyPr>
          <a:lstStyle/>
          <a:p>
            <a:pPr algn="ctr"/>
            <a:r>
              <a:rPr lang="en-US" sz="9600" b="1" cap="none" spc="0" dirty="0" smtClean="0">
                <a:ln w="0"/>
                <a:effectLst>
                  <a:reflection blurRad="6350" stA="53000" endA="300" endPos="35500" dir="5400000" sy="-90000" algn="bl" rotWithShape="0"/>
                </a:effectLst>
              </a:rPr>
              <a:t>THANK   </a:t>
            </a:r>
            <a:r>
              <a:rPr lang="en-US" sz="9600" b="1" cap="none" spc="0" dirty="0" smtClean="0">
                <a:ln w="0"/>
                <a:effectLst>
                  <a:reflection blurRad="6350" stA="53000" endA="300" endPos="35500" dir="5400000" sy="-90000" algn="bl" rotWithShape="0"/>
                </a:effectLst>
              </a:rPr>
              <a:t>YOU</a:t>
            </a:r>
            <a:endParaRPr lang="en-US" sz="9600" b="1" cap="none" spc="0" dirty="0">
              <a:ln w="0"/>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8" y="305788"/>
            <a:ext cx="9570719" cy="1143000"/>
          </a:xfrm>
        </p:spPr>
        <p:txBody>
          <a:bodyPr>
            <a:normAutofit/>
          </a:bodyPr>
          <a:lstStyle/>
          <a:p>
            <a:r>
              <a:rPr lang="en-IN" sz="4400" dirty="0" smtClean="0"/>
              <a:t>WHY WE CHOOSE THIS PROJECT?</a:t>
            </a:r>
            <a:endParaRPr lang="en-IN" sz="4400" dirty="0"/>
          </a:p>
        </p:txBody>
      </p:sp>
      <p:sp>
        <p:nvSpPr>
          <p:cNvPr id="3" name="Content Placeholder 2"/>
          <p:cNvSpPr>
            <a:spLocks noGrp="1"/>
          </p:cNvSpPr>
          <p:nvPr>
            <p:ph sz="half" idx="1"/>
          </p:nvPr>
        </p:nvSpPr>
        <p:spPr>
          <a:xfrm>
            <a:off x="674915" y="2129245"/>
            <a:ext cx="10755086" cy="3259183"/>
          </a:xfrm>
        </p:spPr>
        <p:txBody>
          <a:bodyPr>
            <a:noAutofit/>
          </a:bodyPr>
          <a:lstStyle/>
          <a:p>
            <a:r>
              <a:rPr lang="en-IN" dirty="0" smtClean="0"/>
              <a:t>Our intention was to create a chat application with features which are a necessity for users. We choose meteor framework for it, which released </a:t>
            </a:r>
            <a:r>
              <a:rPr lang="en-IN" dirty="0" smtClean="0"/>
              <a:t>back in 2011, and since then it’s been one of the most powerful platforms for web developers. It brought many new concepts to the </a:t>
            </a:r>
            <a:r>
              <a:rPr lang="en-IN" dirty="0" smtClean="0"/>
              <a:t>table, one </a:t>
            </a:r>
            <a:r>
              <a:rPr lang="en-IN" dirty="0" smtClean="0"/>
              <a:t>of the more powerful ones is where the client, server and the database can share code, almost the same API and code snippets, which really accelerated the development process.</a:t>
            </a:r>
            <a:endParaRPr lang="en-IN" dirty="0"/>
          </a:p>
        </p:txBody>
      </p:sp>
      <p:sp>
        <p:nvSpPr>
          <p:cNvPr id="4" name="Content Placeholder 3"/>
          <p:cNvSpPr>
            <a:spLocks noGrp="1"/>
          </p:cNvSpPr>
          <p:nvPr>
            <p:ph sz="half" idx="2"/>
          </p:nvPr>
        </p:nvSpPr>
        <p:spPr>
          <a:xfrm>
            <a:off x="11299370" y="5786846"/>
            <a:ext cx="283029" cy="385354"/>
          </a:xfrm>
        </p:spPr>
        <p:txBody>
          <a:bodyPr>
            <a:normAutofit fontScale="85000" lnSpcReduction="20000"/>
          </a:bodyPr>
          <a:lstStyle/>
          <a:p>
            <a:r>
              <a:rPr lang="en-IN" dirty="0" smtClean="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336" y="266599"/>
            <a:ext cx="5860869" cy="1143000"/>
          </a:xfrm>
        </p:spPr>
        <p:txBody>
          <a:bodyPr>
            <a:normAutofit/>
          </a:bodyPr>
          <a:lstStyle/>
          <a:p>
            <a:r>
              <a:rPr lang="en-IN" sz="4400" dirty="0" smtClean="0"/>
              <a:t>AIMS &amp; OBJECTIVES</a:t>
            </a:r>
            <a:endParaRPr lang="en-IN" sz="4400" dirty="0"/>
          </a:p>
        </p:txBody>
      </p:sp>
      <p:sp>
        <p:nvSpPr>
          <p:cNvPr id="3" name="Content Placeholder 2"/>
          <p:cNvSpPr>
            <a:spLocks noGrp="1"/>
          </p:cNvSpPr>
          <p:nvPr>
            <p:ph sz="half" idx="1"/>
          </p:nvPr>
        </p:nvSpPr>
        <p:spPr>
          <a:xfrm>
            <a:off x="583474" y="1476103"/>
            <a:ext cx="10951029" cy="4526280"/>
          </a:xfrm>
        </p:spPr>
        <p:txBody>
          <a:bodyPr>
            <a:noAutofit/>
          </a:bodyPr>
          <a:lstStyle/>
          <a:p>
            <a:r>
              <a:rPr lang="en-IN" sz="2000" dirty="0" smtClean="0"/>
              <a:t>The prime aim to fulfil the needful objectives, mentioned below:</a:t>
            </a:r>
          </a:p>
          <a:p>
            <a:endParaRPr lang="en-IN" sz="2000" dirty="0" smtClean="0"/>
          </a:p>
          <a:p>
            <a:pPr>
              <a:buFont typeface="Wingdings" pitchFamily="2" charset="2"/>
              <a:buChar char="v"/>
            </a:pPr>
            <a:r>
              <a:rPr lang="en-IN" sz="2000" dirty="0" smtClean="0"/>
              <a:t>To provide </a:t>
            </a:r>
            <a:r>
              <a:rPr lang="en-IN" sz="2000" dirty="0" smtClean="0"/>
              <a:t>the </a:t>
            </a:r>
            <a:r>
              <a:rPr lang="en-IN" sz="2000" dirty="0" smtClean="0"/>
              <a:t>chats </a:t>
            </a:r>
            <a:r>
              <a:rPr lang="en-IN" sz="2000" dirty="0" smtClean="0"/>
              <a:t>data from a server instead of having it locally</a:t>
            </a:r>
            <a:r>
              <a:rPr lang="en-IN" sz="2000" dirty="0" smtClean="0"/>
              <a:t>.</a:t>
            </a:r>
          </a:p>
          <a:p>
            <a:pPr>
              <a:buFont typeface="Wingdings" pitchFamily="2" charset="2"/>
              <a:buChar char="v"/>
            </a:pPr>
            <a:r>
              <a:rPr lang="en-IN" sz="2000" dirty="0" smtClean="0"/>
              <a:t>Authenticate </a:t>
            </a:r>
            <a:r>
              <a:rPr lang="en-IN" sz="2000" dirty="0" smtClean="0"/>
              <a:t>and identify users in our </a:t>
            </a:r>
            <a:r>
              <a:rPr lang="en-IN" sz="2000" dirty="0" smtClean="0"/>
              <a:t>application.</a:t>
            </a:r>
          </a:p>
          <a:p>
            <a:pPr>
              <a:buFont typeface="Wingdings" pitchFamily="2" charset="2"/>
              <a:buChar char="v"/>
            </a:pPr>
            <a:r>
              <a:rPr lang="en-IN" sz="2000" dirty="0" smtClean="0"/>
              <a:t>A</a:t>
            </a:r>
            <a:r>
              <a:rPr lang="en-IN" sz="2000" dirty="0" smtClean="0"/>
              <a:t>bility </a:t>
            </a:r>
            <a:r>
              <a:rPr lang="en-IN" sz="2000" dirty="0" smtClean="0"/>
              <a:t>to create new </a:t>
            </a:r>
            <a:r>
              <a:rPr lang="en-IN" sz="2000" dirty="0" smtClean="0"/>
              <a:t>chats and remove them.</a:t>
            </a:r>
          </a:p>
          <a:p>
            <a:pPr>
              <a:buFont typeface="Wingdings" pitchFamily="2" charset="2"/>
              <a:buChar char="v"/>
            </a:pPr>
            <a:r>
              <a:rPr lang="en-IN" sz="2000" dirty="0" smtClean="0"/>
              <a:t>Look for the application's </a:t>
            </a:r>
            <a:r>
              <a:rPr lang="en-IN" sz="2000" dirty="0" smtClean="0"/>
              <a:t>security and encapsulation, since we don't want the users to do whatever they want, and we don't want them to be able to see content which is irrelevant for them</a:t>
            </a:r>
            <a:r>
              <a:rPr lang="en-IN" sz="2000" dirty="0" smtClean="0"/>
              <a:t>.</a:t>
            </a:r>
          </a:p>
          <a:p>
            <a:pPr>
              <a:buFont typeface="Wingdings" pitchFamily="2" charset="2"/>
              <a:buChar char="v"/>
            </a:pPr>
            <a:r>
              <a:rPr lang="en-IN" sz="2000" dirty="0" smtClean="0"/>
              <a:t>Implement </a:t>
            </a:r>
            <a:r>
              <a:rPr lang="en-IN" sz="2000" dirty="0" smtClean="0"/>
              <a:t>a lazy-loading </a:t>
            </a:r>
            <a:r>
              <a:rPr lang="en-IN" sz="2000" dirty="0" smtClean="0"/>
              <a:t>mechanism. </a:t>
            </a:r>
            <a:r>
              <a:rPr lang="en-IN" sz="2000" dirty="0" smtClean="0"/>
              <a:t>Lazy loading means that only the necessary data will be loaded once we're promoted to the corresponding view, and it will keep loading, but gradually</a:t>
            </a:r>
            <a:r>
              <a:rPr lang="en-IN" sz="2000" dirty="0" smtClean="0"/>
              <a:t>.</a:t>
            </a:r>
          </a:p>
          <a:p>
            <a:pPr>
              <a:buFont typeface="Wingdings" pitchFamily="2" charset="2"/>
              <a:buChar char="v"/>
            </a:pPr>
            <a:r>
              <a:rPr lang="en-IN" sz="2000" dirty="0" smtClean="0"/>
              <a:t>To get the devices location (aka </a:t>
            </a:r>
            <a:r>
              <a:rPr lang="en-IN" sz="2000" dirty="0" smtClean="0"/>
              <a:t>geo-location).</a:t>
            </a:r>
          </a:p>
          <a:p>
            <a:pPr>
              <a:buFont typeface="Wingdings" pitchFamily="2" charset="2"/>
              <a:buChar char="v"/>
            </a:pPr>
            <a:r>
              <a:rPr lang="en-IN" sz="2000" dirty="0" smtClean="0"/>
              <a:t>To </a:t>
            </a:r>
            <a:r>
              <a:rPr lang="en-IN" sz="2000" dirty="0" smtClean="0"/>
              <a:t>pick up some images from our device's gallery, and we will use them to send pictures, and to set our profile </a:t>
            </a:r>
            <a:r>
              <a:rPr lang="en-IN" sz="2000" dirty="0" smtClean="0"/>
              <a:t>picture.</a:t>
            </a:r>
            <a:endParaRPr lang="en-IN" sz="2000" dirty="0"/>
          </a:p>
        </p:txBody>
      </p:sp>
      <p:sp>
        <p:nvSpPr>
          <p:cNvPr id="4" name="Content Placeholder 3"/>
          <p:cNvSpPr>
            <a:spLocks noGrp="1"/>
          </p:cNvSpPr>
          <p:nvPr>
            <p:ph sz="half" idx="2"/>
          </p:nvPr>
        </p:nvSpPr>
        <p:spPr>
          <a:xfrm>
            <a:off x="11025050" y="5799908"/>
            <a:ext cx="557349" cy="372291"/>
          </a:xfrm>
        </p:spPr>
        <p:txBody>
          <a:bodyPr>
            <a:normAutofit fontScale="77500" lnSpcReduction="20000"/>
          </a:bodyPr>
          <a:lstStyle/>
          <a:p>
            <a:r>
              <a:rPr lang="en-IN"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2" y="279661"/>
            <a:ext cx="5691051" cy="1143000"/>
          </a:xfrm>
        </p:spPr>
        <p:txBody>
          <a:bodyPr>
            <a:normAutofit/>
          </a:bodyPr>
          <a:lstStyle/>
          <a:p>
            <a:r>
              <a:rPr lang="en-IN" sz="4400" dirty="0" smtClean="0"/>
              <a:t>SCOPE OF PROJECT</a:t>
            </a:r>
            <a:endParaRPr lang="en-IN" sz="4400" dirty="0"/>
          </a:p>
        </p:txBody>
      </p:sp>
      <p:sp>
        <p:nvSpPr>
          <p:cNvPr id="3" name="Content Placeholder 2"/>
          <p:cNvSpPr>
            <a:spLocks noGrp="1"/>
          </p:cNvSpPr>
          <p:nvPr>
            <p:ph sz="half" idx="1"/>
          </p:nvPr>
        </p:nvSpPr>
        <p:spPr>
          <a:xfrm>
            <a:off x="609600" y="1972491"/>
            <a:ext cx="10728960" cy="4199708"/>
          </a:xfrm>
        </p:spPr>
        <p:txBody>
          <a:bodyPr>
            <a:normAutofit fontScale="92500" lnSpcReduction="10000"/>
          </a:bodyPr>
          <a:lstStyle/>
          <a:p>
            <a:r>
              <a:rPr lang="en-IN" dirty="0" smtClean="0"/>
              <a:t>A </a:t>
            </a:r>
            <a:r>
              <a:rPr lang="en-IN" dirty="0" smtClean="0"/>
              <a:t>full </a:t>
            </a:r>
            <a:r>
              <a:rPr lang="en-IN" dirty="0" err="1" smtClean="0"/>
              <a:t>WhatsApp</a:t>
            </a:r>
            <a:r>
              <a:rPr lang="en-IN" dirty="0" smtClean="0"/>
              <a:t> clone </a:t>
            </a:r>
            <a:r>
              <a:rPr lang="en-IN" dirty="0" smtClean="0"/>
              <a:t>is developed using </a:t>
            </a:r>
            <a:r>
              <a:rPr lang="en-IN" dirty="0" smtClean="0"/>
              <a:t>Angular 2 and Ionic 2. </a:t>
            </a:r>
            <a:r>
              <a:rPr lang="en-IN" dirty="0" smtClean="0"/>
              <a:t>Meteor’s </a:t>
            </a:r>
            <a:r>
              <a:rPr lang="en-IN" dirty="0" err="1" smtClean="0"/>
              <a:t>realtime</a:t>
            </a:r>
            <a:r>
              <a:rPr lang="en-IN" dirty="0" smtClean="0"/>
              <a:t> collections for the chat and Meteor’s simple Authentication packages for SMS-based </a:t>
            </a:r>
            <a:r>
              <a:rPr lang="en-IN" dirty="0" smtClean="0"/>
              <a:t>authentication are used.</a:t>
            </a:r>
          </a:p>
          <a:p>
            <a:endParaRPr lang="en-IN" dirty="0" smtClean="0"/>
          </a:p>
          <a:p>
            <a:endParaRPr lang="en-IN" dirty="0" smtClean="0"/>
          </a:p>
          <a:p>
            <a:r>
              <a:rPr lang="en-IN" dirty="0" smtClean="0"/>
              <a:t>Angular</a:t>
            </a:r>
            <a:r>
              <a:rPr lang="en-IN" dirty="0" smtClean="0"/>
              <a:t>, Meteor and Ionic are all platforms that aim to supply everything needed to write when creating an application.</a:t>
            </a:r>
          </a:p>
          <a:p>
            <a:endParaRPr lang="en-IN" dirty="0" smtClean="0"/>
          </a:p>
          <a:p>
            <a:pPr>
              <a:buNone/>
            </a:pPr>
            <a:endParaRPr lang="en-IN" dirty="0"/>
          </a:p>
        </p:txBody>
      </p:sp>
      <p:sp>
        <p:nvSpPr>
          <p:cNvPr id="4" name="Content Placeholder 3"/>
          <p:cNvSpPr>
            <a:spLocks noGrp="1"/>
          </p:cNvSpPr>
          <p:nvPr>
            <p:ph sz="half" idx="2"/>
          </p:nvPr>
        </p:nvSpPr>
        <p:spPr>
          <a:xfrm>
            <a:off x="10593976" y="5721530"/>
            <a:ext cx="988423" cy="450669"/>
          </a:xfrm>
        </p:spPr>
        <p:txBody>
          <a:bodyPr>
            <a:normAutofit fontScale="92500" lnSpcReduction="10000"/>
          </a:bodyPr>
          <a:lstStyle/>
          <a:p>
            <a:r>
              <a:rPr lang="en-IN" dirty="0" smtClean="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0230"/>
            <a:ext cx="5715000" cy="1000760"/>
          </a:xfrm>
        </p:spPr>
        <p:txBody>
          <a:bodyPr/>
          <a:lstStyle/>
          <a:p>
            <a:pPr algn="ctr"/>
            <a:r>
              <a:rPr lang="en-IN" altLang="en-US" sz="4800" dirty="0" smtClean="0"/>
              <a:t>How It Works !</a:t>
            </a:r>
          </a:p>
        </p:txBody>
      </p:sp>
      <p:sp>
        <p:nvSpPr>
          <p:cNvPr id="5" name="Content Placeholder 4"/>
          <p:cNvSpPr>
            <a:spLocks noGrp="1"/>
          </p:cNvSpPr>
          <p:nvPr>
            <p:ph idx="4294967295"/>
          </p:nvPr>
        </p:nvSpPr>
        <p:spPr>
          <a:xfrm>
            <a:off x="679269" y="2074773"/>
            <a:ext cx="10591800" cy="3541712"/>
          </a:xfrm>
        </p:spPr>
        <p:txBody>
          <a:bodyPr>
            <a:noAutofit/>
          </a:bodyPr>
          <a:lstStyle/>
          <a:p>
            <a:pPr marL="742950" indent="-742950">
              <a:buFont typeface="+mj-lt"/>
              <a:buAutoNum type="arabicPeriod"/>
            </a:pPr>
            <a:endParaRPr lang="en-IN" sz="1800" dirty="0" smtClean="0"/>
          </a:p>
          <a:p>
            <a:pPr marL="742950" indent="-742950">
              <a:buFont typeface="+mj-lt"/>
              <a:buAutoNum type="arabicPeriod"/>
            </a:pPr>
            <a:r>
              <a:rPr lang="en-IN" sz="1800" dirty="0" smtClean="0"/>
              <a:t>Angular is a frontend </a:t>
            </a:r>
            <a:r>
              <a:rPr lang="en-IN" sz="1800" dirty="0" smtClean="0"/>
              <a:t>platform to </a:t>
            </a:r>
            <a:r>
              <a:rPr lang="en-IN" sz="1800" dirty="0" smtClean="0"/>
              <a:t>build the frontend </a:t>
            </a:r>
            <a:r>
              <a:rPr lang="en-IN" sz="1800" dirty="0" smtClean="0"/>
              <a:t>part. Angular </a:t>
            </a:r>
            <a:r>
              <a:rPr lang="en-IN" sz="1800" dirty="0" smtClean="0"/>
              <a:t>also has their own CLI that is based on </a:t>
            </a:r>
            <a:r>
              <a:rPr lang="en-IN" sz="1800" dirty="0" err="1" smtClean="0"/>
              <a:t>Webpack</a:t>
            </a:r>
            <a:r>
              <a:rPr lang="en-IN" sz="1800" dirty="0" smtClean="0"/>
              <a:t>.</a:t>
            </a:r>
          </a:p>
          <a:p>
            <a:pPr marL="742950" indent="-742950">
              <a:buFont typeface="+mj-lt"/>
              <a:buAutoNum type="arabicPeriod"/>
            </a:pPr>
            <a:endParaRPr lang="en-IN" sz="1800" dirty="0" smtClean="0"/>
          </a:p>
          <a:p>
            <a:pPr marL="742950" indent="-742950">
              <a:buFont typeface="+mj-lt"/>
              <a:buAutoNum type="arabicPeriod"/>
            </a:pPr>
            <a:r>
              <a:rPr lang="en-IN" sz="1800" dirty="0" smtClean="0"/>
              <a:t>Ionic </a:t>
            </a:r>
            <a:r>
              <a:rPr lang="en-IN" sz="1800" dirty="0" smtClean="0"/>
              <a:t>is based on </a:t>
            </a:r>
            <a:r>
              <a:rPr lang="en-IN" sz="1800" dirty="0" smtClean="0"/>
              <a:t>Angular. It is a solution </a:t>
            </a:r>
            <a:r>
              <a:rPr lang="en-IN" sz="1800" dirty="0" smtClean="0"/>
              <a:t>to develop hybrid mobile apps fast across different </a:t>
            </a:r>
            <a:r>
              <a:rPr lang="en-IN" sz="1800" dirty="0" smtClean="0"/>
              <a:t>platform.</a:t>
            </a:r>
          </a:p>
          <a:p>
            <a:pPr marL="742950" indent="-742950">
              <a:buFont typeface="+mj-lt"/>
              <a:buAutoNum type="arabicPeriod"/>
            </a:pPr>
            <a:endParaRPr lang="en-IN" sz="1800" dirty="0" smtClean="0"/>
          </a:p>
          <a:p>
            <a:pPr marL="742950" indent="-742950">
              <a:buFont typeface="+mj-lt"/>
              <a:buAutoNum type="arabicPeriod"/>
            </a:pPr>
            <a:r>
              <a:rPr lang="en-IN" sz="1800" dirty="0" smtClean="0"/>
              <a:t>Meteor is an open </a:t>
            </a:r>
            <a:r>
              <a:rPr lang="en-IN" sz="1800" dirty="0" smtClean="0"/>
              <a:t>source </a:t>
            </a:r>
            <a:r>
              <a:rPr lang="en-IN" sz="1800" dirty="0" err="1" smtClean="0"/>
              <a:t>Javascript</a:t>
            </a:r>
            <a:r>
              <a:rPr lang="en-IN" sz="1800" dirty="0" smtClean="0"/>
              <a:t> platform that </a:t>
            </a:r>
            <a:r>
              <a:rPr lang="en-IN" sz="1800" dirty="0" smtClean="0"/>
              <a:t>supplies </a:t>
            </a:r>
            <a:r>
              <a:rPr lang="en-IN" sz="1800" dirty="0" smtClean="0"/>
              <a:t>the complete set of </a:t>
            </a:r>
            <a:r>
              <a:rPr lang="en-IN" sz="1800" dirty="0" smtClean="0"/>
              <a:t>solutions needed </a:t>
            </a:r>
            <a:r>
              <a:rPr lang="en-IN" sz="1800" dirty="0" smtClean="0"/>
              <a:t>to create a real time mobile connected apps</a:t>
            </a:r>
            <a:r>
              <a:rPr lang="en-IN" sz="1800" dirty="0" smtClean="0"/>
              <a:t>. Its </a:t>
            </a:r>
            <a:r>
              <a:rPr lang="en-IN" sz="1800" dirty="0" smtClean="0"/>
              <a:t>platform is reliable, fast and easy to develop and deploy and it will also handle all the complexities of </a:t>
            </a:r>
            <a:r>
              <a:rPr lang="en-IN" sz="1800" dirty="0" smtClean="0"/>
              <a:t>application </a:t>
            </a:r>
            <a:r>
              <a:rPr lang="en-IN" sz="1800" dirty="0" smtClean="0"/>
              <a:t>when it grows and scales with time.</a:t>
            </a:r>
          </a:p>
          <a:p>
            <a:pPr marL="742950" indent="-742950">
              <a:buFont typeface="+mj-lt"/>
              <a:buAutoNum type="arabicPeriod"/>
            </a:pPr>
            <a:endParaRPr lang="en-IN" altLang="en-US" sz="1800" dirty="0" smtClean="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632" y="413528"/>
            <a:ext cx="9404723" cy="1131383"/>
          </a:xfrm>
        </p:spPr>
        <p:txBody>
          <a:bodyPr>
            <a:normAutofit/>
          </a:bodyPr>
          <a:lstStyle/>
          <a:p>
            <a:r>
              <a:rPr lang="en-IN" sz="4400" dirty="0" smtClean="0"/>
              <a:t>Why </a:t>
            </a:r>
            <a:r>
              <a:rPr lang="en-IN" sz="4400" dirty="0" smtClean="0"/>
              <a:t>to choose?</a:t>
            </a:r>
            <a:endParaRPr lang="en-IN" sz="4400" dirty="0"/>
          </a:p>
        </p:txBody>
      </p:sp>
      <p:graphicFrame>
        <p:nvGraphicFramePr>
          <p:cNvPr id="4" name="Content Placeholder 3"/>
          <p:cNvGraphicFramePr>
            <a:graphicFrameLocks noGrp="1"/>
          </p:cNvGraphicFramePr>
          <p:nvPr>
            <p:ph idx="1"/>
          </p:nvPr>
        </p:nvGraphicFramePr>
        <p:xfrm>
          <a:off x="1103312" y="1661375"/>
          <a:ext cx="10371763" cy="3979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1550" y="0"/>
            <a:ext cx="5934256" cy="1406253"/>
          </a:xfrm>
        </p:spPr>
        <p:txBody>
          <a:bodyPr>
            <a:normAutofit/>
          </a:bodyPr>
          <a:lstStyle/>
          <a:p>
            <a:pPr algn="ctr"/>
            <a:r>
              <a:rPr lang="en-US" sz="4400" dirty="0" smtClean="0"/>
              <a:t>BLOCK DIAGRAM:</a:t>
            </a:r>
            <a:endParaRPr lang="en-US" sz="4400" dirty="0" smtClean="0"/>
          </a:p>
        </p:txBody>
      </p:sp>
      <p:sp>
        <p:nvSpPr>
          <p:cNvPr id="4" name="Text Box 3"/>
          <p:cNvSpPr txBox="1"/>
          <p:nvPr/>
        </p:nvSpPr>
        <p:spPr>
          <a:xfrm>
            <a:off x="3579223" y="6266996"/>
            <a:ext cx="6400800" cy="400110"/>
          </a:xfrm>
          <a:prstGeom prst="rect">
            <a:avLst/>
          </a:prstGeom>
          <a:noFill/>
        </p:spPr>
        <p:txBody>
          <a:bodyPr wrap="square" rtlCol="0">
            <a:spAutoFit/>
          </a:bodyPr>
          <a:lstStyle/>
          <a:p>
            <a:r>
              <a:rPr lang="en-IN" altLang="en-US" sz="2000" dirty="0">
                <a:sym typeface="+mn-ea"/>
              </a:rPr>
              <a:t>Figure </a:t>
            </a:r>
            <a:r>
              <a:rPr lang="en-IN" altLang="en-US" sz="2000" dirty="0" smtClean="0">
                <a:sym typeface="+mn-ea"/>
              </a:rPr>
              <a:t>1(a)- </a:t>
            </a:r>
            <a:r>
              <a:rPr lang="en-IN" altLang="en-US" sz="2000" dirty="0">
                <a:sym typeface="+mn-ea"/>
              </a:rPr>
              <a:t>Architecture </a:t>
            </a:r>
            <a:r>
              <a:rPr lang="en-IN" altLang="en-US" sz="2000" dirty="0" smtClean="0">
                <a:sym typeface="+mn-ea"/>
              </a:rPr>
              <a:t>“Meteor”</a:t>
            </a:r>
            <a:endParaRPr lang="en-IN" altLang="en-US" sz="2000" dirty="0">
              <a:sym typeface="+mn-ea"/>
            </a:endParaRPr>
          </a:p>
        </p:txBody>
      </p:sp>
      <p:pic>
        <p:nvPicPr>
          <p:cNvPr id="6" name="Content Placeholder 5" descr="Meteor-architecture.png"/>
          <p:cNvPicPr>
            <a:picLocks noGrp="1" noChangeAspect="1"/>
          </p:cNvPicPr>
          <p:nvPr>
            <p:ph idx="1"/>
          </p:nvPr>
        </p:nvPicPr>
        <p:blipFill>
          <a:blip r:embed="rId2" cstate="print"/>
          <a:stretch>
            <a:fillRect/>
          </a:stretch>
        </p:blipFill>
        <p:spPr>
          <a:xfrm>
            <a:off x="2310650" y="1646238"/>
            <a:ext cx="7570700" cy="452596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eteor-intro2015-14-638.jpg"/>
          <p:cNvPicPr>
            <a:picLocks noGrp="1" noChangeAspect="1"/>
          </p:cNvPicPr>
          <p:nvPr>
            <p:ph idx="1"/>
          </p:nvPr>
        </p:nvPicPr>
        <p:blipFill>
          <a:blip r:embed="rId2" cstate="print"/>
          <a:stretch>
            <a:fillRect/>
          </a:stretch>
        </p:blipFill>
        <p:spPr>
          <a:xfrm>
            <a:off x="743589" y="1816055"/>
            <a:ext cx="6028317" cy="4009979"/>
          </a:xfrm>
        </p:spPr>
      </p:pic>
      <p:sp>
        <p:nvSpPr>
          <p:cNvPr id="4" name="Rectangle 3"/>
          <p:cNvSpPr/>
          <p:nvPr/>
        </p:nvSpPr>
        <p:spPr>
          <a:xfrm>
            <a:off x="1431920" y="6092038"/>
            <a:ext cx="4959884" cy="369332"/>
          </a:xfrm>
          <a:prstGeom prst="rect">
            <a:avLst/>
          </a:prstGeom>
        </p:spPr>
        <p:txBody>
          <a:bodyPr wrap="none">
            <a:spAutoFit/>
          </a:bodyPr>
          <a:lstStyle/>
          <a:p>
            <a:r>
              <a:rPr lang="en-IN" altLang="en-US" dirty="0" smtClean="0">
                <a:sym typeface="+mn-ea"/>
              </a:rPr>
              <a:t>Figure </a:t>
            </a:r>
            <a:r>
              <a:rPr lang="en-IN" altLang="en-US" dirty="0" smtClean="0">
                <a:sym typeface="+mn-ea"/>
              </a:rPr>
              <a:t>1(b)- </a:t>
            </a:r>
            <a:r>
              <a:rPr lang="en-IN" altLang="en-US" dirty="0" smtClean="0">
                <a:sym typeface="+mn-ea"/>
              </a:rPr>
              <a:t>Architecture “</a:t>
            </a:r>
            <a:r>
              <a:rPr lang="en-IN" altLang="en-US" dirty="0" smtClean="0">
                <a:sym typeface="+mn-ea"/>
              </a:rPr>
              <a:t>Meteor Data Flow”</a:t>
            </a:r>
            <a:endParaRPr lang="en-IN" altLang="en-US" dirty="0">
              <a:sym typeface="+mn-ea"/>
            </a:endParaRPr>
          </a:p>
        </p:txBody>
      </p:sp>
      <p:sp>
        <p:nvSpPr>
          <p:cNvPr id="6" name="Title 1"/>
          <p:cNvSpPr>
            <a:spLocks noGrp="1"/>
          </p:cNvSpPr>
          <p:nvPr>
            <p:ph type="title"/>
          </p:nvPr>
        </p:nvSpPr>
        <p:spPr>
          <a:xfrm>
            <a:off x="1841862" y="384164"/>
            <a:ext cx="7977051" cy="1143000"/>
          </a:xfrm>
        </p:spPr>
        <p:txBody>
          <a:bodyPr>
            <a:normAutofit/>
          </a:bodyPr>
          <a:lstStyle/>
          <a:p>
            <a:pPr algn="ctr"/>
            <a:r>
              <a:rPr lang="en-US" sz="4400" dirty="0" smtClean="0"/>
              <a:t>ARCHITECTURE</a:t>
            </a:r>
          </a:p>
        </p:txBody>
      </p:sp>
      <p:pic>
        <p:nvPicPr>
          <p:cNvPr id="7" name="Content Placeholder 4" descr="download.png"/>
          <p:cNvPicPr>
            <a:picLocks noChangeAspect="1"/>
          </p:cNvPicPr>
          <p:nvPr/>
        </p:nvPicPr>
        <p:blipFill>
          <a:blip r:embed="rId3" cstate="print"/>
          <a:stretch>
            <a:fillRect/>
          </a:stretch>
        </p:blipFill>
        <p:spPr>
          <a:xfrm>
            <a:off x="7180930" y="2373679"/>
            <a:ext cx="4203348" cy="2302824"/>
          </a:xfrm>
          <a:prstGeom prst="rect">
            <a:avLst/>
          </a:prstGeom>
        </p:spPr>
      </p:pic>
      <p:sp>
        <p:nvSpPr>
          <p:cNvPr id="8" name="Rectangle 7"/>
          <p:cNvSpPr/>
          <p:nvPr/>
        </p:nvSpPr>
        <p:spPr>
          <a:xfrm>
            <a:off x="7289073" y="4929443"/>
            <a:ext cx="4408891" cy="369332"/>
          </a:xfrm>
          <a:prstGeom prst="rect">
            <a:avLst/>
          </a:prstGeom>
        </p:spPr>
        <p:txBody>
          <a:bodyPr wrap="square">
            <a:spAutoFit/>
          </a:bodyPr>
          <a:lstStyle/>
          <a:p>
            <a:r>
              <a:rPr lang="en-IN" altLang="en-US" dirty="0" smtClean="0">
                <a:sym typeface="+mn-ea"/>
              </a:rPr>
              <a:t>F</a:t>
            </a:r>
            <a:r>
              <a:rPr lang="en-IN" altLang="en-US" sz="1600" dirty="0" smtClean="0">
                <a:sym typeface="+mn-ea"/>
              </a:rPr>
              <a:t>igure </a:t>
            </a:r>
            <a:r>
              <a:rPr lang="en-IN" altLang="en-US" sz="1600" dirty="0" smtClean="0">
                <a:sym typeface="+mn-ea"/>
              </a:rPr>
              <a:t>1(c)- </a:t>
            </a:r>
            <a:r>
              <a:rPr lang="en-IN" altLang="en-US" sz="1600" dirty="0" smtClean="0">
                <a:sym typeface="+mn-ea"/>
              </a:rPr>
              <a:t>Architecture </a:t>
            </a:r>
            <a:r>
              <a:rPr lang="en-IN" altLang="en-US" sz="1600" dirty="0" smtClean="0">
                <a:sym typeface="+mn-ea"/>
              </a:rPr>
              <a:t>“Server Client”</a:t>
            </a:r>
            <a:endParaRPr lang="en-IN" altLang="en-US" sz="1600" dirty="0">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0</TotalTime>
  <Words>797</Words>
  <Application>Microsoft Office PowerPoint</Application>
  <PresentationFormat>Custom</PresentationFormat>
  <Paragraphs>98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Foundry</vt:lpstr>
      <vt:lpstr>WHATSAPP CLONE</vt:lpstr>
      <vt:lpstr>INTRODUCTION</vt:lpstr>
      <vt:lpstr>WHY WE CHOOSE THIS PROJECT?</vt:lpstr>
      <vt:lpstr>AIMS &amp; OBJECTIVES</vt:lpstr>
      <vt:lpstr>SCOPE OF PROJECT</vt:lpstr>
      <vt:lpstr>How It Works !</vt:lpstr>
      <vt:lpstr>Why to choose?</vt:lpstr>
      <vt:lpstr>BLOCK DIAGRAM:</vt:lpstr>
      <vt:lpstr>ARCHITECTURE</vt:lpstr>
      <vt:lpstr>BACKGROUND:</vt:lpstr>
      <vt:lpstr> </vt:lpstr>
      <vt:lpstr> </vt:lpstr>
      <vt:lpstr>TOOLS &amp; TECHNOLOGIES:</vt:lpstr>
      <vt:lpstr>Development methodology:</vt:lpstr>
      <vt:lpstr>PROJECT APPLICATIONS:</vt:lpstr>
      <vt:lpstr>Slide 16</vt:lpstr>
      <vt:lpstr>APPLICATION: </vt:lpstr>
      <vt:lpstr>CONCLUSION</vt:lpstr>
      <vt:lpstr>FUTURE SCOPE</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cp:revision>
  <dcterms:created xsi:type="dcterms:W3CDTF">2017-04-15T06:24:00Z</dcterms:created>
  <dcterms:modified xsi:type="dcterms:W3CDTF">2018-02-18T13:08:53Z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y fmtid="{D5CDD505-2E9C-101B-9397-08002B2CF9AE}" pid="3" name="KSOProductBuildVer">
    <vt:lpwstr>1033-10.2.0.5978</vt:lpwstr>
  </property>
</Properties>
</file>