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57" r:id="rId4"/>
    <p:sldId id="265" r:id="rId5"/>
    <p:sldId id="266" r:id="rId6"/>
    <p:sldId id="267" r:id="rId7"/>
    <p:sldId id="256" r:id="rId8"/>
    <p:sldId id="258" r:id="rId9"/>
    <p:sldId id="259" r:id="rId10"/>
    <p:sldId id="260" r:id="rId11"/>
    <p:sldId id="261" r:id="rId12"/>
    <p:sldId id="262" r:id="rId13"/>
    <p:sldId id="263" r:id="rId14"/>
    <p:sldId id="264" r:id="rId15"/>
    <p:sldId id="268"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981E26C-BD9C-449C-8E36-6A4033A31758}" type="datetimeFigureOut">
              <a:rPr lang="en-IN" smtClean="0"/>
              <a:t>18-04-2017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81E26C-BD9C-449C-8E36-6A4033A31758}" type="datetimeFigureOut">
              <a:rPr lang="en-IN" smtClean="0"/>
              <a:t>18-04-2017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81E26C-BD9C-449C-8E36-6A4033A31758}" type="datetimeFigureOut">
              <a:rPr lang="en-IN" smtClean="0"/>
              <a:t>18-04-2017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81E26C-BD9C-449C-8E36-6A4033A31758}" type="datetimeFigureOut">
              <a:rPr lang="en-IN" smtClean="0"/>
              <a:t>18-04-2017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1E26C-BD9C-449C-8E36-6A4033A31758}" type="datetimeFigureOut">
              <a:rPr lang="en-IN" smtClean="0"/>
              <a:t>18-04-2017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981E26C-BD9C-449C-8E36-6A4033A31758}" type="datetimeFigureOut">
              <a:rPr lang="en-IN" smtClean="0"/>
              <a:t>18-04-2017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81E26C-BD9C-449C-8E36-6A4033A31758}" type="datetimeFigureOut">
              <a:rPr lang="en-IN" smtClean="0"/>
              <a:t>18-04-2017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981E26C-BD9C-449C-8E36-6A4033A31758}" type="datetimeFigureOut">
              <a:rPr lang="en-IN" smtClean="0"/>
              <a:t>18-04-2017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1E26C-BD9C-449C-8E36-6A4033A31758}" type="datetimeFigureOut">
              <a:rPr lang="en-IN" smtClean="0"/>
              <a:t>18-04-2017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1E26C-BD9C-449C-8E36-6A4033A31758}" type="datetimeFigureOut">
              <a:rPr lang="en-IN" smtClean="0"/>
              <a:t>18-04-2017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1E26C-BD9C-449C-8E36-6A4033A31758}" type="datetimeFigureOut">
              <a:rPr lang="en-IN" smtClean="0"/>
              <a:t>18-04-2017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90DBF-50EB-4EB6-B994-01592F6CFD6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1E26C-BD9C-449C-8E36-6A4033A31758}" type="datetimeFigureOut">
              <a:rPr lang="en-IN" smtClean="0"/>
              <a:t>18-04-2017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90DBF-50EB-4EB6-B994-01592F6CFD6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215725"/>
          </a:xfrm>
          <a:prstGeom prst="rect">
            <a:avLst/>
          </a:prstGeom>
        </p:spPr>
      </p:pic>
    </p:spTree>
    <p:extLst>
      <p:ext uri="{BB962C8B-B14F-4D97-AF65-F5344CB8AC3E}">
        <p14:creationId xmlns:p14="http://schemas.microsoft.com/office/powerpoint/2010/main" val="18823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Trending Blogs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9" y="1233265"/>
            <a:ext cx="4695825" cy="2524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3861048"/>
            <a:ext cx="2780512" cy="2880320"/>
          </a:xfrm>
          <a:prstGeom prst="rect">
            <a:avLst/>
          </a:prstGeom>
        </p:spPr>
      </p:pic>
    </p:spTree>
    <p:extLst>
      <p:ext uri="{BB962C8B-B14F-4D97-AF65-F5344CB8AC3E}">
        <p14:creationId xmlns:p14="http://schemas.microsoft.com/office/powerpoint/2010/main" val="102994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00" t="4090"/>
          <a:stretch/>
        </p:blipFill>
        <p:spPr>
          <a:xfrm>
            <a:off x="647564" y="1417638"/>
            <a:ext cx="7848872" cy="4663353"/>
          </a:xfrm>
          <a:prstGeom prst="rect">
            <a:avLst/>
          </a:prstGeom>
        </p:spPr>
      </p:pic>
    </p:spTree>
    <p:extLst>
      <p:ext uri="{BB962C8B-B14F-4D97-AF65-F5344CB8AC3E}">
        <p14:creationId xmlns:p14="http://schemas.microsoft.com/office/powerpoint/2010/main" val="354644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850106"/>
          </a:xfrm>
        </p:spPr>
        <p:txBody>
          <a:bodyPr>
            <a:normAutofit/>
          </a:bodyPr>
          <a:lstStyle/>
          <a:p>
            <a:r>
              <a:rPr lang="en-US" dirty="0" smtClean="0"/>
              <a:t>Search History</a:t>
            </a:r>
            <a:endParaRPr lang="en-US" dirty="0"/>
          </a:p>
        </p:txBody>
      </p:sp>
      <p:sp>
        <p:nvSpPr>
          <p:cNvPr id="6" name="Content Placeholder 5"/>
          <p:cNvSpPr>
            <a:spLocks noGrp="1"/>
          </p:cNvSpPr>
          <p:nvPr>
            <p:ph idx="1"/>
          </p:nvPr>
        </p:nvSpPr>
        <p:spPr/>
        <p:txBody>
          <a:bodyPr>
            <a:normAutofit/>
          </a:bodyPr>
          <a:lstStyle/>
          <a:p>
            <a:pPr marL="0" indent="0">
              <a:buNone/>
            </a:pPr>
            <a:r>
              <a:rPr lang="en-US" sz="1400" dirty="0"/>
              <a:t>A user’s web and search history plays an integral part in how they navigate the world wide web. Controlled by individual web </a:t>
            </a:r>
            <a:r>
              <a:rPr lang="en-US" sz="1400" dirty="0" smtClean="0"/>
              <a:t>sites , </a:t>
            </a:r>
            <a:r>
              <a:rPr lang="en-US" sz="1400" dirty="0"/>
              <a:t>the search history works behind the scenes to optimize the browsing experience. Search engines like Google also utilize a form of search history to improve the way information is found.</a:t>
            </a:r>
          </a:p>
          <a:p>
            <a:pPr marL="0" indent="0">
              <a:buNone/>
            </a:pPr>
            <a:r>
              <a:rPr lang="en-US" sz="1400" dirty="0"/>
              <a:t>With that being said, the method of tracking previous web activity is not perfect. The technology has advanced tremendously since the early days of internet browsing, but there are still many negative implications that may arise. It’s important to fully understand what a search history is, how it works, and how to stay protected.</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140968"/>
            <a:ext cx="6984776" cy="2784276"/>
          </a:xfrm>
          <a:prstGeom prst="rect">
            <a:avLst/>
          </a:prstGeom>
        </p:spPr>
      </p:pic>
    </p:spTree>
    <p:extLst>
      <p:ext uri="{BB962C8B-B14F-4D97-AF65-F5344CB8AC3E}">
        <p14:creationId xmlns:p14="http://schemas.microsoft.com/office/powerpoint/2010/main" val="1163855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Editor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687" y="1417638"/>
            <a:ext cx="5762625" cy="5048250"/>
          </a:xfrm>
          <a:prstGeom prst="rect">
            <a:avLst/>
          </a:prstGeom>
        </p:spPr>
      </p:pic>
    </p:spTree>
    <p:extLst>
      <p:ext uri="{BB962C8B-B14F-4D97-AF65-F5344CB8AC3E}">
        <p14:creationId xmlns:p14="http://schemas.microsoft.com/office/powerpoint/2010/main" val="90582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Notifications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700808"/>
            <a:ext cx="4635890" cy="3384376"/>
          </a:xfrm>
          <a:prstGeom prst="rect">
            <a:avLst/>
          </a:prstGeom>
        </p:spPr>
      </p:pic>
    </p:spTree>
    <p:extLst>
      <p:ext uri="{BB962C8B-B14F-4D97-AF65-F5344CB8AC3E}">
        <p14:creationId xmlns:p14="http://schemas.microsoft.com/office/powerpoint/2010/main" val="59509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 Comment and Follow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96014">
            <a:off x="2835221" y="3886632"/>
            <a:ext cx="2686379" cy="2247787"/>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88359">
            <a:off x="5501715" y="1518780"/>
            <a:ext cx="2667513" cy="2136136"/>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50006">
            <a:off x="1195125" y="1455844"/>
            <a:ext cx="2381470" cy="2188103"/>
          </a:xfrm>
          <a:prstGeom prst="rect">
            <a:avLst/>
          </a:prstGeom>
          <a:ln>
            <a:solidFill>
              <a:schemeClr val="tx1"/>
            </a:solidFill>
          </a:ln>
        </p:spPr>
      </p:pic>
    </p:spTree>
    <p:extLst>
      <p:ext uri="{BB962C8B-B14F-4D97-AF65-F5344CB8AC3E}">
        <p14:creationId xmlns:p14="http://schemas.microsoft.com/office/powerpoint/2010/main" val="133044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Technologies</a:t>
            </a:r>
            <a:endParaRPr lang="en-US" sz="4800" dirty="0"/>
          </a:p>
        </p:txBody>
      </p:sp>
      <p:sp>
        <p:nvSpPr>
          <p:cNvPr id="3" name="Content Placeholder 2"/>
          <p:cNvSpPr>
            <a:spLocks noGrp="1"/>
          </p:cNvSpPr>
          <p:nvPr>
            <p:ph idx="1"/>
          </p:nvPr>
        </p:nvSpPr>
        <p:spPr/>
        <p:txBody>
          <a:bodyPr>
            <a:normAutofit/>
          </a:bodyPr>
          <a:lstStyle/>
          <a:p>
            <a:r>
              <a:rPr lang="en-US" sz="4000" dirty="0" smtClean="0"/>
              <a:t>React </a:t>
            </a:r>
            <a:r>
              <a:rPr lang="en-US" sz="4000" dirty="0" err="1" smtClean="0"/>
              <a:t>Js</a:t>
            </a:r>
            <a:endParaRPr lang="en-US" sz="4000" dirty="0" smtClean="0"/>
          </a:p>
          <a:p>
            <a:r>
              <a:rPr lang="en-US" sz="4000" dirty="0" smtClean="0"/>
              <a:t>Meteor</a:t>
            </a:r>
          </a:p>
          <a:p>
            <a:pPr marL="0" indent="0">
              <a:buNone/>
            </a:pPr>
            <a:endParaRPr lang="en-US" sz="4000" dirty="0"/>
          </a:p>
        </p:txBody>
      </p:sp>
    </p:spTree>
    <p:extLst>
      <p:ext uri="{BB962C8B-B14F-4D97-AF65-F5344CB8AC3E}">
        <p14:creationId xmlns:p14="http://schemas.microsoft.com/office/powerpoint/2010/main" val="119709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903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08"/>
            <a:ext cx="9144000" cy="2880320"/>
          </a:xfrm>
          <a:prstGeom prst="rect">
            <a:avLst/>
          </a:prstGeom>
        </p:spPr>
      </p:pic>
    </p:spTree>
    <p:extLst>
      <p:ext uri="{BB962C8B-B14F-4D97-AF65-F5344CB8AC3E}">
        <p14:creationId xmlns:p14="http://schemas.microsoft.com/office/powerpoint/2010/main" val="167105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3528" y="26064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mtClean="0"/>
              <a:t> What is a BLOG ??</a:t>
            </a:r>
            <a:br>
              <a:rPr lang="en-IN" smtClean="0"/>
            </a:br>
            <a:endParaRPr lang="en-IN" dirty="0"/>
          </a:p>
        </p:txBody>
      </p:sp>
      <p:sp>
        <p:nvSpPr>
          <p:cNvPr id="3" name="Content Placeholder 2"/>
          <p:cNvSpPr txBox="1">
            <a:spLocks/>
          </p:cNvSpPr>
          <p:nvPr/>
        </p:nvSpPr>
        <p:spPr>
          <a:xfrm>
            <a:off x="457200" y="1600200"/>
            <a:ext cx="8229600" cy="4525963"/>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IN" i="1" smtClean="0"/>
              <a:t>“…the first journalistic model that actually harnesses rather than merely exploits the true democratic nature of the web. It’s a new medium finally finding a unique voice.”–Andrew Sullivan</a:t>
            </a:r>
          </a:p>
          <a:p>
            <a:pPr>
              <a:buFont typeface="Arial" pitchFamily="34" charset="0"/>
              <a:buNone/>
            </a:pPr>
            <a:r>
              <a:rPr lang="en-IN" smtClean="0"/>
              <a:t>A blog is a frequently updated online personal journal or diary. It is a place to express yourself to the world. A place to share your thoughts and your passions. Really, it’s anything you want it to be.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mtClean="0"/>
              <a:t>Why Blogging??</a:t>
            </a:r>
            <a:endParaRPr lang="en-IN" dirty="0"/>
          </a:p>
        </p:txBody>
      </p:sp>
      <p:sp>
        <p:nvSpPr>
          <p:cNvPr id="3" name="Content Placeholder 2"/>
          <p:cNvSpPr txBox="1">
            <a:spLocks/>
          </p:cNvSpPr>
          <p:nvPr/>
        </p:nvSpPr>
        <p:spPr>
          <a:xfrm>
            <a:off x="457200" y="1600200"/>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mtClean="0"/>
              <a:t>We believe the answer lies in the fact that every human has a voice and wishes their voice to be heard. </a:t>
            </a:r>
          </a:p>
          <a:p>
            <a:r>
              <a:rPr lang="en-IN" smtClean="0"/>
              <a:t>They may post twenty or thirty times a day, detailing when they ate lunch and when they headed home from work. On the other hand there are bloggers who give almost no detail about their lives, but write instead about a hobby or interest of theirs. They may dedicate their blog to something they are passionate about.</a:t>
            </a:r>
            <a:endParaRPr lang="en-IN" dirty="0"/>
          </a:p>
        </p:txBody>
      </p:sp>
    </p:spTree>
    <p:extLst>
      <p:ext uri="{BB962C8B-B14F-4D97-AF65-F5344CB8AC3E}">
        <p14:creationId xmlns:p14="http://schemas.microsoft.com/office/powerpoint/2010/main" val="186356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Single Page Application</a:t>
            </a:r>
            <a:endParaRPr lang="en-US" dirty="0"/>
          </a:p>
        </p:txBody>
      </p:sp>
      <p:sp>
        <p:nvSpPr>
          <p:cNvPr id="4" name="Content Placeholder 3"/>
          <p:cNvSpPr>
            <a:spLocks noGrp="1"/>
          </p:cNvSpPr>
          <p:nvPr>
            <p:ph idx="1"/>
          </p:nvPr>
        </p:nvSpPr>
        <p:spPr/>
        <p:txBody>
          <a:bodyPr>
            <a:normAutofit/>
          </a:bodyPr>
          <a:lstStyle/>
          <a:p>
            <a:r>
              <a:rPr lang="en-US" sz="2400" dirty="0"/>
              <a:t>The term “single-page application” (or SPA) is usually used to describe applications that were built for the web. These applications are accessed via a web browser like other websites, but offer more dynamic interactions resembling native mobile and desktop apps.</a:t>
            </a:r>
          </a:p>
          <a:p>
            <a:r>
              <a:rPr lang="en-US" sz="2400" dirty="0"/>
              <a:t>The most notable difference between a regular website and an SPA is the reduced amount of page refreshes. SPAs have a heavier usage of AJAX — a way to communicate with back-end servers without doing a full page refresh — to get data loaded into our application. As a result, the process of rendering pages happens mostly on the client-side.</a:t>
            </a:r>
          </a:p>
          <a:p>
            <a:endParaRPr lang="en-US" sz="2400" dirty="0"/>
          </a:p>
        </p:txBody>
      </p:sp>
    </p:spTree>
    <p:extLst>
      <p:ext uri="{BB962C8B-B14F-4D97-AF65-F5344CB8AC3E}">
        <p14:creationId xmlns:p14="http://schemas.microsoft.com/office/powerpoint/2010/main" val="355352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US" dirty="0" smtClean="0"/>
              <a:t>Advantages of SPA</a:t>
            </a:r>
            <a:endParaRPr lang="en-US" dirty="0"/>
          </a:p>
        </p:txBody>
      </p:sp>
      <p:sp>
        <p:nvSpPr>
          <p:cNvPr id="3" name="Content Placeholder 2"/>
          <p:cNvSpPr>
            <a:spLocks noGrp="1"/>
          </p:cNvSpPr>
          <p:nvPr>
            <p:ph idx="1"/>
          </p:nvPr>
        </p:nvSpPr>
        <p:spPr>
          <a:xfrm>
            <a:off x="457200" y="1484784"/>
            <a:ext cx="8229600" cy="4641379"/>
          </a:xfrm>
        </p:spPr>
        <p:txBody>
          <a:bodyPr>
            <a:normAutofit fontScale="77500" lnSpcReduction="20000"/>
          </a:bodyPr>
          <a:lstStyle/>
          <a:p>
            <a:r>
              <a:rPr lang="en-US" dirty="0"/>
              <a:t>SPA is fast, as most resources (</a:t>
            </a:r>
            <a:r>
              <a:rPr lang="en-US" dirty="0" err="1"/>
              <a:t>HTML+CSS+Scripts</a:t>
            </a:r>
            <a:r>
              <a:rPr lang="en-US" dirty="0"/>
              <a:t>) are only loaded once throughout the lifespan of application. Only data is transmitted back and forth.</a:t>
            </a:r>
          </a:p>
          <a:p>
            <a:r>
              <a:rPr lang="en-US" dirty="0"/>
              <a:t>The development is simplified and streamlined. There is no need to write code to render pages on the server. It is much easier to get started because you can usually kick off development from a file file://URI, without using any server at all</a:t>
            </a:r>
            <a:r>
              <a:rPr lang="en-US" dirty="0" smtClean="0"/>
              <a:t>.</a:t>
            </a:r>
            <a:endParaRPr lang="en-US" dirty="0"/>
          </a:p>
          <a:p>
            <a:r>
              <a:rPr lang="en-US" dirty="0"/>
              <a:t>It’s easier to make a mobile application because the developer can reuse the same backend code for web application and native mobile application.</a:t>
            </a:r>
          </a:p>
          <a:p>
            <a:r>
              <a:rPr lang="en-US" dirty="0"/>
              <a:t>SPA can cache any local storage effectively. An application sends only one request, store all data, then it can use this data and works even offline.</a:t>
            </a:r>
          </a:p>
          <a:p>
            <a:endParaRPr lang="en-US" dirty="0"/>
          </a:p>
        </p:txBody>
      </p:sp>
    </p:spTree>
    <p:extLst>
      <p:ext uri="{BB962C8B-B14F-4D97-AF65-F5344CB8AC3E}">
        <p14:creationId xmlns:p14="http://schemas.microsoft.com/office/powerpoint/2010/main" val="54800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cstate="print"/>
          <a:srcRect t="5017"/>
          <a:stretch/>
        </p:blipFill>
        <p:spPr bwMode="auto">
          <a:xfrm>
            <a:off x="989660" y="3933056"/>
            <a:ext cx="6733032" cy="2812888"/>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80" y="749844"/>
            <a:ext cx="6751091" cy="3163098"/>
          </a:xfrm>
          <a:prstGeom prst="rect">
            <a:avLst/>
          </a:prstGeom>
        </p:spPr>
      </p:pic>
      <p:sp>
        <p:nvSpPr>
          <p:cNvPr id="6" name="Title 5"/>
          <p:cNvSpPr>
            <a:spLocks noGrp="1"/>
          </p:cNvSpPr>
          <p:nvPr>
            <p:ph type="title"/>
          </p:nvPr>
        </p:nvSpPr>
        <p:spPr>
          <a:xfrm>
            <a:off x="467544" y="254524"/>
            <a:ext cx="8003232" cy="475206"/>
          </a:xfrm>
        </p:spPr>
        <p:txBody>
          <a:bodyPr>
            <a:normAutofit fontScale="90000"/>
          </a:bodyPr>
          <a:lstStyle/>
          <a:p>
            <a:r>
              <a:rPr lang="en-US" dirty="0" smtClean="0"/>
              <a:t>SIGN UP/LOG IN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987" y="3511901"/>
            <a:ext cx="2715493" cy="322113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2" y="1628800"/>
            <a:ext cx="5252145" cy="165618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itle 3"/>
          <p:cNvSpPr>
            <a:spLocks noGrp="1"/>
          </p:cNvSpPr>
          <p:nvPr>
            <p:ph type="title"/>
          </p:nvPr>
        </p:nvSpPr>
        <p:spPr/>
        <p:txBody>
          <a:bodyPr>
            <a:normAutofit/>
          </a:bodyPr>
          <a:lstStyle/>
          <a:p>
            <a:r>
              <a:rPr lang="en-US" dirty="0" smtClean="0"/>
              <a:t>POLLING</a:t>
            </a:r>
            <a:endParaRPr lang="en-US" dirty="0"/>
          </a:p>
        </p:txBody>
      </p:sp>
    </p:spTree>
    <p:extLst>
      <p:ext uri="{BB962C8B-B14F-4D97-AF65-F5344CB8AC3E}">
        <p14:creationId xmlns:p14="http://schemas.microsoft.com/office/powerpoint/2010/main" val="128741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94122"/>
          </a:xfrm>
        </p:spPr>
        <p:txBody>
          <a:bodyPr/>
          <a:lstStyle/>
          <a:p>
            <a:r>
              <a:rPr lang="en-US" dirty="0" smtClean="0"/>
              <a:t>Content Filtering</a:t>
            </a:r>
            <a:endParaRPr lang="en-US" dirty="0"/>
          </a:p>
        </p:txBody>
      </p:sp>
      <p:sp>
        <p:nvSpPr>
          <p:cNvPr id="3" name="Content Placeholder 2"/>
          <p:cNvSpPr>
            <a:spLocks noGrp="1"/>
          </p:cNvSpPr>
          <p:nvPr>
            <p:ph idx="1"/>
          </p:nvPr>
        </p:nvSpPr>
        <p:spPr>
          <a:xfrm>
            <a:off x="457200" y="1340768"/>
            <a:ext cx="8363272" cy="5145435"/>
          </a:xfrm>
        </p:spPr>
        <p:txBody>
          <a:bodyPr>
            <a:normAutofit fontScale="55000" lnSpcReduction="20000"/>
          </a:bodyPr>
          <a:lstStyle/>
          <a:p>
            <a:pPr marL="0" indent="0">
              <a:buNone/>
            </a:pPr>
            <a:r>
              <a:rPr lang="en-US" dirty="0"/>
              <a:t>We </a:t>
            </a:r>
            <a:r>
              <a:rPr lang="en-US" dirty="0" smtClean="0"/>
              <a:t>don’t </a:t>
            </a:r>
            <a:r>
              <a:rPr lang="en-US" dirty="0"/>
              <a:t>permit mature content </a:t>
            </a:r>
            <a:r>
              <a:rPr lang="en-US" dirty="0" smtClean="0"/>
              <a:t>on our website, </a:t>
            </a:r>
            <a:r>
              <a:rPr lang="en-US" dirty="0"/>
              <a:t>including text, images and videos that contain nudity, offensive language, and mature subject material. However, blogs that contain such content must be marked as Mature in our system.</a:t>
            </a:r>
          </a:p>
          <a:p>
            <a:pPr marL="0" indent="0">
              <a:buNone/>
            </a:pPr>
            <a:r>
              <a:rPr lang="en-US" dirty="0" smtClean="0"/>
              <a:t>However</a:t>
            </a:r>
            <a:r>
              <a:rPr lang="en-US" dirty="0"/>
              <a:t>, there are limitations to the mature content permitted on our service. Please don’t:</a:t>
            </a:r>
          </a:p>
          <a:p>
            <a:r>
              <a:rPr lang="en-US" dirty="0" smtClean="0"/>
              <a:t> Post </a:t>
            </a:r>
            <a:r>
              <a:rPr lang="en-US" dirty="0"/>
              <a:t>visual depictions of sexually explicit acts (such as, but not limited to, images, videos, and drawings) that can be considered pornographic;</a:t>
            </a:r>
          </a:p>
          <a:p>
            <a:r>
              <a:rPr lang="en-US" dirty="0"/>
              <a:t>Post links or ads to adult-oriented affiliate networks, such as pornography site signups;</a:t>
            </a:r>
          </a:p>
          <a:p>
            <a:r>
              <a:rPr lang="en-US" dirty="0"/>
              <a:t>Post links, text, or images promoting or advertising escort or erotic services;</a:t>
            </a:r>
          </a:p>
          <a:p>
            <a:r>
              <a:rPr lang="en-US" dirty="0"/>
              <a:t>Post images of extreme violence or gore without associated context or commentary;</a:t>
            </a:r>
          </a:p>
          <a:p>
            <a:r>
              <a:rPr lang="en-US" dirty="0"/>
              <a:t>Post images of child pornography;</a:t>
            </a:r>
          </a:p>
          <a:p>
            <a:r>
              <a:rPr lang="en-US" dirty="0"/>
              <a:t>Post content that promotes pedophilia, such as blogs with galleries of images of children where the images, content surrounding the images, or the intent of the blog is sexually suggestive.</a:t>
            </a:r>
          </a:p>
          <a:p>
            <a:pPr marL="0" indent="0">
              <a:buNone/>
            </a:pPr>
            <a:endParaRPr lang="en-US" dirty="0" smtClean="0"/>
          </a:p>
          <a:p>
            <a:pPr marL="0" indent="0">
              <a:buNone/>
            </a:pPr>
            <a:r>
              <a:rPr lang="en-US" dirty="0" smtClean="0"/>
              <a:t>Blogs </a:t>
            </a:r>
            <a:r>
              <a:rPr lang="en-US" dirty="0"/>
              <a:t>found to be hosting the above material will be suspended. In cases of child pornography, we will report all incidences to the National Center for Missing and Exploited Children and fully cooperate with law enforcement.</a:t>
            </a:r>
          </a:p>
          <a:p>
            <a:pPr marL="0" indent="0">
              <a:buNone/>
            </a:pPr>
            <a:endParaRPr lang="en-US" dirty="0"/>
          </a:p>
        </p:txBody>
      </p:sp>
    </p:spTree>
    <p:extLst>
      <p:ext uri="{BB962C8B-B14F-4D97-AF65-F5344CB8AC3E}">
        <p14:creationId xmlns:p14="http://schemas.microsoft.com/office/powerpoint/2010/main" val="789149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526</Words>
  <Application>Microsoft Office PowerPoint</Application>
  <PresentationFormat>On-screen Show (4:3)</PresentationFormat>
  <Paragraphs>38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PowerPoint Presentation</vt:lpstr>
      <vt:lpstr>PowerPoint Presentation</vt:lpstr>
      <vt:lpstr>Single Page Application</vt:lpstr>
      <vt:lpstr>Advantages of SPA</vt:lpstr>
      <vt:lpstr>SIGN UP/LOG IN</vt:lpstr>
      <vt:lpstr>POLLING</vt:lpstr>
      <vt:lpstr>Content Filtering</vt:lpstr>
      <vt:lpstr>Trending Blogs</vt:lpstr>
      <vt:lpstr>Sorting</vt:lpstr>
      <vt:lpstr>Search History</vt:lpstr>
      <vt:lpstr>Blog Editor</vt:lpstr>
      <vt:lpstr>Notifications</vt:lpstr>
      <vt:lpstr>Like , Comment and Follow</vt:lpstr>
      <vt:lpstr>Technologies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Cherry</dc:creator>
  <cp:lastModifiedBy>Divya Khanna</cp:lastModifiedBy>
  <cp:revision>19</cp:revision>
  <dcterms:created xsi:type="dcterms:W3CDTF">2017-04-18T05:17:12Z</dcterms:created>
  <dcterms:modified xsi:type="dcterms:W3CDTF">2017-04-18T10:18:28Z</dcterms:modified>
</cp:coreProperties>
</file>