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84" r:id="rId3"/>
    <p:sldId id="258" r:id="rId4"/>
    <p:sldId id="280" r:id="rId5"/>
    <p:sldId id="285" r:id="rId6"/>
    <p:sldId id="259" r:id="rId7"/>
    <p:sldId id="286" r:id="rId8"/>
    <p:sldId id="287" r:id="rId9"/>
    <p:sldId id="288" r:id="rId10"/>
    <p:sldId id="283" r:id="rId11"/>
    <p:sldId id="282" r:id="rId12"/>
    <p:sldId id="275"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1pPr>
    <a:lvl2pPr marL="0" marR="0" indent="3429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2pPr>
    <a:lvl3pPr marL="0" marR="0" indent="685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3pPr>
    <a:lvl4pPr marL="0" marR="0" indent="10287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4pPr>
    <a:lvl5pPr marL="0" marR="0" indent="1371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5pPr>
    <a:lvl6pPr marL="0" marR="0" indent="17145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6pPr>
    <a:lvl7pPr marL="0" marR="0" indent="20574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7pPr>
    <a:lvl8pPr marL="0" marR="0" indent="24003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8pPr>
    <a:lvl9pPr marL="0" marR="0" indent="2743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Medium"/>
          <a:ea typeface="Helvetica Neue Medium"/>
          <a:cs typeface="Helvetica Neue Medium"/>
        </a:font>
        <a:srgbClr val="FFFFFF"/>
      </a:tcTxStyle>
      <a:tcStyle>
        <a:tcBdr>
          <a:left>
            <a:ln w="12700" cap="flat">
              <a:solidFill>
                <a:srgbClr val="677077"/>
              </a:solidFill>
              <a:prstDash val="solid"/>
              <a:miter lim="400000"/>
            </a:ln>
          </a:left>
          <a:right>
            <a:ln w="12700" cap="flat">
              <a:solidFill>
                <a:srgbClr val="677077"/>
              </a:solidFill>
              <a:prstDash val="solid"/>
              <a:miter lim="400000"/>
            </a:ln>
          </a:right>
          <a:top>
            <a:ln w="12700" cap="flat">
              <a:solidFill>
                <a:srgbClr val="677077"/>
              </a:solidFill>
              <a:prstDash val="solid"/>
              <a:miter lim="400000"/>
            </a:ln>
          </a:top>
          <a:bottom>
            <a:ln w="12700" cap="flat">
              <a:solidFill>
                <a:srgbClr val="677077"/>
              </a:solidFill>
              <a:prstDash val="solid"/>
              <a:miter lim="400000"/>
            </a:ln>
          </a:bottom>
          <a:insideH>
            <a:ln w="12700" cap="flat">
              <a:solidFill>
                <a:srgbClr val="677077"/>
              </a:solidFill>
              <a:prstDash val="solid"/>
              <a:miter lim="400000"/>
            </a:ln>
          </a:insideH>
          <a:insideV>
            <a:ln w="12700" cap="flat">
              <a:solidFill>
                <a:srgbClr val="677077"/>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FFFFFF"/>
      </a:tcTxStyle>
      <a:tcStyle>
        <a:tcBdr>
          <a:left>
            <a:ln w="12700" cap="flat">
              <a:solidFill>
                <a:srgbClr val="677077"/>
              </a:solidFill>
              <a:prstDash val="solid"/>
              <a:miter lim="400000"/>
            </a:ln>
          </a:left>
          <a:right>
            <a:ln w="12700" cap="flat">
              <a:solidFill>
                <a:srgbClr val="677077"/>
              </a:solidFill>
              <a:prstDash val="solid"/>
              <a:miter lim="400000"/>
            </a:ln>
          </a:right>
          <a:top>
            <a:ln w="12700" cap="flat">
              <a:solidFill>
                <a:srgbClr val="677077"/>
              </a:solidFill>
              <a:prstDash val="solid"/>
              <a:miter lim="400000"/>
            </a:ln>
          </a:top>
          <a:bottom>
            <a:ln w="12700" cap="flat">
              <a:solidFill>
                <a:srgbClr val="677077"/>
              </a:solidFill>
              <a:prstDash val="solid"/>
              <a:miter lim="400000"/>
            </a:ln>
          </a:bottom>
          <a:insideH>
            <a:ln w="12700" cap="flat">
              <a:solidFill>
                <a:srgbClr val="677077"/>
              </a:solidFill>
              <a:prstDash val="solid"/>
              <a:miter lim="400000"/>
            </a:ln>
          </a:insideH>
          <a:insideV>
            <a:ln w="12700" cap="flat">
              <a:solidFill>
                <a:srgbClr val="677077"/>
              </a:solidFill>
              <a:prstDash val="solid"/>
              <a:miter lim="400000"/>
            </a:ln>
          </a:insideV>
        </a:tcBdr>
        <a:fill>
          <a:solidFill>
            <a:srgbClr val="BAC2CA"/>
          </a:solidFill>
        </a:fill>
      </a:tcStyle>
    </a:firstCol>
    <a:lastRow>
      <a:tcTxStyle b="off" i="off">
        <a:font>
          <a:latin typeface="Helvetica Neue Medium"/>
          <a:ea typeface="Helvetica Neue Medium"/>
          <a:cs typeface="Helvetica Neue Medium"/>
        </a:font>
        <a:srgbClr val="FFFFFF"/>
      </a:tcTxStyle>
      <a:tcStyle>
        <a:tcBdr>
          <a:left>
            <a:ln w="12700" cap="flat">
              <a:solidFill>
                <a:srgbClr val="677077"/>
              </a:solidFill>
              <a:prstDash val="solid"/>
              <a:miter lim="400000"/>
            </a:ln>
          </a:left>
          <a:right>
            <a:ln w="12700" cap="flat">
              <a:solidFill>
                <a:srgbClr val="677077"/>
              </a:solidFill>
              <a:prstDash val="solid"/>
              <a:miter lim="400000"/>
            </a:ln>
          </a:right>
          <a:top>
            <a:ln w="12700" cap="flat">
              <a:solidFill>
                <a:srgbClr val="677077"/>
              </a:solidFill>
              <a:prstDash val="solid"/>
              <a:miter lim="400000"/>
            </a:ln>
          </a:top>
          <a:bottom>
            <a:ln w="12700" cap="flat">
              <a:solidFill>
                <a:srgbClr val="677077"/>
              </a:solidFill>
              <a:prstDash val="solid"/>
              <a:miter lim="400000"/>
            </a:ln>
          </a:bottom>
          <a:insideH>
            <a:ln w="12700" cap="flat">
              <a:solidFill>
                <a:srgbClr val="677077"/>
              </a:solidFill>
              <a:prstDash val="solid"/>
              <a:miter lim="400000"/>
            </a:ln>
          </a:insideH>
          <a:insideV>
            <a:ln w="12700" cap="flat">
              <a:solidFill>
                <a:srgbClr val="677077"/>
              </a:solidFill>
              <a:prstDash val="solid"/>
              <a:miter lim="400000"/>
            </a:ln>
          </a:insideV>
        </a:tcBdr>
        <a:fill>
          <a:solidFill>
            <a:srgbClr val="A3AAB0"/>
          </a:solidFill>
        </a:fill>
      </a:tcStyle>
    </a:lastRow>
    <a:firstRow>
      <a:tcTxStyle b="off" i="off">
        <a:font>
          <a:latin typeface="Helvetica Neue Medium"/>
          <a:ea typeface="Helvetica Neue Medium"/>
          <a:cs typeface="Helvetica Neue Medium"/>
        </a:font>
        <a:srgbClr val="FFFFFF"/>
      </a:tcTxStyle>
      <a:tcStyle>
        <a:tcBdr>
          <a:left>
            <a:ln w="12700" cap="flat">
              <a:solidFill>
                <a:srgbClr val="677077"/>
              </a:solidFill>
              <a:prstDash val="solid"/>
              <a:miter lim="400000"/>
            </a:ln>
          </a:left>
          <a:right>
            <a:ln w="12700" cap="flat">
              <a:solidFill>
                <a:srgbClr val="677077"/>
              </a:solidFill>
              <a:prstDash val="solid"/>
              <a:miter lim="400000"/>
            </a:ln>
          </a:right>
          <a:top>
            <a:ln w="12700" cap="flat">
              <a:solidFill>
                <a:srgbClr val="677077"/>
              </a:solidFill>
              <a:prstDash val="solid"/>
              <a:miter lim="400000"/>
            </a:ln>
          </a:top>
          <a:bottom>
            <a:ln w="12700" cap="flat">
              <a:solidFill>
                <a:srgbClr val="677077"/>
              </a:solidFill>
              <a:prstDash val="solid"/>
              <a:miter lim="400000"/>
            </a:ln>
          </a:bottom>
          <a:insideH>
            <a:ln w="12700" cap="flat">
              <a:solidFill>
                <a:srgbClr val="677077"/>
              </a:solidFill>
              <a:prstDash val="solid"/>
              <a:miter lim="400000"/>
            </a:ln>
          </a:insideH>
          <a:insideV>
            <a:ln w="12700" cap="flat">
              <a:solidFill>
                <a:srgbClr val="677077"/>
              </a:solidFill>
              <a:prstDash val="solid"/>
              <a:miter lim="400000"/>
            </a:ln>
          </a:insideV>
        </a:tcBdr>
        <a:fill>
          <a:solidFill>
            <a:srgbClr val="A3AAB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4"/>
    <p:restoredTop sz="93607"/>
  </p:normalViewPr>
  <p:slideViewPr>
    <p:cSldViewPr snapToGrid="0">
      <p:cViewPr varScale="1">
        <p:scale>
          <a:sx n="74" d="100"/>
          <a:sy n="74" d="100"/>
        </p:scale>
        <p:origin x="2136" y="20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0" name="Shape 500"/>
          <p:cNvSpPr>
            <a:spLocks noGrp="1" noRot="1" noChangeAspect="1"/>
          </p:cNvSpPr>
          <p:nvPr>
            <p:ph type="sldImg"/>
          </p:nvPr>
        </p:nvSpPr>
        <p:spPr>
          <a:xfrm>
            <a:off x="1143000" y="685800"/>
            <a:ext cx="4572000" cy="3429000"/>
          </a:xfrm>
          <a:prstGeom prst="rect">
            <a:avLst/>
          </a:prstGeom>
        </p:spPr>
        <p:txBody>
          <a:bodyPr/>
          <a:lstStyle/>
          <a:p>
            <a:endParaRPr/>
          </a:p>
        </p:txBody>
      </p:sp>
      <p:sp>
        <p:nvSpPr>
          <p:cNvPr id="501" name="Shape 5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74436111"/>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White Title Slide Skyline">
    <p:spTree>
      <p:nvGrpSpPr>
        <p:cNvPr id="1" name=""/>
        <p:cNvGrpSpPr/>
        <p:nvPr/>
      </p:nvGrpSpPr>
      <p:grpSpPr>
        <a:xfrm>
          <a:off x="0" y="0"/>
          <a:ext cx="0" cy="0"/>
          <a:chOff x="0" y="0"/>
          <a:chExt cx="0" cy="0"/>
        </a:xfrm>
      </p:grpSpPr>
      <p:sp>
        <p:nvSpPr>
          <p:cNvPr id="13" name="Shape 13"/>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4" name="SIT_banners-view06_0.jpg"/>
          <p:cNvPicPr>
            <a:picLocks noChangeAspect="1"/>
          </p:cNvPicPr>
          <p:nvPr/>
        </p:nvPicPr>
        <p:blipFill>
          <a:blip r:embed="rId2"/>
          <a:srcRect l="27428" t="127" b="127"/>
          <a:stretch>
            <a:fillRect/>
          </a:stretch>
        </p:blipFill>
        <p:spPr>
          <a:xfrm>
            <a:off x="3605261" y="655954"/>
            <a:ext cx="8727465" cy="3878512"/>
          </a:xfrm>
          <a:prstGeom prst="rect">
            <a:avLst/>
          </a:prstGeom>
          <a:ln w="12700">
            <a:miter lim="400000"/>
          </a:ln>
        </p:spPr>
      </p:pic>
      <p:sp>
        <p:nvSpPr>
          <p:cNvPr id="15" name="Shape 15"/>
          <p:cNvSpPr/>
          <p:nvPr/>
        </p:nvSpPr>
        <p:spPr>
          <a:xfrm>
            <a:off x="660400" y="656668"/>
            <a:ext cx="2832100" cy="3877232"/>
          </a:xfrm>
          <a:prstGeom prst="rect">
            <a:avLst/>
          </a:prstGeom>
          <a:solidFill>
            <a:srgbClr val="94224D"/>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16"/>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7" name="Stevens-Shield-White.pdf"/>
          <p:cNvPicPr>
            <a:picLocks noChangeAspect="1"/>
          </p:cNvPicPr>
          <p:nvPr/>
        </p:nvPicPr>
        <p:blipFill>
          <a:blip r:embed="rId3"/>
          <a:stretch>
            <a:fillRect/>
          </a:stretch>
        </p:blipFill>
        <p:spPr>
          <a:xfrm>
            <a:off x="1536700" y="863600"/>
            <a:ext cx="1082723" cy="1706880"/>
          </a:xfrm>
          <a:prstGeom prst="rect">
            <a:avLst/>
          </a:prstGeom>
          <a:ln w="12700">
            <a:miter lim="400000"/>
          </a:ln>
        </p:spPr>
      </p:pic>
      <p:pic>
        <p:nvPicPr>
          <p:cNvPr id="18" name="Stevens-Text-White.pdf"/>
          <p:cNvPicPr>
            <a:picLocks noChangeAspect="1"/>
          </p:cNvPicPr>
          <p:nvPr/>
        </p:nvPicPr>
        <p:blipFill>
          <a:blip r:embed="rId4"/>
          <a:stretch>
            <a:fillRect/>
          </a:stretch>
        </p:blipFill>
        <p:spPr>
          <a:xfrm>
            <a:off x="685800" y="2895600"/>
            <a:ext cx="2779777" cy="965200"/>
          </a:xfrm>
          <a:prstGeom prst="rect">
            <a:avLst/>
          </a:prstGeom>
          <a:ln w="12700">
            <a:miter lim="400000"/>
          </a:ln>
        </p:spPr>
      </p:pic>
      <p:sp>
        <p:nvSpPr>
          <p:cNvPr id="19" name="Shape 19"/>
          <p:cNvSpPr/>
          <p:nvPr/>
        </p:nvSpPr>
        <p:spPr>
          <a:xfrm>
            <a:off x="635000" y="6412483"/>
            <a:ext cx="4872838" cy="2197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Patrick Lohmann, M.Sc.</a:t>
            </a:r>
          </a:p>
          <a:p>
            <a:pPr lvl="1" indent="0" algn="l">
              <a:spcBef>
                <a:spcPts val="300"/>
              </a:spcBef>
              <a:defRPr sz="2100">
                <a:solidFill>
                  <a:srgbClr val="444444"/>
                </a:solidFill>
                <a:latin typeface="+mn-lt"/>
                <a:ea typeface="+mn-ea"/>
                <a:cs typeface="+mn-cs"/>
                <a:sym typeface="Helvetica"/>
              </a:defRPr>
            </a:pPr>
            <a:r>
              <a:t>Center for Business Process Innovation</a:t>
            </a:r>
          </a:p>
          <a:p>
            <a:pPr lvl="1" indent="0" algn="l">
              <a:spcBef>
                <a:spcPts val="300"/>
              </a:spcBef>
              <a:defRPr sz="2100">
                <a:solidFill>
                  <a:srgbClr val="444444"/>
                </a:solidFill>
                <a:latin typeface="+mn-lt"/>
                <a:ea typeface="+mn-ea"/>
                <a:cs typeface="+mn-cs"/>
                <a:sym typeface="Helvetica"/>
              </a:defRPr>
            </a:pPr>
            <a:r>
              <a:t>School of Business</a:t>
            </a:r>
          </a:p>
          <a:p>
            <a:pPr lvl="1" indent="0" algn="l">
              <a:spcBef>
                <a:spcPts val="300"/>
              </a:spcBef>
              <a:defRPr sz="2100">
                <a:solidFill>
                  <a:srgbClr val="444444"/>
                </a:solidFill>
                <a:latin typeface="+mn-lt"/>
                <a:ea typeface="+mn-ea"/>
                <a:cs typeface="+mn-cs"/>
                <a:sym typeface="Helvetica"/>
              </a:defRPr>
            </a:pPr>
            <a:r>
              <a:t>Stevens Institute of Technology</a:t>
            </a:r>
          </a:p>
          <a:p>
            <a:pPr lvl="1" indent="0" algn="l">
              <a:spcBef>
                <a:spcPts val="300"/>
              </a:spcBef>
              <a:defRPr sz="2100">
                <a:solidFill>
                  <a:srgbClr val="444444"/>
                </a:solidFill>
                <a:latin typeface="+mn-lt"/>
                <a:ea typeface="+mn-ea"/>
                <a:cs typeface="+mn-cs"/>
                <a:sym typeface="Helvetica"/>
              </a:defRPr>
            </a:pPr>
            <a:r>
              <a:t>Hoboken, New Jersey</a:t>
            </a:r>
          </a:p>
          <a:p>
            <a:pPr lvl="1" indent="0" algn="l">
              <a:spcBef>
                <a:spcPts val="300"/>
              </a:spcBef>
              <a:defRPr sz="2100">
                <a:solidFill>
                  <a:srgbClr val="444444"/>
                </a:solidFill>
                <a:latin typeface="+mn-lt"/>
                <a:ea typeface="+mn-ea"/>
                <a:cs typeface="+mn-cs"/>
                <a:sym typeface="Helvetica"/>
              </a:defRPr>
            </a:pPr>
            <a:r>
              <a:t>patrick.lohmann@stevens.edu</a:t>
            </a:r>
          </a:p>
        </p:txBody>
      </p:sp>
      <p:sp>
        <p:nvSpPr>
          <p:cNvPr id="20" name="Shape 20"/>
          <p:cNvSpPr>
            <a:spLocks noGrp="1"/>
          </p:cNvSpPr>
          <p:nvPr>
            <p:ph type="title"/>
          </p:nvPr>
        </p:nvSpPr>
        <p:spPr>
          <a:xfrm>
            <a:off x="635000" y="4635500"/>
            <a:ext cx="11747500" cy="1587500"/>
          </a:xfrm>
          <a:prstGeom prst="rect">
            <a:avLst/>
          </a:prstGeom>
        </p:spPr>
        <p:txBody>
          <a:bodyPr anchor="ctr"/>
          <a:lstStyle>
            <a:lvl1pPr>
              <a:spcBef>
                <a:spcPts val="300"/>
              </a:spcBef>
              <a:defRPr sz="4200" b="1"/>
            </a:lvl1pPr>
          </a:lstStyle>
          <a:p>
            <a:r>
              <a:t>Title Text</a:t>
            </a:r>
          </a:p>
        </p:txBody>
      </p:sp>
      <p:sp>
        <p:nvSpPr>
          <p:cNvPr id="21" name="Shape 21"/>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22" name="Shape 22"/>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 Full">
    <p:spTree>
      <p:nvGrpSpPr>
        <p:cNvPr id="1" name=""/>
        <p:cNvGrpSpPr/>
        <p:nvPr/>
      </p:nvGrpSpPr>
      <p:grpSpPr>
        <a:xfrm>
          <a:off x="0" y="0"/>
          <a:ext cx="0" cy="0"/>
          <a:chOff x="0" y="0"/>
          <a:chExt cx="0" cy="0"/>
        </a:xfrm>
      </p:grpSpPr>
      <p:sp>
        <p:nvSpPr>
          <p:cNvPr id="147" name="Shape 147"/>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48" name="droppedImage.pdf"/>
          <p:cNvPicPr>
            <a:picLocks noChangeAspect="1"/>
          </p:cNvPicPr>
          <p:nvPr/>
        </p:nvPicPr>
        <p:blipFill>
          <a:blip r:embed="rId2"/>
          <a:stretch>
            <a:fillRect/>
          </a:stretch>
        </p:blipFill>
        <p:spPr>
          <a:xfrm>
            <a:off x="10222931" y="8484648"/>
            <a:ext cx="1796046" cy="764033"/>
          </a:xfrm>
          <a:prstGeom prst="rect">
            <a:avLst/>
          </a:prstGeom>
          <a:ln w="12700">
            <a:miter lim="400000"/>
          </a:ln>
        </p:spPr>
      </p:pic>
      <p:sp>
        <p:nvSpPr>
          <p:cNvPr id="149" name="Shape 149"/>
          <p:cNvSpPr>
            <a:spLocks noGrp="1"/>
          </p:cNvSpPr>
          <p:nvPr>
            <p:ph type="pic" idx="13"/>
          </p:nvPr>
        </p:nvSpPr>
        <p:spPr>
          <a:xfrm>
            <a:off x="635000" y="635000"/>
            <a:ext cx="11739358" cy="7851648"/>
          </a:xfrm>
          <a:prstGeom prst="rect">
            <a:avLst/>
          </a:prstGeom>
        </p:spPr>
        <p:txBody>
          <a:bodyPr lIns="91439" tIns="45719" rIns="91439" bIns="45719"/>
          <a:lstStyle/>
          <a:p>
            <a:endParaRPr/>
          </a:p>
        </p:txBody>
      </p:sp>
      <p:sp>
        <p:nvSpPr>
          <p:cNvPr id="150" name="Shape 1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Horizontal - with Caption ">
    <p:spTree>
      <p:nvGrpSpPr>
        <p:cNvPr id="1" name=""/>
        <p:cNvGrpSpPr/>
        <p:nvPr/>
      </p:nvGrpSpPr>
      <p:grpSpPr>
        <a:xfrm>
          <a:off x="0" y="0"/>
          <a:ext cx="0" cy="0"/>
          <a:chOff x="0" y="0"/>
          <a:chExt cx="0" cy="0"/>
        </a:xfrm>
      </p:grpSpPr>
      <p:sp>
        <p:nvSpPr>
          <p:cNvPr id="157" name="Shape 157"/>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58"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59" name="Shape 159"/>
          <p:cNvSpPr>
            <a:spLocks noGrp="1"/>
          </p:cNvSpPr>
          <p:nvPr>
            <p:ph type="pic" idx="13"/>
          </p:nvPr>
        </p:nvSpPr>
        <p:spPr>
          <a:xfrm>
            <a:off x="635000" y="635000"/>
            <a:ext cx="11746835" cy="5949697"/>
          </a:xfrm>
          <a:prstGeom prst="rect">
            <a:avLst/>
          </a:prstGeom>
        </p:spPr>
        <p:txBody>
          <a:bodyPr lIns="91439" tIns="45719" rIns="91439" bIns="45719"/>
          <a:lstStyle/>
          <a:p>
            <a:endParaRPr/>
          </a:p>
        </p:txBody>
      </p:sp>
      <p:sp>
        <p:nvSpPr>
          <p:cNvPr id="160" name="Shape 160"/>
          <p:cNvSpPr>
            <a:spLocks noGrp="1"/>
          </p:cNvSpPr>
          <p:nvPr>
            <p:ph type="title"/>
          </p:nvPr>
        </p:nvSpPr>
        <p:spPr>
          <a:xfrm>
            <a:off x="889000" y="6731000"/>
            <a:ext cx="11201400" cy="1028700"/>
          </a:xfrm>
          <a:prstGeom prst="rect">
            <a:avLst/>
          </a:prstGeom>
        </p:spPr>
        <p:txBody>
          <a:bodyPr lIns="0" tIns="0" rIns="0" bIns="0"/>
          <a:lstStyle>
            <a:lvl1pPr algn="r">
              <a:defRPr>
                <a:solidFill>
                  <a:srgbClr val="3B424F"/>
                </a:solidFill>
              </a:defRPr>
            </a:lvl1pPr>
          </a:lstStyle>
          <a:p>
            <a:r>
              <a:t>Title Text</a:t>
            </a:r>
          </a:p>
        </p:txBody>
      </p:sp>
      <p:sp>
        <p:nvSpPr>
          <p:cNvPr id="161" name="Shape 161"/>
          <p:cNvSpPr>
            <a:spLocks noGrp="1"/>
          </p:cNvSpPr>
          <p:nvPr>
            <p:ph type="body" sz="quarter" idx="1"/>
          </p:nvPr>
        </p:nvSpPr>
        <p:spPr>
          <a:xfrm>
            <a:off x="889000" y="7823200"/>
            <a:ext cx="11201400" cy="7747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162" name="Shape 1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Horizontal - with Caption - Split">
    <p:spTree>
      <p:nvGrpSpPr>
        <p:cNvPr id="1" name=""/>
        <p:cNvGrpSpPr/>
        <p:nvPr/>
      </p:nvGrpSpPr>
      <p:grpSpPr>
        <a:xfrm>
          <a:off x="0" y="0"/>
          <a:ext cx="0" cy="0"/>
          <a:chOff x="0" y="0"/>
          <a:chExt cx="0" cy="0"/>
        </a:xfrm>
      </p:grpSpPr>
      <p:sp>
        <p:nvSpPr>
          <p:cNvPr id="169" name="Shape 169"/>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70"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71" name="Shape 171"/>
          <p:cNvSpPr>
            <a:spLocks noGrp="1"/>
          </p:cNvSpPr>
          <p:nvPr>
            <p:ph type="pic" idx="13"/>
          </p:nvPr>
        </p:nvSpPr>
        <p:spPr>
          <a:xfrm>
            <a:off x="635000" y="635000"/>
            <a:ext cx="11736832" cy="6668655"/>
          </a:xfrm>
          <a:prstGeom prst="rect">
            <a:avLst/>
          </a:prstGeom>
        </p:spPr>
        <p:txBody>
          <a:bodyPr lIns="91439" tIns="45719" rIns="91439" bIns="45719"/>
          <a:lstStyle/>
          <a:p>
            <a:endParaRPr/>
          </a:p>
        </p:txBody>
      </p:sp>
      <p:sp>
        <p:nvSpPr>
          <p:cNvPr id="172" name="Shape 172"/>
          <p:cNvSpPr>
            <a:spLocks noGrp="1"/>
          </p:cNvSpPr>
          <p:nvPr>
            <p:ph type="title"/>
          </p:nvPr>
        </p:nvSpPr>
        <p:spPr>
          <a:xfrm>
            <a:off x="889000" y="7569200"/>
            <a:ext cx="4305300" cy="1028700"/>
          </a:xfrm>
          <a:prstGeom prst="rect">
            <a:avLst/>
          </a:prstGeom>
        </p:spPr>
        <p:txBody>
          <a:bodyPr lIns="0" tIns="0" rIns="0" bIns="0" anchor="ctr"/>
          <a:lstStyle>
            <a:lvl1pPr>
              <a:defRPr sz="3400">
                <a:solidFill>
                  <a:srgbClr val="3B424F"/>
                </a:solidFill>
              </a:defRPr>
            </a:lvl1pPr>
          </a:lstStyle>
          <a:p>
            <a:r>
              <a:t>Title Text</a:t>
            </a:r>
          </a:p>
        </p:txBody>
      </p:sp>
      <p:sp>
        <p:nvSpPr>
          <p:cNvPr id="173" name="Shape 173"/>
          <p:cNvSpPr>
            <a:spLocks noGrp="1"/>
          </p:cNvSpPr>
          <p:nvPr>
            <p:ph type="body" sz="quarter" idx="1"/>
          </p:nvPr>
        </p:nvSpPr>
        <p:spPr>
          <a:xfrm>
            <a:off x="5207000" y="7569200"/>
            <a:ext cx="6908800" cy="1028700"/>
          </a:xfrm>
          <a:prstGeom prst="rect">
            <a:avLst/>
          </a:prstGeom>
        </p:spPr>
        <p:txBody>
          <a:bodyPr lIns="0" tIns="0" rIns="0" bIns="0" anchor="ctr"/>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174" name="Shape 1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4 Column - with Caption">
    <p:spTree>
      <p:nvGrpSpPr>
        <p:cNvPr id="1" name=""/>
        <p:cNvGrpSpPr/>
        <p:nvPr/>
      </p:nvGrpSpPr>
      <p:grpSpPr>
        <a:xfrm>
          <a:off x="0" y="0"/>
          <a:ext cx="0" cy="0"/>
          <a:chOff x="0" y="0"/>
          <a:chExt cx="0" cy="0"/>
        </a:xfrm>
      </p:grpSpPr>
      <p:sp>
        <p:nvSpPr>
          <p:cNvPr id="181" name="Shape 181"/>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82"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83" name="Shape 183"/>
          <p:cNvSpPr>
            <a:spLocks noGrp="1"/>
          </p:cNvSpPr>
          <p:nvPr>
            <p:ph type="pic" sz="quarter" idx="13"/>
          </p:nvPr>
        </p:nvSpPr>
        <p:spPr>
          <a:xfrm>
            <a:off x="635000" y="635000"/>
            <a:ext cx="2832100" cy="5943600"/>
          </a:xfrm>
          <a:prstGeom prst="rect">
            <a:avLst/>
          </a:prstGeom>
        </p:spPr>
        <p:txBody>
          <a:bodyPr lIns="91439" tIns="45719" rIns="91439" bIns="45719"/>
          <a:lstStyle/>
          <a:p>
            <a:endParaRPr/>
          </a:p>
        </p:txBody>
      </p:sp>
      <p:sp>
        <p:nvSpPr>
          <p:cNvPr id="184" name="Shape 184"/>
          <p:cNvSpPr>
            <a:spLocks noGrp="1"/>
          </p:cNvSpPr>
          <p:nvPr>
            <p:ph type="pic" sz="quarter" idx="14"/>
          </p:nvPr>
        </p:nvSpPr>
        <p:spPr>
          <a:xfrm>
            <a:off x="3594100" y="635000"/>
            <a:ext cx="2844800" cy="5943600"/>
          </a:xfrm>
          <a:prstGeom prst="rect">
            <a:avLst/>
          </a:prstGeom>
        </p:spPr>
        <p:txBody>
          <a:bodyPr lIns="91439" tIns="45719" rIns="91439" bIns="45719"/>
          <a:lstStyle/>
          <a:p>
            <a:endParaRPr/>
          </a:p>
        </p:txBody>
      </p:sp>
      <p:sp>
        <p:nvSpPr>
          <p:cNvPr id="185" name="Shape 185"/>
          <p:cNvSpPr>
            <a:spLocks noGrp="1"/>
          </p:cNvSpPr>
          <p:nvPr>
            <p:ph type="pic" sz="quarter" idx="15"/>
          </p:nvPr>
        </p:nvSpPr>
        <p:spPr>
          <a:xfrm>
            <a:off x="6565900" y="635000"/>
            <a:ext cx="2832100" cy="5943600"/>
          </a:xfrm>
          <a:prstGeom prst="rect">
            <a:avLst/>
          </a:prstGeom>
        </p:spPr>
        <p:txBody>
          <a:bodyPr lIns="91439" tIns="45719" rIns="91439" bIns="45719"/>
          <a:lstStyle/>
          <a:p>
            <a:endParaRPr/>
          </a:p>
        </p:txBody>
      </p:sp>
      <p:sp>
        <p:nvSpPr>
          <p:cNvPr id="186" name="Shape 186"/>
          <p:cNvSpPr>
            <a:spLocks noGrp="1"/>
          </p:cNvSpPr>
          <p:nvPr>
            <p:ph type="pic" sz="quarter" idx="16"/>
          </p:nvPr>
        </p:nvSpPr>
        <p:spPr>
          <a:xfrm>
            <a:off x="9525000" y="635000"/>
            <a:ext cx="2844800" cy="5943600"/>
          </a:xfrm>
          <a:prstGeom prst="rect">
            <a:avLst/>
          </a:prstGeom>
        </p:spPr>
        <p:txBody>
          <a:bodyPr lIns="91439" tIns="45719" rIns="91439" bIns="45719"/>
          <a:lstStyle/>
          <a:p>
            <a:endParaRPr/>
          </a:p>
        </p:txBody>
      </p:sp>
      <p:sp>
        <p:nvSpPr>
          <p:cNvPr id="187" name="Shape 187"/>
          <p:cNvSpPr>
            <a:spLocks noGrp="1"/>
          </p:cNvSpPr>
          <p:nvPr>
            <p:ph type="title"/>
          </p:nvPr>
        </p:nvSpPr>
        <p:spPr>
          <a:xfrm>
            <a:off x="889000" y="6731000"/>
            <a:ext cx="11201400" cy="1028700"/>
          </a:xfrm>
          <a:prstGeom prst="rect">
            <a:avLst/>
          </a:prstGeom>
        </p:spPr>
        <p:txBody>
          <a:bodyPr lIns="0" tIns="0" rIns="0" bIns="0"/>
          <a:lstStyle>
            <a:lvl1pPr algn="r">
              <a:defRPr>
                <a:solidFill>
                  <a:srgbClr val="3B424F"/>
                </a:solidFill>
              </a:defRPr>
            </a:lvl1pPr>
          </a:lstStyle>
          <a:p>
            <a:r>
              <a:t>Title Text</a:t>
            </a:r>
          </a:p>
        </p:txBody>
      </p:sp>
      <p:sp>
        <p:nvSpPr>
          <p:cNvPr id="188" name="Shape 188"/>
          <p:cNvSpPr>
            <a:spLocks noGrp="1"/>
          </p:cNvSpPr>
          <p:nvPr>
            <p:ph type="body" sz="quarter" idx="1"/>
          </p:nvPr>
        </p:nvSpPr>
        <p:spPr>
          <a:xfrm>
            <a:off x="889000" y="7823200"/>
            <a:ext cx="11201400" cy="7747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189" name="Shape 1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5-up- with Caption">
    <p:spTree>
      <p:nvGrpSpPr>
        <p:cNvPr id="1" name=""/>
        <p:cNvGrpSpPr/>
        <p:nvPr/>
      </p:nvGrpSpPr>
      <p:grpSpPr>
        <a:xfrm>
          <a:off x="0" y="0"/>
          <a:ext cx="0" cy="0"/>
          <a:chOff x="0" y="0"/>
          <a:chExt cx="0" cy="0"/>
        </a:xfrm>
      </p:grpSpPr>
      <p:sp>
        <p:nvSpPr>
          <p:cNvPr id="196" name="Shape 196"/>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97"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98" name="Shape 198"/>
          <p:cNvSpPr>
            <a:spLocks noGrp="1"/>
          </p:cNvSpPr>
          <p:nvPr>
            <p:ph type="pic" sz="quarter" idx="13"/>
          </p:nvPr>
        </p:nvSpPr>
        <p:spPr>
          <a:xfrm>
            <a:off x="635000" y="635000"/>
            <a:ext cx="2832100" cy="2908300"/>
          </a:xfrm>
          <a:prstGeom prst="rect">
            <a:avLst/>
          </a:prstGeom>
        </p:spPr>
        <p:txBody>
          <a:bodyPr lIns="91439" tIns="45719" rIns="91439" bIns="45719"/>
          <a:lstStyle/>
          <a:p>
            <a:endParaRPr/>
          </a:p>
        </p:txBody>
      </p:sp>
      <p:sp>
        <p:nvSpPr>
          <p:cNvPr id="199" name="Shape 199"/>
          <p:cNvSpPr>
            <a:spLocks noGrp="1"/>
          </p:cNvSpPr>
          <p:nvPr>
            <p:ph type="pic" sz="quarter" idx="14"/>
          </p:nvPr>
        </p:nvSpPr>
        <p:spPr>
          <a:xfrm>
            <a:off x="635000" y="3670300"/>
            <a:ext cx="2832100" cy="2908300"/>
          </a:xfrm>
          <a:prstGeom prst="rect">
            <a:avLst/>
          </a:prstGeom>
        </p:spPr>
        <p:txBody>
          <a:bodyPr lIns="91439" tIns="45719" rIns="91439" bIns="45719"/>
          <a:lstStyle/>
          <a:p>
            <a:endParaRPr/>
          </a:p>
        </p:txBody>
      </p:sp>
      <p:sp>
        <p:nvSpPr>
          <p:cNvPr id="200" name="Shape 200"/>
          <p:cNvSpPr>
            <a:spLocks noGrp="1"/>
          </p:cNvSpPr>
          <p:nvPr>
            <p:ph type="pic" sz="quarter" idx="15"/>
          </p:nvPr>
        </p:nvSpPr>
        <p:spPr>
          <a:xfrm>
            <a:off x="3594100" y="635000"/>
            <a:ext cx="2844800" cy="2908300"/>
          </a:xfrm>
          <a:prstGeom prst="rect">
            <a:avLst/>
          </a:prstGeom>
        </p:spPr>
        <p:txBody>
          <a:bodyPr lIns="91439" tIns="45719" rIns="91439" bIns="45719"/>
          <a:lstStyle/>
          <a:p>
            <a:endParaRPr/>
          </a:p>
        </p:txBody>
      </p:sp>
      <p:sp>
        <p:nvSpPr>
          <p:cNvPr id="201" name="Shape 201"/>
          <p:cNvSpPr>
            <a:spLocks noGrp="1"/>
          </p:cNvSpPr>
          <p:nvPr>
            <p:ph type="pic" sz="quarter" idx="16"/>
          </p:nvPr>
        </p:nvSpPr>
        <p:spPr>
          <a:xfrm>
            <a:off x="3594100" y="3670300"/>
            <a:ext cx="2844800" cy="2908300"/>
          </a:xfrm>
          <a:prstGeom prst="rect">
            <a:avLst/>
          </a:prstGeom>
        </p:spPr>
        <p:txBody>
          <a:bodyPr lIns="91439" tIns="45719" rIns="91439" bIns="45719"/>
          <a:lstStyle/>
          <a:p>
            <a:endParaRPr/>
          </a:p>
        </p:txBody>
      </p:sp>
      <p:sp>
        <p:nvSpPr>
          <p:cNvPr id="202" name="Shape 202"/>
          <p:cNvSpPr>
            <a:spLocks noGrp="1"/>
          </p:cNvSpPr>
          <p:nvPr>
            <p:ph type="pic" sz="half" idx="17"/>
          </p:nvPr>
        </p:nvSpPr>
        <p:spPr>
          <a:xfrm>
            <a:off x="6565900" y="635000"/>
            <a:ext cx="5803900" cy="5943600"/>
          </a:xfrm>
          <a:prstGeom prst="rect">
            <a:avLst/>
          </a:prstGeom>
        </p:spPr>
        <p:txBody>
          <a:bodyPr lIns="91439" tIns="45719" rIns="91439" bIns="45719"/>
          <a:lstStyle/>
          <a:p>
            <a:endParaRPr/>
          </a:p>
        </p:txBody>
      </p:sp>
      <p:sp>
        <p:nvSpPr>
          <p:cNvPr id="203" name="Shape 203"/>
          <p:cNvSpPr>
            <a:spLocks noGrp="1"/>
          </p:cNvSpPr>
          <p:nvPr>
            <p:ph type="title"/>
          </p:nvPr>
        </p:nvSpPr>
        <p:spPr>
          <a:xfrm>
            <a:off x="889000" y="6731000"/>
            <a:ext cx="11201400" cy="1028700"/>
          </a:xfrm>
          <a:prstGeom prst="rect">
            <a:avLst/>
          </a:prstGeom>
        </p:spPr>
        <p:txBody>
          <a:bodyPr lIns="0" tIns="0" rIns="0" bIns="0"/>
          <a:lstStyle>
            <a:lvl1pPr algn="r">
              <a:defRPr>
                <a:solidFill>
                  <a:srgbClr val="3B424F"/>
                </a:solidFill>
              </a:defRPr>
            </a:lvl1pPr>
          </a:lstStyle>
          <a:p>
            <a:r>
              <a:t>Title Text</a:t>
            </a:r>
          </a:p>
        </p:txBody>
      </p:sp>
      <p:sp>
        <p:nvSpPr>
          <p:cNvPr id="204" name="Shape 204"/>
          <p:cNvSpPr>
            <a:spLocks noGrp="1"/>
          </p:cNvSpPr>
          <p:nvPr>
            <p:ph type="body" sz="quarter" idx="1"/>
          </p:nvPr>
        </p:nvSpPr>
        <p:spPr>
          <a:xfrm>
            <a:off x="889000" y="7823200"/>
            <a:ext cx="11201400" cy="7747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205" name="Shape 2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6-up- with Caption">
    <p:spTree>
      <p:nvGrpSpPr>
        <p:cNvPr id="1" name=""/>
        <p:cNvGrpSpPr/>
        <p:nvPr/>
      </p:nvGrpSpPr>
      <p:grpSpPr>
        <a:xfrm>
          <a:off x="0" y="0"/>
          <a:ext cx="0" cy="0"/>
          <a:chOff x="0" y="0"/>
          <a:chExt cx="0" cy="0"/>
        </a:xfrm>
      </p:grpSpPr>
      <p:sp>
        <p:nvSpPr>
          <p:cNvPr id="212" name="Shape 212"/>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13"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214" name="Shape 214"/>
          <p:cNvSpPr>
            <a:spLocks noGrp="1"/>
          </p:cNvSpPr>
          <p:nvPr>
            <p:ph type="pic" sz="quarter" idx="13"/>
          </p:nvPr>
        </p:nvSpPr>
        <p:spPr>
          <a:xfrm>
            <a:off x="635000" y="635000"/>
            <a:ext cx="2833585" cy="2909825"/>
          </a:xfrm>
          <a:prstGeom prst="rect">
            <a:avLst/>
          </a:prstGeom>
        </p:spPr>
        <p:txBody>
          <a:bodyPr lIns="91439" tIns="45719" rIns="91439" bIns="45719"/>
          <a:lstStyle/>
          <a:p>
            <a:endParaRPr/>
          </a:p>
        </p:txBody>
      </p:sp>
      <p:sp>
        <p:nvSpPr>
          <p:cNvPr id="215" name="Shape 215"/>
          <p:cNvSpPr>
            <a:spLocks noGrp="1"/>
          </p:cNvSpPr>
          <p:nvPr>
            <p:ph type="pic" sz="quarter" idx="14"/>
          </p:nvPr>
        </p:nvSpPr>
        <p:spPr>
          <a:xfrm>
            <a:off x="635000" y="3670300"/>
            <a:ext cx="2833585" cy="2909825"/>
          </a:xfrm>
          <a:prstGeom prst="rect">
            <a:avLst/>
          </a:prstGeom>
        </p:spPr>
        <p:txBody>
          <a:bodyPr lIns="91439" tIns="45719" rIns="91439" bIns="45719"/>
          <a:lstStyle/>
          <a:p>
            <a:endParaRPr/>
          </a:p>
        </p:txBody>
      </p:sp>
      <p:sp>
        <p:nvSpPr>
          <p:cNvPr id="216" name="Shape 216"/>
          <p:cNvSpPr>
            <a:spLocks noGrp="1"/>
          </p:cNvSpPr>
          <p:nvPr>
            <p:ph type="pic" sz="quarter" idx="15"/>
          </p:nvPr>
        </p:nvSpPr>
        <p:spPr>
          <a:xfrm>
            <a:off x="3594100" y="635000"/>
            <a:ext cx="2847718" cy="5949696"/>
          </a:xfrm>
          <a:prstGeom prst="rect">
            <a:avLst/>
          </a:prstGeom>
        </p:spPr>
        <p:txBody>
          <a:bodyPr lIns="91439" tIns="45719" rIns="91439" bIns="45719"/>
          <a:lstStyle/>
          <a:p>
            <a:endParaRPr/>
          </a:p>
        </p:txBody>
      </p:sp>
      <p:sp>
        <p:nvSpPr>
          <p:cNvPr id="217" name="Shape 217"/>
          <p:cNvSpPr>
            <a:spLocks noGrp="1"/>
          </p:cNvSpPr>
          <p:nvPr>
            <p:ph type="pic" sz="quarter" idx="16"/>
          </p:nvPr>
        </p:nvSpPr>
        <p:spPr>
          <a:xfrm>
            <a:off x="6565900" y="635000"/>
            <a:ext cx="5806942" cy="2909824"/>
          </a:xfrm>
          <a:prstGeom prst="rect">
            <a:avLst/>
          </a:prstGeom>
        </p:spPr>
        <p:txBody>
          <a:bodyPr lIns="91439" tIns="45719" rIns="91439" bIns="45719"/>
          <a:lstStyle/>
          <a:p>
            <a:endParaRPr/>
          </a:p>
        </p:txBody>
      </p:sp>
      <p:sp>
        <p:nvSpPr>
          <p:cNvPr id="218" name="Shape 218"/>
          <p:cNvSpPr>
            <a:spLocks noGrp="1"/>
          </p:cNvSpPr>
          <p:nvPr>
            <p:ph type="pic" sz="quarter" idx="17"/>
          </p:nvPr>
        </p:nvSpPr>
        <p:spPr>
          <a:xfrm>
            <a:off x="6565900" y="3670300"/>
            <a:ext cx="2833585" cy="2909825"/>
          </a:xfrm>
          <a:prstGeom prst="rect">
            <a:avLst/>
          </a:prstGeom>
        </p:spPr>
        <p:txBody>
          <a:bodyPr lIns="91439" tIns="45719" rIns="91439" bIns="45719"/>
          <a:lstStyle/>
          <a:p>
            <a:endParaRPr/>
          </a:p>
        </p:txBody>
      </p:sp>
      <p:sp>
        <p:nvSpPr>
          <p:cNvPr id="219" name="Shape 219"/>
          <p:cNvSpPr>
            <a:spLocks noGrp="1"/>
          </p:cNvSpPr>
          <p:nvPr>
            <p:ph type="pic" sz="quarter" idx="18"/>
          </p:nvPr>
        </p:nvSpPr>
        <p:spPr>
          <a:xfrm>
            <a:off x="9525000" y="3670300"/>
            <a:ext cx="2846291" cy="2909824"/>
          </a:xfrm>
          <a:prstGeom prst="rect">
            <a:avLst/>
          </a:prstGeom>
        </p:spPr>
        <p:txBody>
          <a:bodyPr lIns="91439" tIns="45719" rIns="91439" bIns="45719"/>
          <a:lstStyle/>
          <a:p>
            <a:endParaRPr/>
          </a:p>
        </p:txBody>
      </p:sp>
      <p:sp>
        <p:nvSpPr>
          <p:cNvPr id="220" name="Shape 220"/>
          <p:cNvSpPr>
            <a:spLocks noGrp="1"/>
          </p:cNvSpPr>
          <p:nvPr>
            <p:ph type="title"/>
          </p:nvPr>
        </p:nvSpPr>
        <p:spPr>
          <a:xfrm>
            <a:off x="889000" y="6731000"/>
            <a:ext cx="11201400" cy="1028700"/>
          </a:xfrm>
          <a:prstGeom prst="rect">
            <a:avLst/>
          </a:prstGeom>
        </p:spPr>
        <p:txBody>
          <a:bodyPr lIns="0" tIns="0" rIns="0" bIns="0"/>
          <a:lstStyle>
            <a:lvl1pPr algn="r">
              <a:defRPr>
                <a:solidFill>
                  <a:srgbClr val="3B424F"/>
                </a:solidFill>
              </a:defRPr>
            </a:lvl1pPr>
          </a:lstStyle>
          <a:p>
            <a:r>
              <a:t>Title Text</a:t>
            </a:r>
          </a:p>
        </p:txBody>
      </p:sp>
      <p:sp>
        <p:nvSpPr>
          <p:cNvPr id="221" name="Shape 221"/>
          <p:cNvSpPr>
            <a:spLocks noGrp="1"/>
          </p:cNvSpPr>
          <p:nvPr>
            <p:ph type="body" sz="quarter" idx="1"/>
          </p:nvPr>
        </p:nvSpPr>
        <p:spPr>
          <a:xfrm>
            <a:off x="889000" y="7823200"/>
            <a:ext cx="11201400" cy="7747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222" name="Shape 2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6-up- with Caption - Split">
    <p:spTree>
      <p:nvGrpSpPr>
        <p:cNvPr id="1" name=""/>
        <p:cNvGrpSpPr/>
        <p:nvPr/>
      </p:nvGrpSpPr>
      <p:grpSpPr>
        <a:xfrm>
          <a:off x="0" y="0"/>
          <a:ext cx="0" cy="0"/>
          <a:chOff x="0" y="0"/>
          <a:chExt cx="0" cy="0"/>
        </a:xfrm>
      </p:grpSpPr>
      <p:sp>
        <p:nvSpPr>
          <p:cNvPr id="229" name="Shape 229"/>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30"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231" name="Shape 231"/>
          <p:cNvSpPr>
            <a:spLocks noGrp="1"/>
          </p:cNvSpPr>
          <p:nvPr>
            <p:ph type="pic" sz="quarter" idx="13"/>
          </p:nvPr>
        </p:nvSpPr>
        <p:spPr>
          <a:xfrm>
            <a:off x="635000" y="635000"/>
            <a:ext cx="2832100" cy="3289300"/>
          </a:xfrm>
          <a:prstGeom prst="rect">
            <a:avLst/>
          </a:prstGeom>
        </p:spPr>
        <p:txBody>
          <a:bodyPr lIns="91439" tIns="45719" rIns="91439" bIns="45719"/>
          <a:lstStyle/>
          <a:p>
            <a:endParaRPr/>
          </a:p>
        </p:txBody>
      </p:sp>
      <p:sp>
        <p:nvSpPr>
          <p:cNvPr id="232" name="Shape 232"/>
          <p:cNvSpPr>
            <a:spLocks noGrp="1"/>
          </p:cNvSpPr>
          <p:nvPr>
            <p:ph type="pic" sz="quarter" idx="14"/>
          </p:nvPr>
        </p:nvSpPr>
        <p:spPr>
          <a:xfrm>
            <a:off x="635000" y="4025900"/>
            <a:ext cx="2832100" cy="3263900"/>
          </a:xfrm>
          <a:prstGeom prst="rect">
            <a:avLst/>
          </a:prstGeom>
        </p:spPr>
        <p:txBody>
          <a:bodyPr lIns="91439" tIns="45719" rIns="91439" bIns="45719"/>
          <a:lstStyle/>
          <a:p>
            <a:endParaRPr/>
          </a:p>
        </p:txBody>
      </p:sp>
      <p:sp>
        <p:nvSpPr>
          <p:cNvPr id="233" name="Shape 233"/>
          <p:cNvSpPr>
            <a:spLocks noGrp="1"/>
          </p:cNvSpPr>
          <p:nvPr>
            <p:ph type="pic" sz="quarter" idx="15"/>
          </p:nvPr>
        </p:nvSpPr>
        <p:spPr>
          <a:xfrm>
            <a:off x="3594100" y="635000"/>
            <a:ext cx="2844800" cy="6667500"/>
          </a:xfrm>
          <a:prstGeom prst="rect">
            <a:avLst/>
          </a:prstGeom>
        </p:spPr>
        <p:txBody>
          <a:bodyPr lIns="91439" tIns="45719" rIns="91439" bIns="45719"/>
          <a:lstStyle/>
          <a:p>
            <a:endParaRPr/>
          </a:p>
        </p:txBody>
      </p:sp>
      <p:sp>
        <p:nvSpPr>
          <p:cNvPr id="234" name="Shape 234"/>
          <p:cNvSpPr>
            <a:spLocks noGrp="1"/>
          </p:cNvSpPr>
          <p:nvPr>
            <p:ph type="pic" sz="quarter" idx="16"/>
          </p:nvPr>
        </p:nvSpPr>
        <p:spPr>
          <a:xfrm>
            <a:off x="6565900" y="635000"/>
            <a:ext cx="5803900" cy="3289300"/>
          </a:xfrm>
          <a:prstGeom prst="rect">
            <a:avLst/>
          </a:prstGeom>
        </p:spPr>
        <p:txBody>
          <a:bodyPr lIns="91439" tIns="45719" rIns="91439" bIns="45719"/>
          <a:lstStyle/>
          <a:p>
            <a:endParaRPr/>
          </a:p>
        </p:txBody>
      </p:sp>
      <p:sp>
        <p:nvSpPr>
          <p:cNvPr id="235" name="Shape 235"/>
          <p:cNvSpPr>
            <a:spLocks noGrp="1"/>
          </p:cNvSpPr>
          <p:nvPr>
            <p:ph type="pic" sz="quarter" idx="17"/>
          </p:nvPr>
        </p:nvSpPr>
        <p:spPr>
          <a:xfrm>
            <a:off x="6565900" y="4025900"/>
            <a:ext cx="2832100" cy="3263900"/>
          </a:xfrm>
          <a:prstGeom prst="rect">
            <a:avLst/>
          </a:prstGeom>
        </p:spPr>
        <p:txBody>
          <a:bodyPr lIns="91439" tIns="45719" rIns="91439" bIns="45719"/>
          <a:lstStyle/>
          <a:p>
            <a:endParaRPr/>
          </a:p>
        </p:txBody>
      </p:sp>
      <p:sp>
        <p:nvSpPr>
          <p:cNvPr id="236" name="Shape 236"/>
          <p:cNvSpPr>
            <a:spLocks noGrp="1"/>
          </p:cNvSpPr>
          <p:nvPr>
            <p:ph type="pic" sz="quarter" idx="18"/>
          </p:nvPr>
        </p:nvSpPr>
        <p:spPr>
          <a:xfrm>
            <a:off x="9525000" y="4025900"/>
            <a:ext cx="2844800" cy="3263900"/>
          </a:xfrm>
          <a:prstGeom prst="rect">
            <a:avLst/>
          </a:prstGeom>
        </p:spPr>
        <p:txBody>
          <a:bodyPr lIns="91439" tIns="45719" rIns="91439" bIns="45719"/>
          <a:lstStyle/>
          <a:p>
            <a:endParaRPr/>
          </a:p>
        </p:txBody>
      </p:sp>
      <p:sp>
        <p:nvSpPr>
          <p:cNvPr id="237" name="Shape 237"/>
          <p:cNvSpPr>
            <a:spLocks noGrp="1"/>
          </p:cNvSpPr>
          <p:nvPr>
            <p:ph type="title"/>
          </p:nvPr>
        </p:nvSpPr>
        <p:spPr>
          <a:xfrm>
            <a:off x="889000" y="7569200"/>
            <a:ext cx="4305300" cy="1028700"/>
          </a:xfrm>
          <a:prstGeom prst="rect">
            <a:avLst/>
          </a:prstGeom>
        </p:spPr>
        <p:txBody>
          <a:bodyPr lIns="0" tIns="0" rIns="0" bIns="0" anchor="ctr"/>
          <a:lstStyle>
            <a:lvl1pPr>
              <a:defRPr sz="3400">
                <a:solidFill>
                  <a:srgbClr val="3B424F"/>
                </a:solidFill>
              </a:defRPr>
            </a:lvl1pPr>
          </a:lstStyle>
          <a:p>
            <a:r>
              <a:t>Title Text</a:t>
            </a:r>
          </a:p>
        </p:txBody>
      </p:sp>
      <p:sp>
        <p:nvSpPr>
          <p:cNvPr id="238" name="Shape 238"/>
          <p:cNvSpPr>
            <a:spLocks noGrp="1"/>
          </p:cNvSpPr>
          <p:nvPr>
            <p:ph type="body" sz="quarter" idx="1"/>
          </p:nvPr>
        </p:nvSpPr>
        <p:spPr>
          <a:xfrm>
            <a:off x="5207000" y="7569200"/>
            <a:ext cx="6908800" cy="1028700"/>
          </a:xfrm>
          <a:prstGeom prst="rect">
            <a:avLst/>
          </a:prstGeom>
        </p:spPr>
        <p:txBody>
          <a:bodyPr lIns="0" tIns="0" rIns="0" bIns="0" anchor="ctr"/>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239" name="Shape 2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2-up Accent Top - with Caption Left">
    <p:spTree>
      <p:nvGrpSpPr>
        <p:cNvPr id="1" name=""/>
        <p:cNvGrpSpPr/>
        <p:nvPr/>
      </p:nvGrpSpPr>
      <p:grpSpPr>
        <a:xfrm>
          <a:off x="0" y="0"/>
          <a:ext cx="0" cy="0"/>
          <a:chOff x="0" y="0"/>
          <a:chExt cx="0" cy="0"/>
        </a:xfrm>
      </p:grpSpPr>
      <p:sp>
        <p:nvSpPr>
          <p:cNvPr id="246" name="Shape 246"/>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47"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248" name="Shape 248"/>
          <p:cNvSpPr>
            <a:spLocks noGrp="1"/>
          </p:cNvSpPr>
          <p:nvPr>
            <p:ph type="pic" sz="quarter" idx="13"/>
          </p:nvPr>
        </p:nvSpPr>
        <p:spPr>
          <a:xfrm>
            <a:off x="635000" y="635000"/>
            <a:ext cx="8769373" cy="2097024"/>
          </a:xfrm>
          <a:prstGeom prst="rect">
            <a:avLst/>
          </a:prstGeom>
        </p:spPr>
        <p:txBody>
          <a:bodyPr lIns="91439" tIns="45719" rIns="91439" bIns="45719"/>
          <a:lstStyle/>
          <a:p>
            <a:endParaRPr/>
          </a:p>
        </p:txBody>
      </p:sp>
      <p:sp>
        <p:nvSpPr>
          <p:cNvPr id="249" name="Shape 249"/>
          <p:cNvSpPr>
            <a:spLocks noGrp="1"/>
          </p:cNvSpPr>
          <p:nvPr>
            <p:ph type="pic" sz="quarter" idx="14"/>
          </p:nvPr>
        </p:nvSpPr>
        <p:spPr>
          <a:xfrm>
            <a:off x="9525000" y="635000"/>
            <a:ext cx="2846869" cy="2097024"/>
          </a:xfrm>
          <a:prstGeom prst="rect">
            <a:avLst/>
          </a:prstGeom>
        </p:spPr>
        <p:txBody>
          <a:bodyPr lIns="91439" tIns="45719" rIns="91439" bIns="45719"/>
          <a:lstStyle/>
          <a:p>
            <a:endParaRPr/>
          </a:p>
        </p:txBody>
      </p:sp>
      <p:sp>
        <p:nvSpPr>
          <p:cNvPr id="250" name="Shape 250"/>
          <p:cNvSpPr>
            <a:spLocks noGrp="1"/>
          </p:cNvSpPr>
          <p:nvPr>
            <p:ph type="title"/>
          </p:nvPr>
        </p:nvSpPr>
        <p:spPr>
          <a:xfrm>
            <a:off x="889000" y="3238500"/>
            <a:ext cx="8204200" cy="2387600"/>
          </a:xfrm>
          <a:prstGeom prst="rect">
            <a:avLst/>
          </a:prstGeom>
        </p:spPr>
        <p:txBody>
          <a:bodyPr lIns="0" tIns="0" rIns="0" bIns="0"/>
          <a:lstStyle>
            <a:lvl1pPr>
              <a:defRPr>
                <a:solidFill>
                  <a:srgbClr val="3B424F"/>
                </a:solidFill>
              </a:defRPr>
            </a:lvl1pPr>
          </a:lstStyle>
          <a:p>
            <a:r>
              <a:t>Title Text</a:t>
            </a:r>
          </a:p>
        </p:txBody>
      </p:sp>
      <p:sp>
        <p:nvSpPr>
          <p:cNvPr id="251" name="Shape 251"/>
          <p:cNvSpPr>
            <a:spLocks noGrp="1"/>
          </p:cNvSpPr>
          <p:nvPr>
            <p:ph type="body" sz="quarter" idx="1"/>
          </p:nvPr>
        </p:nvSpPr>
        <p:spPr>
          <a:xfrm>
            <a:off x="889000" y="5727700"/>
            <a:ext cx="8204200" cy="2476500"/>
          </a:xfrm>
          <a:prstGeom prst="rect">
            <a:avLst/>
          </a:prstGeom>
        </p:spPr>
        <p:txBody>
          <a:bodyPr lIns="0" tIns="0" rIns="0" bIns="0"/>
          <a:lstStyle>
            <a:lvl1pPr marL="0" indent="0">
              <a:buClrTx/>
              <a:buSzTx/>
              <a:buNone/>
              <a:defRPr sz="1600">
                <a:solidFill>
                  <a:srgbClr val="777579"/>
                </a:solidFill>
              </a:defRPr>
            </a:lvl1pPr>
            <a:lvl2pPr marL="0" indent="0">
              <a:buClrTx/>
              <a:buSzTx/>
              <a:buNone/>
              <a:defRPr sz="1200">
                <a:solidFill>
                  <a:srgbClr val="777579"/>
                </a:solidFill>
              </a:defRPr>
            </a:lvl2pPr>
            <a:lvl3pPr marL="0" indent="0">
              <a:buClrTx/>
              <a:buSzTx/>
              <a:buNone/>
              <a:defRPr sz="1200">
                <a:solidFill>
                  <a:srgbClr val="777579"/>
                </a:solidFill>
              </a:defRPr>
            </a:lvl3pPr>
            <a:lvl4pPr marL="0" indent="0">
              <a:buClrTx/>
              <a:buSzTx/>
              <a:buNone/>
              <a:defRPr sz="1200">
                <a:solidFill>
                  <a:srgbClr val="777579"/>
                </a:solidFill>
              </a:defRPr>
            </a:lvl4pPr>
            <a:lvl5pPr marL="0" indent="0">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252" name="Shape 2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hoto - 2-up Accent Right - with Caption Left">
    <p:spTree>
      <p:nvGrpSpPr>
        <p:cNvPr id="1" name=""/>
        <p:cNvGrpSpPr/>
        <p:nvPr/>
      </p:nvGrpSpPr>
      <p:grpSpPr>
        <a:xfrm>
          <a:off x="0" y="0"/>
          <a:ext cx="0" cy="0"/>
          <a:chOff x="0" y="0"/>
          <a:chExt cx="0" cy="0"/>
        </a:xfrm>
      </p:grpSpPr>
      <p:sp>
        <p:nvSpPr>
          <p:cNvPr id="259" name="Shape 259"/>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60" name="droppedImage.pdf"/>
          <p:cNvPicPr>
            <a:picLocks noChangeAspect="1"/>
          </p:cNvPicPr>
          <p:nvPr/>
        </p:nvPicPr>
        <p:blipFill>
          <a:blip r:embed="rId2"/>
          <a:stretch>
            <a:fillRect/>
          </a:stretch>
        </p:blipFill>
        <p:spPr>
          <a:xfrm>
            <a:off x="10033000" y="8468683"/>
            <a:ext cx="1841500" cy="783369"/>
          </a:xfrm>
          <a:prstGeom prst="rect">
            <a:avLst/>
          </a:prstGeom>
          <a:ln w="12700">
            <a:miter lim="400000"/>
          </a:ln>
        </p:spPr>
      </p:pic>
      <p:sp>
        <p:nvSpPr>
          <p:cNvPr id="261" name="Shape 261"/>
          <p:cNvSpPr>
            <a:spLocks noGrp="1"/>
          </p:cNvSpPr>
          <p:nvPr>
            <p:ph type="pic" sz="quarter" idx="13"/>
          </p:nvPr>
        </p:nvSpPr>
        <p:spPr>
          <a:xfrm>
            <a:off x="9525000" y="635000"/>
            <a:ext cx="2846869" cy="2097024"/>
          </a:xfrm>
          <a:prstGeom prst="rect">
            <a:avLst/>
          </a:prstGeom>
        </p:spPr>
        <p:txBody>
          <a:bodyPr lIns="91439" tIns="45719" rIns="91439" bIns="45719"/>
          <a:lstStyle/>
          <a:p>
            <a:endParaRPr/>
          </a:p>
        </p:txBody>
      </p:sp>
      <p:sp>
        <p:nvSpPr>
          <p:cNvPr id="262" name="Shape 262"/>
          <p:cNvSpPr>
            <a:spLocks noGrp="1"/>
          </p:cNvSpPr>
          <p:nvPr>
            <p:ph type="pic" sz="quarter" idx="14"/>
          </p:nvPr>
        </p:nvSpPr>
        <p:spPr>
          <a:xfrm>
            <a:off x="9525000" y="2857500"/>
            <a:ext cx="2844800" cy="5626100"/>
          </a:xfrm>
          <a:prstGeom prst="rect">
            <a:avLst/>
          </a:prstGeom>
        </p:spPr>
        <p:txBody>
          <a:bodyPr lIns="91439" tIns="45719" rIns="91439" bIns="45719"/>
          <a:lstStyle/>
          <a:p>
            <a:endParaRPr/>
          </a:p>
        </p:txBody>
      </p:sp>
      <p:sp>
        <p:nvSpPr>
          <p:cNvPr id="263" name="Shape 263"/>
          <p:cNvSpPr>
            <a:spLocks noGrp="1"/>
          </p:cNvSpPr>
          <p:nvPr>
            <p:ph type="title"/>
          </p:nvPr>
        </p:nvSpPr>
        <p:spPr>
          <a:xfrm>
            <a:off x="889000" y="3238500"/>
            <a:ext cx="8204200" cy="2425700"/>
          </a:xfrm>
          <a:prstGeom prst="rect">
            <a:avLst/>
          </a:prstGeom>
        </p:spPr>
        <p:txBody>
          <a:bodyPr lIns="0" tIns="0" rIns="0" bIns="0"/>
          <a:lstStyle>
            <a:lvl1pPr>
              <a:defRPr>
                <a:solidFill>
                  <a:srgbClr val="3B424F"/>
                </a:solidFill>
              </a:defRPr>
            </a:lvl1pPr>
          </a:lstStyle>
          <a:p>
            <a:r>
              <a:t>Title Text</a:t>
            </a:r>
          </a:p>
        </p:txBody>
      </p:sp>
      <p:sp>
        <p:nvSpPr>
          <p:cNvPr id="264" name="Shape 264"/>
          <p:cNvSpPr>
            <a:spLocks noGrp="1"/>
          </p:cNvSpPr>
          <p:nvPr>
            <p:ph type="body" sz="quarter" idx="1"/>
          </p:nvPr>
        </p:nvSpPr>
        <p:spPr>
          <a:xfrm>
            <a:off x="889000" y="5765800"/>
            <a:ext cx="8204200" cy="2425700"/>
          </a:xfrm>
          <a:prstGeom prst="rect">
            <a:avLst/>
          </a:prstGeom>
        </p:spPr>
        <p:txBody>
          <a:bodyPr lIns="0" tIns="0" rIns="0" bIns="0"/>
          <a:lstStyle>
            <a:lvl1pPr marL="0" indent="0">
              <a:buClrTx/>
              <a:buSzTx/>
              <a:buNone/>
              <a:defRPr sz="1600">
                <a:solidFill>
                  <a:srgbClr val="777579"/>
                </a:solidFill>
              </a:defRPr>
            </a:lvl1pPr>
            <a:lvl2pPr marL="0" indent="0">
              <a:buClrTx/>
              <a:buSzTx/>
              <a:buNone/>
              <a:defRPr sz="1200">
                <a:solidFill>
                  <a:srgbClr val="777579"/>
                </a:solidFill>
              </a:defRPr>
            </a:lvl2pPr>
            <a:lvl3pPr marL="0" indent="0">
              <a:buClrTx/>
              <a:buSzTx/>
              <a:buNone/>
              <a:defRPr sz="1200">
                <a:solidFill>
                  <a:srgbClr val="777579"/>
                </a:solidFill>
              </a:defRPr>
            </a:lvl3pPr>
            <a:lvl4pPr marL="0" indent="0">
              <a:buClrTx/>
              <a:buSzTx/>
              <a:buNone/>
              <a:defRPr sz="1200">
                <a:solidFill>
                  <a:srgbClr val="777579"/>
                </a:solidFill>
              </a:defRPr>
            </a:lvl4pPr>
            <a:lvl5pPr marL="0" indent="0">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265" name="Shape 2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hoto - 2-up Accent Left - with Caption Right">
    <p:spTree>
      <p:nvGrpSpPr>
        <p:cNvPr id="1" name=""/>
        <p:cNvGrpSpPr/>
        <p:nvPr/>
      </p:nvGrpSpPr>
      <p:grpSpPr>
        <a:xfrm>
          <a:off x="0" y="0"/>
          <a:ext cx="0" cy="0"/>
          <a:chOff x="0" y="0"/>
          <a:chExt cx="0" cy="0"/>
        </a:xfrm>
      </p:grpSpPr>
      <p:sp>
        <p:nvSpPr>
          <p:cNvPr id="272" name="Shape 272"/>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73"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274" name="Shape 274"/>
          <p:cNvSpPr>
            <a:spLocks noGrp="1"/>
          </p:cNvSpPr>
          <p:nvPr>
            <p:ph type="pic" sz="quarter" idx="13"/>
          </p:nvPr>
        </p:nvSpPr>
        <p:spPr>
          <a:xfrm>
            <a:off x="635000" y="635000"/>
            <a:ext cx="2846869" cy="2097024"/>
          </a:xfrm>
          <a:prstGeom prst="rect">
            <a:avLst/>
          </a:prstGeom>
        </p:spPr>
        <p:txBody>
          <a:bodyPr lIns="91439" tIns="45719" rIns="91439" bIns="45719"/>
          <a:lstStyle/>
          <a:p>
            <a:endParaRPr/>
          </a:p>
        </p:txBody>
      </p:sp>
      <p:sp>
        <p:nvSpPr>
          <p:cNvPr id="275" name="Shape 275"/>
          <p:cNvSpPr>
            <a:spLocks noGrp="1"/>
          </p:cNvSpPr>
          <p:nvPr>
            <p:ph type="pic" sz="quarter" idx="14"/>
          </p:nvPr>
        </p:nvSpPr>
        <p:spPr>
          <a:xfrm>
            <a:off x="635000" y="2857500"/>
            <a:ext cx="2844800" cy="5626100"/>
          </a:xfrm>
          <a:prstGeom prst="rect">
            <a:avLst/>
          </a:prstGeom>
        </p:spPr>
        <p:txBody>
          <a:bodyPr lIns="91439" tIns="45719" rIns="91439" bIns="45719"/>
          <a:lstStyle/>
          <a:p>
            <a:endParaRPr/>
          </a:p>
        </p:txBody>
      </p:sp>
      <p:sp>
        <p:nvSpPr>
          <p:cNvPr id="276" name="Shape 276"/>
          <p:cNvSpPr>
            <a:spLocks noGrp="1"/>
          </p:cNvSpPr>
          <p:nvPr>
            <p:ph type="title"/>
          </p:nvPr>
        </p:nvSpPr>
        <p:spPr>
          <a:xfrm>
            <a:off x="3873500" y="2552700"/>
            <a:ext cx="8140700" cy="3124200"/>
          </a:xfrm>
          <a:prstGeom prst="rect">
            <a:avLst/>
          </a:prstGeom>
        </p:spPr>
        <p:txBody>
          <a:bodyPr lIns="0" tIns="0" rIns="0" bIns="0"/>
          <a:lstStyle>
            <a:lvl1pPr algn="r">
              <a:defRPr>
                <a:solidFill>
                  <a:srgbClr val="3B424F"/>
                </a:solidFill>
              </a:defRPr>
            </a:lvl1pPr>
          </a:lstStyle>
          <a:p>
            <a:r>
              <a:t>Title Text</a:t>
            </a:r>
          </a:p>
        </p:txBody>
      </p:sp>
      <p:sp>
        <p:nvSpPr>
          <p:cNvPr id="277" name="Shape 277"/>
          <p:cNvSpPr>
            <a:spLocks noGrp="1"/>
          </p:cNvSpPr>
          <p:nvPr>
            <p:ph type="body" sz="quarter" idx="1"/>
          </p:nvPr>
        </p:nvSpPr>
        <p:spPr>
          <a:xfrm>
            <a:off x="3873500" y="5842000"/>
            <a:ext cx="8140700" cy="23622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278" name="Shape 2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White Title Slide Autumn">
    <p:spTree>
      <p:nvGrpSpPr>
        <p:cNvPr id="1" name=""/>
        <p:cNvGrpSpPr/>
        <p:nvPr/>
      </p:nvGrpSpPr>
      <p:grpSpPr>
        <a:xfrm>
          <a:off x="0" y="0"/>
          <a:ext cx="0" cy="0"/>
          <a:chOff x="0" y="0"/>
          <a:chExt cx="0" cy="0"/>
        </a:xfrm>
      </p:grpSpPr>
      <p:sp>
        <p:nvSpPr>
          <p:cNvPr id="30" name="Shape 30"/>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1" name="459459_10150732626122889_1415628011_o.jpg"/>
          <p:cNvPicPr>
            <a:picLocks noChangeAspect="1"/>
          </p:cNvPicPr>
          <p:nvPr/>
        </p:nvPicPr>
        <p:blipFill>
          <a:blip r:embed="rId2"/>
          <a:srcRect t="21425" b="11805"/>
          <a:stretch>
            <a:fillRect/>
          </a:stretch>
        </p:blipFill>
        <p:spPr>
          <a:xfrm>
            <a:off x="3605261" y="655954"/>
            <a:ext cx="8734625" cy="3878512"/>
          </a:xfrm>
          <a:prstGeom prst="rect">
            <a:avLst/>
          </a:prstGeom>
          <a:ln w="12700">
            <a:miter lim="400000"/>
          </a:ln>
        </p:spPr>
      </p:pic>
      <p:sp>
        <p:nvSpPr>
          <p:cNvPr id="32" name="Shape 32"/>
          <p:cNvSpPr/>
          <p:nvPr/>
        </p:nvSpPr>
        <p:spPr>
          <a:xfrm>
            <a:off x="660400" y="656668"/>
            <a:ext cx="2832100" cy="3877232"/>
          </a:xfrm>
          <a:prstGeom prst="rect">
            <a:avLst/>
          </a:prstGeom>
          <a:solidFill>
            <a:srgbClr val="94224D"/>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 name="Shape 33"/>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4" name="Stevens-Shield-White.pdf"/>
          <p:cNvPicPr>
            <a:picLocks noChangeAspect="1"/>
          </p:cNvPicPr>
          <p:nvPr/>
        </p:nvPicPr>
        <p:blipFill>
          <a:blip r:embed="rId3"/>
          <a:stretch>
            <a:fillRect/>
          </a:stretch>
        </p:blipFill>
        <p:spPr>
          <a:xfrm>
            <a:off x="1536700" y="863600"/>
            <a:ext cx="1082723" cy="1706880"/>
          </a:xfrm>
          <a:prstGeom prst="rect">
            <a:avLst/>
          </a:prstGeom>
          <a:ln w="12700">
            <a:miter lim="400000"/>
          </a:ln>
        </p:spPr>
      </p:pic>
      <p:pic>
        <p:nvPicPr>
          <p:cNvPr id="35" name="Stevens-Text-White.pdf"/>
          <p:cNvPicPr>
            <a:picLocks noChangeAspect="1"/>
          </p:cNvPicPr>
          <p:nvPr/>
        </p:nvPicPr>
        <p:blipFill>
          <a:blip r:embed="rId4"/>
          <a:stretch>
            <a:fillRect/>
          </a:stretch>
        </p:blipFill>
        <p:spPr>
          <a:xfrm>
            <a:off x="685800" y="2895600"/>
            <a:ext cx="2779777" cy="965200"/>
          </a:xfrm>
          <a:prstGeom prst="rect">
            <a:avLst/>
          </a:prstGeom>
          <a:ln w="12700">
            <a:miter lim="400000"/>
          </a:ln>
        </p:spPr>
      </p:pic>
      <p:sp>
        <p:nvSpPr>
          <p:cNvPr id="36" name="Shape 36"/>
          <p:cNvSpPr/>
          <p:nvPr/>
        </p:nvSpPr>
        <p:spPr>
          <a:xfrm>
            <a:off x="635000" y="6412483"/>
            <a:ext cx="4872838" cy="2197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Patrick Lohmann, M.Sc.</a:t>
            </a:r>
          </a:p>
          <a:p>
            <a:pPr lvl="1" indent="0" algn="l">
              <a:spcBef>
                <a:spcPts val="300"/>
              </a:spcBef>
              <a:defRPr sz="2100">
                <a:solidFill>
                  <a:srgbClr val="444444"/>
                </a:solidFill>
                <a:latin typeface="+mn-lt"/>
                <a:ea typeface="+mn-ea"/>
                <a:cs typeface="+mn-cs"/>
                <a:sym typeface="Helvetica"/>
              </a:defRPr>
            </a:pPr>
            <a:r>
              <a:t>Center for Business Process Innovation</a:t>
            </a:r>
          </a:p>
          <a:p>
            <a:pPr lvl="1" indent="0" algn="l">
              <a:spcBef>
                <a:spcPts val="300"/>
              </a:spcBef>
              <a:defRPr sz="2100">
                <a:solidFill>
                  <a:srgbClr val="444444"/>
                </a:solidFill>
                <a:latin typeface="+mn-lt"/>
                <a:ea typeface="+mn-ea"/>
                <a:cs typeface="+mn-cs"/>
                <a:sym typeface="Helvetica"/>
              </a:defRPr>
            </a:pPr>
            <a:r>
              <a:t>School of Business</a:t>
            </a:r>
          </a:p>
          <a:p>
            <a:pPr lvl="1" indent="0" algn="l">
              <a:spcBef>
                <a:spcPts val="300"/>
              </a:spcBef>
              <a:defRPr sz="2100">
                <a:solidFill>
                  <a:srgbClr val="444444"/>
                </a:solidFill>
                <a:latin typeface="+mn-lt"/>
                <a:ea typeface="+mn-ea"/>
                <a:cs typeface="+mn-cs"/>
                <a:sym typeface="Helvetica"/>
              </a:defRPr>
            </a:pPr>
            <a:r>
              <a:t>Stevens Institute of Technology</a:t>
            </a:r>
          </a:p>
          <a:p>
            <a:pPr lvl="1" indent="0" algn="l">
              <a:spcBef>
                <a:spcPts val="300"/>
              </a:spcBef>
              <a:defRPr sz="2100">
                <a:solidFill>
                  <a:srgbClr val="444444"/>
                </a:solidFill>
                <a:latin typeface="+mn-lt"/>
                <a:ea typeface="+mn-ea"/>
                <a:cs typeface="+mn-cs"/>
                <a:sym typeface="Helvetica"/>
              </a:defRPr>
            </a:pPr>
            <a:r>
              <a:t>Hoboken, New Jersey</a:t>
            </a:r>
          </a:p>
          <a:p>
            <a:pPr lvl="1" indent="0" algn="l">
              <a:spcBef>
                <a:spcPts val="300"/>
              </a:spcBef>
              <a:defRPr sz="2100">
                <a:solidFill>
                  <a:srgbClr val="444444"/>
                </a:solidFill>
                <a:latin typeface="+mn-lt"/>
                <a:ea typeface="+mn-ea"/>
                <a:cs typeface="+mn-cs"/>
                <a:sym typeface="Helvetica"/>
              </a:defRPr>
            </a:pPr>
            <a:r>
              <a:t>patrick.lohmann@stevens.edu</a:t>
            </a:r>
          </a:p>
        </p:txBody>
      </p:sp>
      <p:sp>
        <p:nvSpPr>
          <p:cNvPr id="37" name="Shape 37"/>
          <p:cNvSpPr>
            <a:spLocks noGrp="1"/>
          </p:cNvSpPr>
          <p:nvPr>
            <p:ph type="title"/>
          </p:nvPr>
        </p:nvSpPr>
        <p:spPr>
          <a:xfrm>
            <a:off x="635000" y="4635500"/>
            <a:ext cx="11747500" cy="1587500"/>
          </a:xfrm>
          <a:prstGeom prst="rect">
            <a:avLst/>
          </a:prstGeom>
        </p:spPr>
        <p:txBody>
          <a:bodyPr anchor="ctr"/>
          <a:lstStyle>
            <a:lvl1pPr>
              <a:spcBef>
                <a:spcPts val="300"/>
              </a:spcBef>
              <a:defRPr sz="4200" b="1"/>
            </a:lvl1pPr>
          </a:lstStyle>
          <a:p>
            <a:r>
              <a:t>Title Text</a:t>
            </a:r>
          </a:p>
        </p:txBody>
      </p:sp>
      <p:sp>
        <p:nvSpPr>
          <p:cNvPr id="38" name="Shape 38"/>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39" name="Shape 39"/>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hoto - with Caption Left">
    <p:spTree>
      <p:nvGrpSpPr>
        <p:cNvPr id="1" name=""/>
        <p:cNvGrpSpPr/>
        <p:nvPr/>
      </p:nvGrpSpPr>
      <p:grpSpPr>
        <a:xfrm>
          <a:off x="0" y="0"/>
          <a:ext cx="0" cy="0"/>
          <a:chOff x="0" y="0"/>
          <a:chExt cx="0" cy="0"/>
        </a:xfrm>
      </p:grpSpPr>
      <p:sp>
        <p:nvSpPr>
          <p:cNvPr id="285" name="Shape 285"/>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86"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287" name="Shape 287"/>
          <p:cNvSpPr>
            <a:spLocks noGrp="1"/>
          </p:cNvSpPr>
          <p:nvPr>
            <p:ph type="pic" sz="half" idx="13"/>
          </p:nvPr>
        </p:nvSpPr>
        <p:spPr>
          <a:xfrm>
            <a:off x="6565900" y="635000"/>
            <a:ext cx="5819648" cy="7852713"/>
          </a:xfrm>
          <a:prstGeom prst="rect">
            <a:avLst/>
          </a:prstGeom>
        </p:spPr>
        <p:txBody>
          <a:bodyPr lIns="91439" tIns="45719" rIns="91439" bIns="45719"/>
          <a:lstStyle/>
          <a:p>
            <a:endParaRPr/>
          </a:p>
        </p:txBody>
      </p:sp>
      <p:sp>
        <p:nvSpPr>
          <p:cNvPr id="288" name="Shape 288"/>
          <p:cNvSpPr>
            <a:spLocks noGrp="1"/>
          </p:cNvSpPr>
          <p:nvPr>
            <p:ph type="title"/>
          </p:nvPr>
        </p:nvSpPr>
        <p:spPr>
          <a:xfrm>
            <a:off x="889000" y="889000"/>
            <a:ext cx="5270500" cy="1587500"/>
          </a:xfrm>
          <a:prstGeom prst="rect">
            <a:avLst/>
          </a:prstGeom>
        </p:spPr>
        <p:txBody>
          <a:bodyPr lIns="0" tIns="0" rIns="0" bIns="0"/>
          <a:lstStyle/>
          <a:p>
            <a:r>
              <a:t>Title Text</a:t>
            </a:r>
          </a:p>
        </p:txBody>
      </p:sp>
      <p:sp>
        <p:nvSpPr>
          <p:cNvPr id="289" name="Shape 289"/>
          <p:cNvSpPr>
            <a:spLocks noGrp="1"/>
          </p:cNvSpPr>
          <p:nvPr>
            <p:ph type="body" sz="half" idx="1"/>
          </p:nvPr>
        </p:nvSpPr>
        <p:spPr>
          <a:xfrm>
            <a:off x="889000" y="2794000"/>
            <a:ext cx="5270500" cy="5397500"/>
          </a:xfrm>
          <a:prstGeom prst="rect">
            <a:avLst/>
          </a:prstGeom>
        </p:spPr>
        <p:txBody>
          <a:bodyPr lIns="0" tIns="0" rIns="0" bIns="0"/>
          <a:lstStyle>
            <a:lvl1pPr marL="508000" indent="-508000" algn="just">
              <a:spcBef>
                <a:spcPts val="0"/>
              </a:spcBef>
              <a:buBlip>
                <a:blip r:embed="rId3"/>
              </a:buBlip>
              <a:defRPr sz="2400"/>
            </a:lvl1pPr>
            <a:lvl2pPr marL="1016000" indent="-508000">
              <a:buBlip>
                <a:blip r:embed="rId3"/>
              </a:buBlip>
              <a:defRPr sz="2200">
                <a:solidFill>
                  <a:srgbClr val="636065"/>
                </a:solidFill>
              </a:defRPr>
            </a:lvl2pPr>
            <a:lvl3pPr marL="1524000" indent="-508000">
              <a:buBlip>
                <a:blip r:embed="rId3"/>
              </a:buBlip>
              <a:defRPr sz="2000">
                <a:solidFill>
                  <a:srgbClr val="636065"/>
                </a:solidFill>
              </a:defRPr>
            </a:lvl3pPr>
            <a:lvl4pPr marL="2032000" indent="-508000">
              <a:buBlip>
                <a:blip r:embed="rId3"/>
              </a:buBlip>
              <a:defRPr sz="2000">
                <a:solidFill>
                  <a:srgbClr val="636065"/>
                </a:solidFill>
              </a:defRPr>
            </a:lvl4pPr>
            <a:lvl5pPr marL="2540000" indent="-508000">
              <a:buBlip>
                <a:blip r:embed="rId3"/>
              </a:buBlip>
              <a:defRPr sz="2000">
                <a:solidFill>
                  <a:srgbClr val="636065"/>
                </a:solidFill>
              </a:defRPr>
            </a:lvl5pPr>
          </a:lstStyle>
          <a:p>
            <a:r>
              <a:t>Body Level One</a:t>
            </a:r>
          </a:p>
          <a:p>
            <a:pPr lvl="1"/>
            <a:r>
              <a:t>Body Level Two</a:t>
            </a:r>
          </a:p>
          <a:p>
            <a:pPr lvl="2"/>
            <a:r>
              <a:t>Body Level Three</a:t>
            </a:r>
          </a:p>
          <a:p>
            <a:pPr lvl="3"/>
            <a:r>
              <a:t>Body Level Four</a:t>
            </a:r>
          </a:p>
          <a:p>
            <a:pPr lvl="4"/>
            <a:r>
              <a:t>Body Level Five</a:t>
            </a:r>
          </a:p>
        </p:txBody>
      </p:sp>
      <p:sp>
        <p:nvSpPr>
          <p:cNvPr id="290" name="Shape 2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with Caption Left">
    <p:spTree>
      <p:nvGrpSpPr>
        <p:cNvPr id="1" name=""/>
        <p:cNvGrpSpPr/>
        <p:nvPr/>
      </p:nvGrpSpPr>
      <p:grpSpPr>
        <a:xfrm>
          <a:off x="0" y="0"/>
          <a:ext cx="0" cy="0"/>
          <a:chOff x="0" y="0"/>
          <a:chExt cx="0" cy="0"/>
        </a:xfrm>
      </p:grpSpPr>
      <p:sp>
        <p:nvSpPr>
          <p:cNvPr id="297" name="Shape 297"/>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298"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299" name="Shape 299"/>
          <p:cNvSpPr>
            <a:spLocks noGrp="1"/>
          </p:cNvSpPr>
          <p:nvPr>
            <p:ph type="pic" sz="half" idx="13"/>
          </p:nvPr>
        </p:nvSpPr>
        <p:spPr>
          <a:xfrm>
            <a:off x="6553200" y="635000"/>
            <a:ext cx="5819648" cy="7852713"/>
          </a:xfrm>
          <a:prstGeom prst="rect">
            <a:avLst/>
          </a:prstGeom>
        </p:spPr>
        <p:txBody>
          <a:bodyPr lIns="91439" tIns="45719" rIns="91439" bIns="45719"/>
          <a:lstStyle/>
          <a:p>
            <a:endParaRPr/>
          </a:p>
        </p:txBody>
      </p:sp>
      <p:sp>
        <p:nvSpPr>
          <p:cNvPr id="300" name="Shape 300"/>
          <p:cNvSpPr>
            <a:spLocks noGrp="1"/>
          </p:cNvSpPr>
          <p:nvPr>
            <p:ph type="title"/>
          </p:nvPr>
        </p:nvSpPr>
        <p:spPr>
          <a:xfrm>
            <a:off x="889000" y="889000"/>
            <a:ext cx="5270500" cy="5156200"/>
          </a:xfrm>
          <a:prstGeom prst="rect">
            <a:avLst/>
          </a:prstGeom>
        </p:spPr>
        <p:txBody>
          <a:bodyPr lIns="0" tIns="0" rIns="0" bIns="0"/>
          <a:lstStyle>
            <a:lvl1pPr>
              <a:defRPr>
                <a:solidFill>
                  <a:srgbClr val="3B424F"/>
                </a:solidFill>
              </a:defRPr>
            </a:lvl1pPr>
          </a:lstStyle>
          <a:p>
            <a:r>
              <a:t>Title Text</a:t>
            </a:r>
          </a:p>
        </p:txBody>
      </p:sp>
      <p:sp>
        <p:nvSpPr>
          <p:cNvPr id="301" name="Shape 301"/>
          <p:cNvSpPr>
            <a:spLocks noGrp="1"/>
          </p:cNvSpPr>
          <p:nvPr>
            <p:ph type="body" sz="quarter" idx="1"/>
          </p:nvPr>
        </p:nvSpPr>
        <p:spPr>
          <a:xfrm>
            <a:off x="889000" y="6248400"/>
            <a:ext cx="5270500" cy="1955800"/>
          </a:xfrm>
          <a:prstGeom prst="rect">
            <a:avLst/>
          </a:prstGeom>
        </p:spPr>
        <p:txBody>
          <a:bodyPr lIns="0" tIns="0" rIns="0" bIns="0"/>
          <a:lstStyle>
            <a:lvl1pPr marL="0" indent="0">
              <a:buClrTx/>
              <a:buSzTx/>
              <a:buNone/>
              <a:defRPr sz="1600">
                <a:solidFill>
                  <a:srgbClr val="777579"/>
                </a:solidFill>
              </a:defRPr>
            </a:lvl1pPr>
            <a:lvl2pPr marL="0" indent="0">
              <a:buClrTx/>
              <a:buSzTx/>
              <a:buNone/>
              <a:defRPr sz="1200">
                <a:solidFill>
                  <a:srgbClr val="777579"/>
                </a:solidFill>
              </a:defRPr>
            </a:lvl2pPr>
            <a:lvl3pPr marL="0" indent="0">
              <a:buClrTx/>
              <a:buSzTx/>
              <a:buNone/>
              <a:defRPr sz="1200">
                <a:solidFill>
                  <a:srgbClr val="777579"/>
                </a:solidFill>
              </a:defRPr>
            </a:lvl3pPr>
            <a:lvl4pPr marL="0" indent="0">
              <a:buClrTx/>
              <a:buSzTx/>
              <a:buNone/>
              <a:defRPr sz="1200">
                <a:solidFill>
                  <a:srgbClr val="777579"/>
                </a:solidFill>
              </a:defRPr>
            </a:lvl4pPr>
            <a:lvl5pPr marL="0" indent="0">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302" name="Shape 3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Photo - 2-up - with Caption Right">
    <p:spTree>
      <p:nvGrpSpPr>
        <p:cNvPr id="1" name=""/>
        <p:cNvGrpSpPr/>
        <p:nvPr/>
      </p:nvGrpSpPr>
      <p:grpSpPr>
        <a:xfrm>
          <a:off x="0" y="0"/>
          <a:ext cx="0" cy="0"/>
          <a:chOff x="0" y="0"/>
          <a:chExt cx="0" cy="0"/>
        </a:xfrm>
      </p:grpSpPr>
      <p:sp>
        <p:nvSpPr>
          <p:cNvPr id="309" name="Shape 309"/>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10" name="droppedImage.pdf"/>
          <p:cNvPicPr>
            <a:picLocks noChangeAspect="1"/>
          </p:cNvPicPr>
          <p:nvPr/>
        </p:nvPicPr>
        <p:blipFill>
          <a:blip r:embed="rId2"/>
          <a:stretch>
            <a:fillRect/>
          </a:stretch>
        </p:blipFill>
        <p:spPr>
          <a:xfrm>
            <a:off x="10256577" y="8471948"/>
            <a:ext cx="1834260" cy="780289"/>
          </a:xfrm>
          <a:prstGeom prst="rect">
            <a:avLst/>
          </a:prstGeom>
          <a:ln w="12700">
            <a:miter lim="400000"/>
          </a:ln>
        </p:spPr>
      </p:pic>
      <p:sp>
        <p:nvSpPr>
          <p:cNvPr id="311" name="Shape 311"/>
          <p:cNvSpPr>
            <a:spLocks noGrp="1"/>
          </p:cNvSpPr>
          <p:nvPr>
            <p:ph type="pic" sz="quarter" idx="13"/>
          </p:nvPr>
        </p:nvSpPr>
        <p:spPr>
          <a:xfrm>
            <a:off x="635000" y="635000"/>
            <a:ext cx="5795412" cy="2097024"/>
          </a:xfrm>
          <a:prstGeom prst="rect">
            <a:avLst/>
          </a:prstGeom>
        </p:spPr>
        <p:txBody>
          <a:bodyPr lIns="91439" tIns="45719" rIns="91439" bIns="45719"/>
          <a:lstStyle/>
          <a:p>
            <a:endParaRPr/>
          </a:p>
        </p:txBody>
      </p:sp>
      <p:sp>
        <p:nvSpPr>
          <p:cNvPr id="312" name="Shape 312"/>
          <p:cNvSpPr>
            <a:spLocks noGrp="1"/>
          </p:cNvSpPr>
          <p:nvPr>
            <p:ph type="pic" sz="half" idx="14"/>
          </p:nvPr>
        </p:nvSpPr>
        <p:spPr>
          <a:xfrm>
            <a:off x="635000" y="2857500"/>
            <a:ext cx="5791200" cy="5626100"/>
          </a:xfrm>
          <a:prstGeom prst="rect">
            <a:avLst/>
          </a:prstGeom>
        </p:spPr>
        <p:txBody>
          <a:bodyPr lIns="91439" tIns="45719" rIns="91439" bIns="45719"/>
          <a:lstStyle/>
          <a:p>
            <a:endParaRPr/>
          </a:p>
        </p:txBody>
      </p:sp>
      <p:sp>
        <p:nvSpPr>
          <p:cNvPr id="313" name="Shape 313"/>
          <p:cNvSpPr>
            <a:spLocks noGrp="1"/>
          </p:cNvSpPr>
          <p:nvPr>
            <p:ph type="title"/>
          </p:nvPr>
        </p:nvSpPr>
        <p:spPr>
          <a:xfrm>
            <a:off x="6807200" y="889000"/>
            <a:ext cx="5270500" cy="5156200"/>
          </a:xfrm>
          <a:prstGeom prst="rect">
            <a:avLst/>
          </a:prstGeom>
        </p:spPr>
        <p:txBody>
          <a:bodyPr lIns="0" tIns="0" rIns="0" bIns="0"/>
          <a:lstStyle>
            <a:lvl1pPr algn="r">
              <a:defRPr>
                <a:solidFill>
                  <a:srgbClr val="3B424F"/>
                </a:solidFill>
              </a:defRPr>
            </a:lvl1pPr>
          </a:lstStyle>
          <a:p>
            <a:r>
              <a:t>Title Text</a:t>
            </a:r>
          </a:p>
        </p:txBody>
      </p:sp>
      <p:sp>
        <p:nvSpPr>
          <p:cNvPr id="314" name="Shape 314"/>
          <p:cNvSpPr>
            <a:spLocks noGrp="1"/>
          </p:cNvSpPr>
          <p:nvPr>
            <p:ph type="body" sz="quarter" idx="1"/>
          </p:nvPr>
        </p:nvSpPr>
        <p:spPr>
          <a:xfrm>
            <a:off x="6807200" y="6248400"/>
            <a:ext cx="5270500" cy="19558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4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315" name="Shape 3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 3-up - with Caption Left">
    <p:spTree>
      <p:nvGrpSpPr>
        <p:cNvPr id="1" name=""/>
        <p:cNvGrpSpPr/>
        <p:nvPr/>
      </p:nvGrpSpPr>
      <p:grpSpPr>
        <a:xfrm>
          <a:off x="0" y="0"/>
          <a:ext cx="0" cy="0"/>
          <a:chOff x="0" y="0"/>
          <a:chExt cx="0" cy="0"/>
        </a:xfrm>
      </p:grpSpPr>
      <p:sp>
        <p:nvSpPr>
          <p:cNvPr id="322" name="Shape 322"/>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23"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324" name="Shape 324"/>
          <p:cNvSpPr>
            <a:spLocks noGrp="1"/>
          </p:cNvSpPr>
          <p:nvPr>
            <p:ph type="pic" sz="quarter" idx="13"/>
          </p:nvPr>
        </p:nvSpPr>
        <p:spPr>
          <a:xfrm>
            <a:off x="6553200" y="635000"/>
            <a:ext cx="5835734" cy="3873500"/>
          </a:xfrm>
          <a:prstGeom prst="rect">
            <a:avLst/>
          </a:prstGeom>
        </p:spPr>
        <p:txBody>
          <a:bodyPr lIns="91439" tIns="45719" rIns="91439" bIns="45719"/>
          <a:lstStyle/>
          <a:p>
            <a:endParaRPr/>
          </a:p>
        </p:txBody>
      </p:sp>
      <p:sp>
        <p:nvSpPr>
          <p:cNvPr id="325" name="Shape 325"/>
          <p:cNvSpPr>
            <a:spLocks noGrp="1"/>
          </p:cNvSpPr>
          <p:nvPr>
            <p:ph type="pic" sz="quarter" idx="14"/>
          </p:nvPr>
        </p:nvSpPr>
        <p:spPr>
          <a:xfrm>
            <a:off x="6565900" y="4622800"/>
            <a:ext cx="2841417" cy="3873500"/>
          </a:xfrm>
          <a:prstGeom prst="rect">
            <a:avLst/>
          </a:prstGeom>
        </p:spPr>
        <p:txBody>
          <a:bodyPr lIns="91439" tIns="45719" rIns="91439" bIns="45719"/>
          <a:lstStyle/>
          <a:p>
            <a:endParaRPr/>
          </a:p>
        </p:txBody>
      </p:sp>
      <p:sp>
        <p:nvSpPr>
          <p:cNvPr id="326" name="Shape 326"/>
          <p:cNvSpPr>
            <a:spLocks noGrp="1"/>
          </p:cNvSpPr>
          <p:nvPr>
            <p:ph type="pic" sz="quarter" idx="15"/>
          </p:nvPr>
        </p:nvSpPr>
        <p:spPr>
          <a:xfrm>
            <a:off x="9525000" y="4622800"/>
            <a:ext cx="2854158" cy="3873500"/>
          </a:xfrm>
          <a:prstGeom prst="rect">
            <a:avLst/>
          </a:prstGeom>
        </p:spPr>
        <p:txBody>
          <a:bodyPr lIns="91439" tIns="45719" rIns="91439" bIns="45719"/>
          <a:lstStyle/>
          <a:p>
            <a:endParaRPr/>
          </a:p>
        </p:txBody>
      </p:sp>
      <p:sp>
        <p:nvSpPr>
          <p:cNvPr id="327" name="Shape 327"/>
          <p:cNvSpPr>
            <a:spLocks noGrp="1"/>
          </p:cNvSpPr>
          <p:nvPr>
            <p:ph type="title"/>
          </p:nvPr>
        </p:nvSpPr>
        <p:spPr>
          <a:xfrm>
            <a:off x="889000" y="889000"/>
            <a:ext cx="5270500" cy="5156200"/>
          </a:xfrm>
          <a:prstGeom prst="rect">
            <a:avLst/>
          </a:prstGeom>
        </p:spPr>
        <p:txBody>
          <a:bodyPr lIns="0" tIns="0" rIns="0" bIns="0"/>
          <a:lstStyle>
            <a:lvl1pPr>
              <a:defRPr>
                <a:solidFill>
                  <a:srgbClr val="3B424F"/>
                </a:solidFill>
              </a:defRPr>
            </a:lvl1pPr>
          </a:lstStyle>
          <a:p>
            <a:r>
              <a:t>Title Text</a:t>
            </a:r>
          </a:p>
        </p:txBody>
      </p:sp>
      <p:sp>
        <p:nvSpPr>
          <p:cNvPr id="328" name="Shape 328"/>
          <p:cNvSpPr>
            <a:spLocks noGrp="1"/>
          </p:cNvSpPr>
          <p:nvPr>
            <p:ph type="body" sz="quarter" idx="1"/>
          </p:nvPr>
        </p:nvSpPr>
        <p:spPr>
          <a:xfrm>
            <a:off x="889000" y="6248400"/>
            <a:ext cx="5270500" cy="1955800"/>
          </a:xfrm>
          <a:prstGeom prst="rect">
            <a:avLst/>
          </a:prstGeom>
        </p:spPr>
        <p:txBody>
          <a:bodyPr lIns="0" tIns="0" rIns="0" bIns="0"/>
          <a:lstStyle>
            <a:lvl1pPr marL="0" indent="0">
              <a:buClrTx/>
              <a:buSzTx/>
              <a:buNone/>
              <a:defRPr sz="1600">
                <a:solidFill>
                  <a:srgbClr val="777579"/>
                </a:solidFill>
              </a:defRPr>
            </a:lvl1pPr>
            <a:lvl2pPr marL="0" indent="0">
              <a:buClrTx/>
              <a:buSzTx/>
              <a:buNone/>
              <a:defRPr sz="1200">
                <a:solidFill>
                  <a:srgbClr val="777579"/>
                </a:solidFill>
              </a:defRPr>
            </a:lvl2pPr>
            <a:lvl3pPr marL="0" indent="0">
              <a:buClrTx/>
              <a:buSzTx/>
              <a:buNone/>
              <a:defRPr sz="1200">
                <a:solidFill>
                  <a:srgbClr val="777579"/>
                </a:solidFill>
              </a:defRPr>
            </a:lvl3pPr>
            <a:lvl4pPr marL="0" indent="0">
              <a:buClrTx/>
              <a:buSzTx/>
              <a:buNone/>
              <a:defRPr sz="1200">
                <a:solidFill>
                  <a:srgbClr val="777579"/>
                </a:solidFill>
              </a:defRPr>
            </a:lvl4pPr>
            <a:lvl5pPr marL="0" indent="0">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329" name="Shape 3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Photo - 3-up - with Caption Right">
    <p:spTree>
      <p:nvGrpSpPr>
        <p:cNvPr id="1" name=""/>
        <p:cNvGrpSpPr/>
        <p:nvPr/>
      </p:nvGrpSpPr>
      <p:grpSpPr>
        <a:xfrm>
          <a:off x="0" y="0"/>
          <a:ext cx="0" cy="0"/>
          <a:chOff x="0" y="0"/>
          <a:chExt cx="0" cy="0"/>
        </a:xfrm>
      </p:grpSpPr>
      <p:sp>
        <p:nvSpPr>
          <p:cNvPr id="336" name="Shape 336"/>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37"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338" name="Shape 338"/>
          <p:cNvSpPr>
            <a:spLocks noGrp="1"/>
          </p:cNvSpPr>
          <p:nvPr>
            <p:ph type="pic" sz="quarter" idx="13"/>
          </p:nvPr>
        </p:nvSpPr>
        <p:spPr>
          <a:xfrm>
            <a:off x="635000" y="635000"/>
            <a:ext cx="2841417" cy="3873500"/>
          </a:xfrm>
          <a:prstGeom prst="rect">
            <a:avLst/>
          </a:prstGeom>
        </p:spPr>
        <p:txBody>
          <a:bodyPr lIns="91439" tIns="45719" rIns="91439" bIns="45719"/>
          <a:lstStyle/>
          <a:p>
            <a:endParaRPr/>
          </a:p>
        </p:txBody>
      </p:sp>
      <p:sp>
        <p:nvSpPr>
          <p:cNvPr id="339" name="Shape 339"/>
          <p:cNvSpPr>
            <a:spLocks noGrp="1"/>
          </p:cNvSpPr>
          <p:nvPr>
            <p:ph type="pic" sz="quarter" idx="14"/>
          </p:nvPr>
        </p:nvSpPr>
        <p:spPr>
          <a:xfrm>
            <a:off x="3594100" y="635000"/>
            <a:ext cx="2845905" cy="7851648"/>
          </a:xfrm>
          <a:prstGeom prst="rect">
            <a:avLst/>
          </a:prstGeom>
        </p:spPr>
        <p:txBody>
          <a:bodyPr lIns="91439" tIns="45719" rIns="91439" bIns="45719"/>
          <a:lstStyle/>
          <a:p>
            <a:endParaRPr/>
          </a:p>
        </p:txBody>
      </p:sp>
      <p:sp>
        <p:nvSpPr>
          <p:cNvPr id="340" name="Shape 340"/>
          <p:cNvSpPr>
            <a:spLocks noGrp="1"/>
          </p:cNvSpPr>
          <p:nvPr>
            <p:ph type="pic" sz="quarter" idx="15"/>
          </p:nvPr>
        </p:nvSpPr>
        <p:spPr>
          <a:xfrm>
            <a:off x="635000" y="4622800"/>
            <a:ext cx="2841417" cy="3873500"/>
          </a:xfrm>
          <a:prstGeom prst="rect">
            <a:avLst/>
          </a:prstGeom>
        </p:spPr>
        <p:txBody>
          <a:bodyPr lIns="91439" tIns="45719" rIns="91439" bIns="45719"/>
          <a:lstStyle/>
          <a:p>
            <a:endParaRPr/>
          </a:p>
        </p:txBody>
      </p:sp>
      <p:sp>
        <p:nvSpPr>
          <p:cNvPr id="341" name="Shape 341"/>
          <p:cNvSpPr>
            <a:spLocks noGrp="1"/>
          </p:cNvSpPr>
          <p:nvPr>
            <p:ph type="title"/>
          </p:nvPr>
        </p:nvSpPr>
        <p:spPr>
          <a:xfrm>
            <a:off x="6807200" y="889000"/>
            <a:ext cx="5270500" cy="5156200"/>
          </a:xfrm>
          <a:prstGeom prst="rect">
            <a:avLst/>
          </a:prstGeom>
        </p:spPr>
        <p:txBody>
          <a:bodyPr lIns="0" tIns="0" rIns="0" bIns="0"/>
          <a:lstStyle>
            <a:lvl1pPr algn="r">
              <a:defRPr>
                <a:solidFill>
                  <a:srgbClr val="3B424F"/>
                </a:solidFill>
              </a:defRPr>
            </a:lvl1pPr>
          </a:lstStyle>
          <a:p>
            <a:r>
              <a:t>Title Text</a:t>
            </a:r>
          </a:p>
        </p:txBody>
      </p:sp>
      <p:sp>
        <p:nvSpPr>
          <p:cNvPr id="342" name="Shape 342"/>
          <p:cNvSpPr>
            <a:spLocks noGrp="1"/>
          </p:cNvSpPr>
          <p:nvPr>
            <p:ph type="body" sz="quarter" idx="1"/>
          </p:nvPr>
        </p:nvSpPr>
        <p:spPr>
          <a:xfrm>
            <a:off x="6807200" y="6248400"/>
            <a:ext cx="5270500" cy="19558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343" name="Shape 3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Photo - 4-up - with Caption Left">
    <p:spTree>
      <p:nvGrpSpPr>
        <p:cNvPr id="1" name=""/>
        <p:cNvGrpSpPr/>
        <p:nvPr/>
      </p:nvGrpSpPr>
      <p:grpSpPr>
        <a:xfrm>
          <a:off x="0" y="0"/>
          <a:ext cx="0" cy="0"/>
          <a:chOff x="0" y="0"/>
          <a:chExt cx="0" cy="0"/>
        </a:xfrm>
      </p:grpSpPr>
      <p:sp>
        <p:nvSpPr>
          <p:cNvPr id="350" name="Shape 350"/>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51" name="droppedImage.pdf"/>
          <p:cNvPicPr>
            <a:picLocks noChangeAspect="1"/>
          </p:cNvPicPr>
          <p:nvPr/>
        </p:nvPicPr>
        <p:blipFill>
          <a:blip r:embed="rId2"/>
          <a:stretch>
            <a:fillRect/>
          </a:stretch>
        </p:blipFill>
        <p:spPr>
          <a:xfrm>
            <a:off x="10027977" y="8497348"/>
            <a:ext cx="1834260" cy="780289"/>
          </a:xfrm>
          <a:prstGeom prst="rect">
            <a:avLst/>
          </a:prstGeom>
          <a:ln w="12700">
            <a:miter lim="400000"/>
          </a:ln>
        </p:spPr>
      </p:pic>
      <p:sp>
        <p:nvSpPr>
          <p:cNvPr id="352" name="Shape 352"/>
          <p:cNvSpPr>
            <a:spLocks noGrp="1"/>
          </p:cNvSpPr>
          <p:nvPr>
            <p:ph type="pic" sz="quarter" idx="13"/>
          </p:nvPr>
        </p:nvSpPr>
        <p:spPr>
          <a:xfrm>
            <a:off x="6565900" y="635000"/>
            <a:ext cx="2841417" cy="3873500"/>
          </a:xfrm>
          <a:prstGeom prst="rect">
            <a:avLst/>
          </a:prstGeom>
        </p:spPr>
        <p:txBody>
          <a:bodyPr lIns="91439" tIns="45719" rIns="91439" bIns="45719"/>
          <a:lstStyle/>
          <a:p>
            <a:endParaRPr/>
          </a:p>
        </p:txBody>
      </p:sp>
      <p:sp>
        <p:nvSpPr>
          <p:cNvPr id="353" name="Shape 353"/>
          <p:cNvSpPr>
            <a:spLocks noGrp="1"/>
          </p:cNvSpPr>
          <p:nvPr>
            <p:ph type="pic" sz="quarter" idx="14"/>
          </p:nvPr>
        </p:nvSpPr>
        <p:spPr>
          <a:xfrm>
            <a:off x="9525000" y="635000"/>
            <a:ext cx="2854158" cy="3873500"/>
          </a:xfrm>
          <a:prstGeom prst="rect">
            <a:avLst/>
          </a:prstGeom>
        </p:spPr>
        <p:txBody>
          <a:bodyPr lIns="91439" tIns="45719" rIns="91439" bIns="45719"/>
          <a:lstStyle/>
          <a:p>
            <a:endParaRPr/>
          </a:p>
        </p:txBody>
      </p:sp>
      <p:sp>
        <p:nvSpPr>
          <p:cNvPr id="354" name="Shape 354"/>
          <p:cNvSpPr>
            <a:spLocks noGrp="1"/>
          </p:cNvSpPr>
          <p:nvPr>
            <p:ph type="pic" sz="quarter" idx="15"/>
          </p:nvPr>
        </p:nvSpPr>
        <p:spPr>
          <a:xfrm>
            <a:off x="6565900" y="4622800"/>
            <a:ext cx="2841417" cy="3873500"/>
          </a:xfrm>
          <a:prstGeom prst="rect">
            <a:avLst/>
          </a:prstGeom>
        </p:spPr>
        <p:txBody>
          <a:bodyPr lIns="91439" tIns="45719" rIns="91439" bIns="45719"/>
          <a:lstStyle/>
          <a:p>
            <a:endParaRPr/>
          </a:p>
        </p:txBody>
      </p:sp>
      <p:sp>
        <p:nvSpPr>
          <p:cNvPr id="355" name="Shape 355"/>
          <p:cNvSpPr>
            <a:spLocks noGrp="1"/>
          </p:cNvSpPr>
          <p:nvPr>
            <p:ph type="pic" sz="quarter" idx="16"/>
          </p:nvPr>
        </p:nvSpPr>
        <p:spPr>
          <a:xfrm>
            <a:off x="9525000" y="4622800"/>
            <a:ext cx="2854158" cy="3873500"/>
          </a:xfrm>
          <a:prstGeom prst="rect">
            <a:avLst/>
          </a:prstGeom>
        </p:spPr>
        <p:txBody>
          <a:bodyPr lIns="91439" tIns="45719" rIns="91439" bIns="45719"/>
          <a:lstStyle/>
          <a:p>
            <a:endParaRPr/>
          </a:p>
        </p:txBody>
      </p:sp>
      <p:sp>
        <p:nvSpPr>
          <p:cNvPr id="356" name="Shape 356"/>
          <p:cNvSpPr>
            <a:spLocks noGrp="1"/>
          </p:cNvSpPr>
          <p:nvPr>
            <p:ph type="title"/>
          </p:nvPr>
        </p:nvSpPr>
        <p:spPr>
          <a:xfrm>
            <a:off x="889000" y="889000"/>
            <a:ext cx="5270500" cy="5156200"/>
          </a:xfrm>
          <a:prstGeom prst="rect">
            <a:avLst/>
          </a:prstGeom>
        </p:spPr>
        <p:txBody>
          <a:bodyPr/>
          <a:lstStyle>
            <a:lvl1pPr>
              <a:defRPr>
                <a:solidFill>
                  <a:srgbClr val="3B424F"/>
                </a:solidFill>
              </a:defRPr>
            </a:lvl1pPr>
          </a:lstStyle>
          <a:p>
            <a:r>
              <a:t>Title Text</a:t>
            </a:r>
          </a:p>
        </p:txBody>
      </p:sp>
      <p:sp>
        <p:nvSpPr>
          <p:cNvPr id="357" name="Shape 357"/>
          <p:cNvSpPr>
            <a:spLocks noGrp="1"/>
          </p:cNvSpPr>
          <p:nvPr>
            <p:ph type="body" sz="quarter" idx="1"/>
          </p:nvPr>
        </p:nvSpPr>
        <p:spPr>
          <a:xfrm>
            <a:off x="889000" y="6248400"/>
            <a:ext cx="5270500" cy="2654300"/>
          </a:xfrm>
          <a:prstGeom prst="rect">
            <a:avLst/>
          </a:prstGeom>
        </p:spPr>
        <p:txBody>
          <a:bodyPr/>
          <a:lstStyle>
            <a:lvl1pPr marL="0" indent="0">
              <a:buSzTx/>
              <a:buNone/>
              <a:defRPr sz="2400">
                <a:solidFill>
                  <a:srgbClr val="777579"/>
                </a:solidFill>
              </a:defRPr>
            </a:lvl1pPr>
            <a:lvl2pPr marL="0" indent="0">
              <a:buSzTx/>
              <a:buNone/>
              <a:defRPr sz="2200">
                <a:solidFill>
                  <a:srgbClr val="777579"/>
                </a:solidFill>
              </a:defRPr>
            </a:lvl2pPr>
            <a:lvl3pPr marL="0" indent="0">
              <a:buSzTx/>
              <a:buNone/>
              <a:defRPr sz="2000">
                <a:solidFill>
                  <a:srgbClr val="777579"/>
                </a:solidFill>
              </a:defRPr>
            </a:lvl3pPr>
            <a:lvl4pPr marL="0" indent="0">
              <a:buSzTx/>
              <a:buNone/>
              <a:defRPr sz="1600">
                <a:solidFill>
                  <a:srgbClr val="777579"/>
                </a:solidFill>
              </a:defRPr>
            </a:lvl4pPr>
            <a:lvl5pPr marL="0" indent="0">
              <a:buSzTx/>
              <a:buNone/>
              <a:defRPr sz="16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358" name="Shape 3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4 Column Photo Alt">
    <p:spTree>
      <p:nvGrpSpPr>
        <p:cNvPr id="1" name=""/>
        <p:cNvGrpSpPr/>
        <p:nvPr/>
      </p:nvGrpSpPr>
      <p:grpSpPr>
        <a:xfrm>
          <a:off x="0" y="0"/>
          <a:ext cx="0" cy="0"/>
          <a:chOff x="0" y="0"/>
          <a:chExt cx="0" cy="0"/>
        </a:xfrm>
      </p:grpSpPr>
      <p:sp>
        <p:nvSpPr>
          <p:cNvPr id="365" name="Shape 365"/>
          <p:cNvSpPr/>
          <p:nvPr/>
        </p:nvSpPr>
        <p:spPr>
          <a:xfrm>
            <a:off x="4445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mn-lt"/>
                <a:ea typeface="+mn-ea"/>
                <a:cs typeface="+mn-cs"/>
                <a:sym typeface="Helvetica"/>
              </a:defRPr>
            </a:pPr>
            <a:endParaRPr/>
          </a:p>
        </p:txBody>
      </p:sp>
      <p:pic>
        <p:nvPicPr>
          <p:cNvPr id="366"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367" name="Shape 367"/>
          <p:cNvSpPr>
            <a:spLocks noGrp="1"/>
          </p:cNvSpPr>
          <p:nvPr>
            <p:ph type="body" sz="quarter" idx="13"/>
          </p:nvPr>
        </p:nvSpPr>
        <p:spPr>
          <a:xfrm>
            <a:off x="1001243" y="4483100"/>
            <a:ext cx="2108201" cy="533401"/>
          </a:xfrm>
          <a:prstGeom prst="rect">
            <a:avLst/>
          </a:prstGeom>
        </p:spPr>
        <p:txBody>
          <a:bodyPr anchor="b">
            <a:spAutoFit/>
          </a:bodyPr>
          <a:lstStyle>
            <a:lvl1pPr marL="0" indent="0" algn="ctr">
              <a:spcBef>
                <a:spcPts val="0"/>
              </a:spcBef>
              <a:buClrTx/>
              <a:buSzTx/>
              <a:buNone/>
              <a:defRPr sz="2800"/>
            </a:lvl1pPr>
          </a:lstStyle>
          <a:p>
            <a:r>
              <a:t>Text</a:t>
            </a:r>
          </a:p>
        </p:txBody>
      </p:sp>
      <p:sp>
        <p:nvSpPr>
          <p:cNvPr id="368" name="Shape 368"/>
          <p:cNvSpPr>
            <a:spLocks noGrp="1"/>
          </p:cNvSpPr>
          <p:nvPr>
            <p:ph type="pic" sz="quarter" idx="14"/>
          </p:nvPr>
        </p:nvSpPr>
        <p:spPr>
          <a:xfrm>
            <a:off x="635000" y="635000"/>
            <a:ext cx="2832100" cy="2489200"/>
          </a:xfrm>
          <a:prstGeom prst="rect">
            <a:avLst/>
          </a:prstGeom>
        </p:spPr>
        <p:txBody>
          <a:bodyPr lIns="91439" tIns="45719" rIns="91439" bIns="45719"/>
          <a:lstStyle/>
          <a:p>
            <a:endParaRPr/>
          </a:p>
        </p:txBody>
      </p:sp>
      <p:sp>
        <p:nvSpPr>
          <p:cNvPr id="369" name="Shape 369"/>
          <p:cNvSpPr>
            <a:spLocks noGrp="1"/>
          </p:cNvSpPr>
          <p:nvPr>
            <p:ph type="pic" sz="quarter" idx="15"/>
          </p:nvPr>
        </p:nvSpPr>
        <p:spPr>
          <a:xfrm>
            <a:off x="3594100" y="635000"/>
            <a:ext cx="2844800" cy="2489200"/>
          </a:xfrm>
          <a:prstGeom prst="rect">
            <a:avLst/>
          </a:prstGeom>
        </p:spPr>
        <p:txBody>
          <a:bodyPr lIns="91439" tIns="45719" rIns="91439" bIns="45719"/>
          <a:lstStyle/>
          <a:p>
            <a:endParaRPr/>
          </a:p>
        </p:txBody>
      </p:sp>
      <p:sp>
        <p:nvSpPr>
          <p:cNvPr id="370" name="Shape 370"/>
          <p:cNvSpPr>
            <a:spLocks noGrp="1"/>
          </p:cNvSpPr>
          <p:nvPr>
            <p:ph type="pic" sz="quarter" idx="16"/>
          </p:nvPr>
        </p:nvSpPr>
        <p:spPr>
          <a:xfrm>
            <a:off x="6565900" y="635000"/>
            <a:ext cx="2832100" cy="2489200"/>
          </a:xfrm>
          <a:prstGeom prst="rect">
            <a:avLst/>
          </a:prstGeom>
        </p:spPr>
        <p:txBody>
          <a:bodyPr lIns="91439" tIns="45719" rIns="91439" bIns="45719"/>
          <a:lstStyle/>
          <a:p>
            <a:endParaRPr/>
          </a:p>
        </p:txBody>
      </p:sp>
      <p:sp>
        <p:nvSpPr>
          <p:cNvPr id="371" name="Shape 371"/>
          <p:cNvSpPr>
            <a:spLocks noGrp="1"/>
          </p:cNvSpPr>
          <p:nvPr>
            <p:ph type="pic" sz="quarter" idx="17"/>
          </p:nvPr>
        </p:nvSpPr>
        <p:spPr>
          <a:xfrm>
            <a:off x="9525000" y="635000"/>
            <a:ext cx="2844800" cy="2489200"/>
          </a:xfrm>
          <a:prstGeom prst="rect">
            <a:avLst/>
          </a:prstGeom>
        </p:spPr>
        <p:txBody>
          <a:bodyPr lIns="91439" tIns="45719" rIns="91439" bIns="45719"/>
          <a:lstStyle/>
          <a:p>
            <a:endParaRPr/>
          </a:p>
        </p:txBody>
      </p:sp>
      <p:sp>
        <p:nvSpPr>
          <p:cNvPr id="372" name="Shape 372"/>
          <p:cNvSpPr>
            <a:spLocks noGrp="1"/>
          </p:cNvSpPr>
          <p:nvPr>
            <p:ph type="body" sz="quarter" idx="18"/>
          </p:nvPr>
        </p:nvSpPr>
        <p:spPr>
          <a:xfrm>
            <a:off x="9891244" y="5207000"/>
            <a:ext cx="2108201" cy="431800"/>
          </a:xfrm>
          <a:prstGeom prst="rect">
            <a:avLst/>
          </a:prstGeom>
        </p:spPr>
        <p:txBody>
          <a:bodyPr>
            <a:spAutoFit/>
          </a:bodyPr>
          <a:lstStyle>
            <a:lvl1pPr marL="0" indent="0" algn="ctr">
              <a:spcBef>
                <a:spcPts val="0"/>
              </a:spcBef>
              <a:buClrTx/>
              <a:buSzTx/>
              <a:buNone/>
              <a:defRPr sz="2200">
                <a:solidFill>
                  <a:srgbClr val="777579"/>
                </a:solidFill>
              </a:defRPr>
            </a:lvl1pPr>
          </a:lstStyle>
          <a:p>
            <a:r>
              <a:t>Text</a:t>
            </a:r>
          </a:p>
        </p:txBody>
      </p:sp>
      <p:sp>
        <p:nvSpPr>
          <p:cNvPr id="373" name="Shape 373"/>
          <p:cNvSpPr>
            <a:spLocks noGrp="1"/>
          </p:cNvSpPr>
          <p:nvPr>
            <p:ph type="body" sz="quarter" idx="19"/>
          </p:nvPr>
        </p:nvSpPr>
        <p:spPr>
          <a:xfrm>
            <a:off x="9891244" y="4483100"/>
            <a:ext cx="2108201" cy="533401"/>
          </a:xfrm>
          <a:prstGeom prst="rect">
            <a:avLst/>
          </a:prstGeom>
        </p:spPr>
        <p:txBody>
          <a:bodyPr anchor="b">
            <a:spAutoFit/>
          </a:bodyPr>
          <a:lstStyle>
            <a:lvl1pPr marL="0" indent="0" algn="ctr">
              <a:spcBef>
                <a:spcPts val="0"/>
              </a:spcBef>
              <a:buClrTx/>
              <a:buSzTx/>
              <a:buNone/>
              <a:defRPr sz="2800"/>
            </a:lvl1pPr>
          </a:lstStyle>
          <a:p>
            <a:r>
              <a:t>Text</a:t>
            </a:r>
          </a:p>
        </p:txBody>
      </p:sp>
      <p:sp>
        <p:nvSpPr>
          <p:cNvPr id="374" name="Shape 374"/>
          <p:cNvSpPr>
            <a:spLocks noGrp="1"/>
          </p:cNvSpPr>
          <p:nvPr>
            <p:ph type="body" sz="quarter" idx="20"/>
          </p:nvPr>
        </p:nvSpPr>
        <p:spPr>
          <a:xfrm>
            <a:off x="6932144" y="5207000"/>
            <a:ext cx="2108201" cy="431800"/>
          </a:xfrm>
          <a:prstGeom prst="rect">
            <a:avLst/>
          </a:prstGeom>
        </p:spPr>
        <p:txBody>
          <a:bodyPr>
            <a:spAutoFit/>
          </a:bodyPr>
          <a:lstStyle>
            <a:lvl1pPr marL="0" indent="0" algn="ctr">
              <a:spcBef>
                <a:spcPts val="0"/>
              </a:spcBef>
              <a:buClrTx/>
              <a:buSzTx/>
              <a:buNone/>
              <a:defRPr sz="2200">
                <a:solidFill>
                  <a:srgbClr val="777579"/>
                </a:solidFill>
              </a:defRPr>
            </a:lvl1pPr>
          </a:lstStyle>
          <a:p>
            <a:r>
              <a:t>Text</a:t>
            </a:r>
          </a:p>
        </p:txBody>
      </p:sp>
      <p:sp>
        <p:nvSpPr>
          <p:cNvPr id="375" name="Shape 375"/>
          <p:cNvSpPr>
            <a:spLocks noGrp="1"/>
          </p:cNvSpPr>
          <p:nvPr>
            <p:ph type="body" sz="quarter" idx="21"/>
          </p:nvPr>
        </p:nvSpPr>
        <p:spPr>
          <a:xfrm>
            <a:off x="6932144" y="4483100"/>
            <a:ext cx="2108201" cy="533401"/>
          </a:xfrm>
          <a:prstGeom prst="rect">
            <a:avLst/>
          </a:prstGeom>
        </p:spPr>
        <p:txBody>
          <a:bodyPr anchor="b">
            <a:spAutoFit/>
          </a:bodyPr>
          <a:lstStyle>
            <a:lvl1pPr marL="0" indent="0" algn="ctr">
              <a:spcBef>
                <a:spcPts val="0"/>
              </a:spcBef>
              <a:buClrTx/>
              <a:buSzTx/>
              <a:buNone/>
              <a:defRPr sz="2800"/>
            </a:lvl1pPr>
          </a:lstStyle>
          <a:p>
            <a:r>
              <a:t>Text</a:t>
            </a:r>
          </a:p>
        </p:txBody>
      </p:sp>
      <p:sp>
        <p:nvSpPr>
          <p:cNvPr id="376" name="Shape 376"/>
          <p:cNvSpPr>
            <a:spLocks noGrp="1"/>
          </p:cNvSpPr>
          <p:nvPr>
            <p:ph type="body" sz="quarter" idx="22"/>
          </p:nvPr>
        </p:nvSpPr>
        <p:spPr>
          <a:xfrm>
            <a:off x="3960343" y="5207000"/>
            <a:ext cx="2108201" cy="431800"/>
          </a:xfrm>
          <a:prstGeom prst="rect">
            <a:avLst/>
          </a:prstGeom>
        </p:spPr>
        <p:txBody>
          <a:bodyPr>
            <a:spAutoFit/>
          </a:bodyPr>
          <a:lstStyle>
            <a:lvl1pPr marL="0" indent="0" algn="ctr">
              <a:spcBef>
                <a:spcPts val="0"/>
              </a:spcBef>
              <a:buClrTx/>
              <a:buSzTx/>
              <a:buNone/>
              <a:defRPr sz="2200">
                <a:solidFill>
                  <a:srgbClr val="777579"/>
                </a:solidFill>
              </a:defRPr>
            </a:lvl1pPr>
          </a:lstStyle>
          <a:p>
            <a:r>
              <a:t>Text</a:t>
            </a:r>
          </a:p>
        </p:txBody>
      </p:sp>
      <p:sp>
        <p:nvSpPr>
          <p:cNvPr id="377" name="Shape 377"/>
          <p:cNvSpPr>
            <a:spLocks noGrp="1"/>
          </p:cNvSpPr>
          <p:nvPr>
            <p:ph type="body" sz="quarter" idx="23"/>
          </p:nvPr>
        </p:nvSpPr>
        <p:spPr>
          <a:xfrm>
            <a:off x="3960343" y="4483100"/>
            <a:ext cx="2108201" cy="533401"/>
          </a:xfrm>
          <a:prstGeom prst="rect">
            <a:avLst/>
          </a:prstGeom>
        </p:spPr>
        <p:txBody>
          <a:bodyPr anchor="b">
            <a:spAutoFit/>
          </a:bodyPr>
          <a:lstStyle>
            <a:lvl1pPr marL="0" indent="0" algn="ctr">
              <a:spcBef>
                <a:spcPts val="0"/>
              </a:spcBef>
              <a:buClrTx/>
              <a:buSzTx/>
              <a:buNone/>
              <a:defRPr sz="2800"/>
            </a:lvl1pPr>
          </a:lstStyle>
          <a:p>
            <a:r>
              <a:t>Text</a:t>
            </a:r>
          </a:p>
        </p:txBody>
      </p:sp>
      <p:sp>
        <p:nvSpPr>
          <p:cNvPr id="378" name="Shape 378"/>
          <p:cNvSpPr>
            <a:spLocks noGrp="1"/>
          </p:cNvSpPr>
          <p:nvPr>
            <p:ph type="body" sz="quarter" idx="24"/>
          </p:nvPr>
        </p:nvSpPr>
        <p:spPr>
          <a:xfrm>
            <a:off x="1001243" y="5207000"/>
            <a:ext cx="2108201" cy="431800"/>
          </a:xfrm>
          <a:prstGeom prst="rect">
            <a:avLst/>
          </a:prstGeom>
        </p:spPr>
        <p:txBody>
          <a:bodyPr>
            <a:spAutoFit/>
          </a:bodyPr>
          <a:lstStyle>
            <a:lvl1pPr marL="0" indent="0" algn="ctr">
              <a:spcBef>
                <a:spcPts val="0"/>
              </a:spcBef>
              <a:buClrTx/>
              <a:buSzTx/>
              <a:buNone/>
              <a:defRPr sz="2200">
                <a:solidFill>
                  <a:srgbClr val="777579"/>
                </a:solidFill>
              </a:defRPr>
            </a:lvl1pPr>
          </a:lstStyle>
          <a:p>
            <a:r>
              <a:t>Text</a:t>
            </a:r>
          </a:p>
        </p:txBody>
      </p:sp>
      <p:sp>
        <p:nvSpPr>
          <p:cNvPr id="379" name="Shape 3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Final Slide Skyline">
    <p:spTree>
      <p:nvGrpSpPr>
        <p:cNvPr id="1" name=""/>
        <p:cNvGrpSpPr/>
        <p:nvPr/>
      </p:nvGrpSpPr>
      <p:grpSpPr>
        <a:xfrm>
          <a:off x="0" y="0"/>
          <a:ext cx="0" cy="0"/>
          <a:chOff x="0" y="0"/>
          <a:chExt cx="0" cy="0"/>
        </a:xfrm>
      </p:grpSpPr>
      <p:sp>
        <p:nvSpPr>
          <p:cNvPr id="386" name="Shape 386"/>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87" name="SIT_banners-view06_0.jpg"/>
          <p:cNvPicPr>
            <a:picLocks noChangeAspect="1"/>
          </p:cNvPicPr>
          <p:nvPr/>
        </p:nvPicPr>
        <p:blipFill>
          <a:blip r:embed="rId2"/>
          <a:srcRect l="27428" t="127" b="127"/>
          <a:stretch>
            <a:fillRect/>
          </a:stretch>
        </p:blipFill>
        <p:spPr>
          <a:xfrm>
            <a:off x="658018" y="655240"/>
            <a:ext cx="8727465" cy="3878512"/>
          </a:xfrm>
          <a:prstGeom prst="rect">
            <a:avLst/>
          </a:prstGeom>
          <a:ln w="12700">
            <a:miter lim="400000"/>
          </a:ln>
        </p:spPr>
      </p:pic>
      <p:sp>
        <p:nvSpPr>
          <p:cNvPr id="388" name="Shape 388"/>
          <p:cNvSpPr/>
          <p:nvPr/>
        </p:nvSpPr>
        <p:spPr>
          <a:xfrm>
            <a:off x="635000" y="6628383"/>
            <a:ext cx="10790393" cy="187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Center for Business Process Innovation				Patrick Lohmann, M.Sc.</a:t>
            </a:r>
          </a:p>
          <a:p>
            <a:pPr lvl="1" indent="0" algn="l">
              <a:spcBef>
                <a:spcPts val="300"/>
              </a:spcBef>
              <a:defRPr sz="2100">
                <a:solidFill>
                  <a:srgbClr val="444444"/>
                </a:solidFill>
                <a:latin typeface="+mn-lt"/>
                <a:ea typeface="+mn-ea"/>
                <a:cs typeface="+mn-cs"/>
                <a:sym typeface="Helvetica"/>
              </a:defRPr>
            </a:pPr>
            <a:r>
              <a:t>Prof. Dr. Michael zur Muehlen						patrick.lohmann@stevens.edu</a:t>
            </a:r>
          </a:p>
          <a:p>
            <a:pPr lvl="1" indent="0" algn="l">
              <a:spcBef>
                <a:spcPts val="300"/>
              </a:spcBef>
              <a:defRPr sz="2100">
                <a:solidFill>
                  <a:srgbClr val="444444"/>
                </a:solidFill>
                <a:latin typeface="+mn-lt"/>
                <a:ea typeface="+mn-ea"/>
                <a:cs typeface="+mn-cs"/>
                <a:sym typeface="Helvetica"/>
              </a:defRPr>
            </a:pPr>
            <a:r>
              <a:t>www.cebpi.org									www.slideshare.net/patricklohmann</a:t>
            </a:r>
          </a:p>
        </p:txBody>
      </p:sp>
      <p:sp>
        <p:nvSpPr>
          <p:cNvPr id="389" name="Shape 389"/>
          <p:cNvSpPr>
            <a:spLocks noGrp="1"/>
          </p:cNvSpPr>
          <p:nvPr>
            <p:ph type="title"/>
          </p:nvPr>
        </p:nvSpPr>
        <p:spPr>
          <a:xfrm>
            <a:off x="635000" y="4635500"/>
            <a:ext cx="11747500" cy="1587500"/>
          </a:xfrm>
          <a:prstGeom prst="rect">
            <a:avLst/>
          </a:prstGeom>
        </p:spPr>
        <p:txBody>
          <a:bodyPr anchor="ctr"/>
          <a:lstStyle>
            <a:lvl1pPr>
              <a:spcBef>
                <a:spcPts val="300"/>
              </a:spcBef>
              <a:defRPr sz="4200" b="1">
                <a:solidFill>
                  <a:srgbClr val="1C3975"/>
                </a:solidFill>
              </a:defRPr>
            </a:lvl1pPr>
          </a:lstStyle>
          <a:p>
            <a:r>
              <a:t>Title Text</a:t>
            </a:r>
          </a:p>
        </p:txBody>
      </p:sp>
      <p:sp>
        <p:nvSpPr>
          <p:cNvPr id="390" name="Shape 390"/>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391" name="Shape 391"/>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392" name="Shape 392"/>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393" name="Shape 393"/>
          <p:cNvSpPr/>
          <p:nvPr/>
        </p:nvSpPr>
        <p:spPr>
          <a:xfrm>
            <a:off x="9499600" y="656668"/>
            <a:ext cx="2832100" cy="3877232"/>
          </a:xfrm>
          <a:prstGeom prst="rect">
            <a:avLst/>
          </a:prstGeom>
          <a:solidFill>
            <a:srgbClr val="1C3975"/>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394" name="Stevens-Shield-White.pdf"/>
          <p:cNvPicPr>
            <a:picLocks noChangeAspect="1"/>
          </p:cNvPicPr>
          <p:nvPr/>
        </p:nvPicPr>
        <p:blipFill>
          <a:blip r:embed="rId3"/>
          <a:stretch>
            <a:fillRect/>
          </a:stretch>
        </p:blipFill>
        <p:spPr>
          <a:xfrm>
            <a:off x="10375900" y="863600"/>
            <a:ext cx="1082723" cy="1706880"/>
          </a:xfrm>
          <a:prstGeom prst="rect">
            <a:avLst/>
          </a:prstGeom>
          <a:ln w="12700">
            <a:miter lim="400000"/>
          </a:ln>
        </p:spPr>
      </p:pic>
      <p:pic>
        <p:nvPicPr>
          <p:cNvPr id="395" name="Stevens-Text-White.pdf"/>
          <p:cNvPicPr>
            <a:picLocks noChangeAspect="1"/>
          </p:cNvPicPr>
          <p:nvPr/>
        </p:nvPicPr>
        <p:blipFill>
          <a:blip r:embed="rId4"/>
          <a:stretch>
            <a:fillRect/>
          </a:stretch>
        </p:blipFill>
        <p:spPr>
          <a:xfrm>
            <a:off x="9525000" y="2895600"/>
            <a:ext cx="2779777" cy="965200"/>
          </a:xfrm>
          <a:prstGeom prst="rect">
            <a:avLst/>
          </a:prstGeom>
          <a:ln w="12700">
            <a:miter lim="400000"/>
          </a:ln>
        </p:spPr>
      </p:pic>
      <p:sp>
        <p:nvSpPr>
          <p:cNvPr id="396" name="Shape 396"/>
          <p:cNvSpPr/>
          <p:nvPr/>
        </p:nvSpPr>
        <p:spPr>
          <a:xfrm>
            <a:off x="661287" y="6304416"/>
            <a:ext cx="4848988" cy="6097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a:solidFill>
                  <a:srgbClr val="1C3975"/>
                </a:solidFill>
              </a:defRPr>
            </a:lvl1pPr>
          </a:lstStyle>
          <a:p>
            <a:r>
              <a:t>Thank You — Questions?</a:t>
            </a:r>
          </a:p>
        </p:txBody>
      </p:sp>
      <p:sp>
        <p:nvSpPr>
          <p:cNvPr id="397" name="Shape 3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Final Slide Babbio">
    <p:spTree>
      <p:nvGrpSpPr>
        <p:cNvPr id="1" name=""/>
        <p:cNvGrpSpPr/>
        <p:nvPr/>
      </p:nvGrpSpPr>
      <p:grpSpPr>
        <a:xfrm>
          <a:off x="0" y="0"/>
          <a:ext cx="0" cy="0"/>
          <a:chOff x="0" y="0"/>
          <a:chExt cx="0" cy="0"/>
        </a:xfrm>
      </p:grpSpPr>
      <p:sp>
        <p:nvSpPr>
          <p:cNvPr id="421" name="Shape 421"/>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422" name="413073_10150764801797889_2055024112_o.jpg"/>
          <p:cNvPicPr>
            <a:picLocks noChangeAspect="1"/>
          </p:cNvPicPr>
          <p:nvPr/>
        </p:nvPicPr>
        <p:blipFill>
          <a:blip r:embed="rId2"/>
          <a:srcRect t="16638" b="16638"/>
          <a:stretch>
            <a:fillRect/>
          </a:stretch>
        </p:blipFill>
        <p:spPr>
          <a:xfrm>
            <a:off x="658018" y="655240"/>
            <a:ext cx="8734625" cy="3878512"/>
          </a:xfrm>
          <a:prstGeom prst="rect">
            <a:avLst/>
          </a:prstGeom>
          <a:ln w="12700">
            <a:miter lim="400000"/>
          </a:ln>
        </p:spPr>
      </p:pic>
      <p:sp>
        <p:nvSpPr>
          <p:cNvPr id="423" name="Shape 423"/>
          <p:cNvSpPr/>
          <p:nvPr/>
        </p:nvSpPr>
        <p:spPr>
          <a:xfrm>
            <a:off x="635000" y="6628383"/>
            <a:ext cx="10790393" cy="187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Center for Business Process Innovation				Patrick Lohmann, M.Sc.</a:t>
            </a:r>
          </a:p>
          <a:p>
            <a:pPr lvl="1" indent="0" algn="l">
              <a:spcBef>
                <a:spcPts val="300"/>
              </a:spcBef>
              <a:defRPr sz="2100">
                <a:solidFill>
                  <a:srgbClr val="444444"/>
                </a:solidFill>
                <a:latin typeface="+mn-lt"/>
                <a:ea typeface="+mn-ea"/>
                <a:cs typeface="+mn-cs"/>
                <a:sym typeface="Helvetica"/>
              </a:defRPr>
            </a:pPr>
            <a:r>
              <a:t>Prof. Dr. Michael zur Muehlen						patrick.lohmann@stevens.edu</a:t>
            </a:r>
          </a:p>
          <a:p>
            <a:pPr lvl="1" indent="0" algn="l">
              <a:spcBef>
                <a:spcPts val="300"/>
              </a:spcBef>
              <a:defRPr sz="2100">
                <a:solidFill>
                  <a:srgbClr val="444444"/>
                </a:solidFill>
                <a:latin typeface="+mn-lt"/>
                <a:ea typeface="+mn-ea"/>
                <a:cs typeface="+mn-cs"/>
                <a:sym typeface="Helvetica"/>
              </a:defRPr>
            </a:pPr>
            <a:r>
              <a:t>www.cebpi.org									www.slideshare.net/patricklohmann</a:t>
            </a:r>
          </a:p>
        </p:txBody>
      </p:sp>
      <p:sp>
        <p:nvSpPr>
          <p:cNvPr id="424" name="Shape 424"/>
          <p:cNvSpPr>
            <a:spLocks noGrp="1"/>
          </p:cNvSpPr>
          <p:nvPr>
            <p:ph type="title"/>
          </p:nvPr>
        </p:nvSpPr>
        <p:spPr>
          <a:xfrm>
            <a:off x="635000" y="4635500"/>
            <a:ext cx="11747500" cy="1587500"/>
          </a:xfrm>
          <a:prstGeom prst="rect">
            <a:avLst/>
          </a:prstGeom>
        </p:spPr>
        <p:txBody>
          <a:bodyPr anchor="ctr"/>
          <a:lstStyle>
            <a:lvl1pPr>
              <a:spcBef>
                <a:spcPts val="300"/>
              </a:spcBef>
              <a:defRPr sz="4200" b="1">
                <a:solidFill>
                  <a:srgbClr val="1C3975"/>
                </a:solidFill>
              </a:defRPr>
            </a:lvl1pPr>
          </a:lstStyle>
          <a:p>
            <a:r>
              <a:t>Title Text</a:t>
            </a:r>
          </a:p>
        </p:txBody>
      </p:sp>
      <p:sp>
        <p:nvSpPr>
          <p:cNvPr id="425" name="Shape 425"/>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26" name="Shape 426"/>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27" name="Shape 427"/>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28" name="Shape 428"/>
          <p:cNvSpPr/>
          <p:nvPr/>
        </p:nvSpPr>
        <p:spPr>
          <a:xfrm>
            <a:off x="9499600" y="656668"/>
            <a:ext cx="2832100" cy="3877232"/>
          </a:xfrm>
          <a:prstGeom prst="rect">
            <a:avLst/>
          </a:prstGeom>
          <a:solidFill>
            <a:srgbClr val="1C3975"/>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429" name="Stevens-Shield-White.pdf"/>
          <p:cNvPicPr>
            <a:picLocks noChangeAspect="1"/>
          </p:cNvPicPr>
          <p:nvPr/>
        </p:nvPicPr>
        <p:blipFill>
          <a:blip r:embed="rId3"/>
          <a:stretch>
            <a:fillRect/>
          </a:stretch>
        </p:blipFill>
        <p:spPr>
          <a:xfrm>
            <a:off x="10375900" y="863600"/>
            <a:ext cx="1082723" cy="1706880"/>
          </a:xfrm>
          <a:prstGeom prst="rect">
            <a:avLst/>
          </a:prstGeom>
          <a:ln w="12700">
            <a:miter lim="400000"/>
          </a:ln>
        </p:spPr>
      </p:pic>
      <p:pic>
        <p:nvPicPr>
          <p:cNvPr id="430" name="Stevens-Text-White.pdf"/>
          <p:cNvPicPr>
            <a:picLocks noChangeAspect="1"/>
          </p:cNvPicPr>
          <p:nvPr/>
        </p:nvPicPr>
        <p:blipFill>
          <a:blip r:embed="rId4"/>
          <a:stretch>
            <a:fillRect/>
          </a:stretch>
        </p:blipFill>
        <p:spPr>
          <a:xfrm>
            <a:off x="9525000" y="2895600"/>
            <a:ext cx="2779777" cy="965200"/>
          </a:xfrm>
          <a:prstGeom prst="rect">
            <a:avLst/>
          </a:prstGeom>
          <a:ln w="12700">
            <a:miter lim="400000"/>
          </a:ln>
        </p:spPr>
      </p:pic>
      <p:sp>
        <p:nvSpPr>
          <p:cNvPr id="431" name="Shape 431"/>
          <p:cNvSpPr/>
          <p:nvPr/>
        </p:nvSpPr>
        <p:spPr>
          <a:xfrm>
            <a:off x="661287" y="6304416"/>
            <a:ext cx="4848988" cy="6097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a:solidFill>
                  <a:srgbClr val="1C3975"/>
                </a:solidFill>
              </a:defRPr>
            </a:lvl1pPr>
          </a:lstStyle>
          <a:p>
            <a:r>
              <a:t>Thank You — Questions?</a:t>
            </a:r>
          </a:p>
        </p:txBody>
      </p:sp>
      <p:sp>
        <p:nvSpPr>
          <p:cNvPr id="432" name="Shape 4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Final Slide Campus">
    <p:spTree>
      <p:nvGrpSpPr>
        <p:cNvPr id="1" name=""/>
        <p:cNvGrpSpPr/>
        <p:nvPr/>
      </p:nvGrpSpPr>
      <p:grpSpPr>
        <a:xfrm>
          <a:off x="0" y="0"/>
          <a:ext cx="0" cy="0"/>
          <a:chOff x="0" y="0"/>
          <a:chExt cx="0" cy="0"/>
        </a:xfrm>
      </p:grpSpPr>
      <p:sp>
        <p:nvSpPr>
          <p:cNvPr id="439" name="Shape 439"/>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440" name="463450_10151228615132889_968739524_o.jpg"/>
          <p:cNvPicPr>
            <a:picLocks noChangeAspect="1"/>
          </p:cNvPicPr>
          <p:nvPr/>
        </p:nvPicPr>
        <p:blipFill>
          <a:blip r:embed="rId2"/>
          <a:srcRect t="16688" b="16688"/>
          <a:stretch>
            <a:fillRect/>
          </a:stretch>
        </p:blipFill>
        <p:spPr>
          <a:xfrm>
            <a:off x="658018" y="655240"/>
            <a:ext cx="8734625" cy="3878512"/>
          </a:xfrm>
          <a:prstGeom prst="rect">
            <a:avLst/>
          </a:prstGeom>
          <a:ln w="12700">
            <a:miter lim="400000"/>
          </a:ln>
        </p:spPr>
      </p:pic>
      <p:sp>
        <p:nvSpPr>
          <p:cNvPr id="441" name="Shape 441"/>
          <p:cNvSpPr/>
          <p:nvPr/>
        </p:nvSpPr>
        <p:spPr>
          <a:xfrm>
            <a:off x="635000" y="6628383"/>
            <a:ext cx="10790393" cy="187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Center for Business Process Innovation				Patrick Lohmann, M.Sc.</a:t>
            </a:r>
          </a:p>
          <a:p>
            <a:pPr lvl="1" indent="0" algn="l">
              <a:spcBef>
                <a:spcPts val="300"/>
              </a:spcBef>
              <a:defRPr sz="2100">
                <a:solidFill>
                  <a:srgbClr val="444444"/>
                </a:solidFill>
                <a:latin typeface="+mn-lt"/>
                <a:ea typeface="+mn-ea"/>
                <a:cs typeface="+mn-cs"/>
                <a:sym typeface="Helvetica"/>
              </a:defRPr>
            </a:pPr>
            <a:r>
              <a:t>Prof. Dr. Michael zur Muehlen						patrick.lohmann@stevens.edu</a:t>
            </a:r>
          </a:p>
          <a:p>
            <a:pPr lvl="1" indent="0" algn="l">
              <a:spcBef>
                <a:spcPts val="300"/>
              </a:spcBef>
              <a:defRPr sz="2100">
                <a:solidFill>
                  <a:srgbClr val="444444"/>
                </a:solidFill>
                <a:latin typeface="+mn-lt"/>
                <a:ea typeface="+mn-ea"/>
                <a:cs typeface="+mn-cs"/>
                <a:sym typeface="Helvetica"/>
              </a:defRPr>
            </a:pPr>
            <a:r>
              <a:t>www.cebpi.org									www.slideshare.net/patricklohmann</a:t>
            </a:r>
          </a:p>
        </p:txBody>
      </p:sp>
      <p:sp>
        <p:nvSpPr>
          <p:cNvPr id="442" name="Shape 442"/>
          <p:cNvSpPr>
            <a:spLocks noGrp="1"/>
          </p:cNvSpPr>
          <p:nvPr>
            <p:ph type="title"/>
          </p:nvPr>
        </p:nvSpPr>
        <p:spPr>
          <a:xfrm>
            <a:off x="635000" y="4635500"/>
            <a:ext cx="11747500" cy="1587500"/>
          </a:xfrm>
          <a:prstGeom prst="rect">
            <a:avLst/>
          </a:prstGeom>
        </p:spPr>
        <p:txBody>
          <a:bodyPr anchor="ctr"/>
          <a:lstStyle>
            <a:lvl1pPr>
              <a:spcBef>
                <a:spcPts val="300"/>
              </a:spcBef>
              <a:defRPr sz="4200" b="1">
                <a:solidFill>
                  <a:srgbClr val="1C3975"/>
                </a:solidFill>
              </a:defRPr>
            </a:lvl1pPr>
          </a:lstStyle>
          <a:p>
            <a:r>
              <a:t>Title Text</a:t>
            </a:r>
          </a:p>
        </p:txBody>
      </p:sp>
      <p:sp>
        <p:nvSpPr>
          <p:cNvPr id="443" name="Shape 443"/>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44" name="Shape 444"/>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45" name="Shape 445"/>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46" name="Shape 446"/>
          <p:cNvSpPr/>
          <p:nvPr/>
        </p:nvSpPr>
        <p:spPr>
          <a:xfrm>
            <a:off x="9499600" y="656668"/>
            <a:ext cx="2832100" cy="3877232"/>
          </a:xfrm>
          <a:prstGeom prst="rect">
            <a:avLst/>
          </a:prstGeom>
          <a:solidFill>
            <a:srgbClr val="1C3975"/>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447" name="Stevens-Shield-White.pdf"/>
          <p:cNvPicPr>
            <a:picLocks noChangeAspect="1"/>
          </p:cNvPicPr>
          <p:nvPr/>
        </p:nvPicPr>
        <p:blipFill>
          <a:blip r:embed="rId3"/>
          <a:stretch>
            <a:fillRect/>
          </a:stretch>
        </p:blipFill>
        <p:spPr>
          <a:xfrm>
            <a:off x="10375900" y="863600"/>
            <a:ext cx="1082723" cy="1706880"/>
          </a:xfrm>
          <a:prstGeom prst="rect">
            <a:avLst/>
          </a:prstGeom>
          <a:ln w="12700">
            <a:miter lim="400000"/>
          </a:ln>
        </p:spPr>
      </p:pic>
      <p:pic>
        <p:nvPicPr>
          <p:cNvPr id="448" name="Stevens-Text-White.pdf"/>
          <p:cNvPicPr>
            <a:picLocks noChangeAspect="1"/>
          </p:cNvPicPr>
          <p:nvPr/>
        </p:nvPicPr>
        <p:blipFill>
          <a:blip r:embed="rId4"/>
          <a:stretch>
            <a:fillRect/>
          </a:stretch>
        </p:blipFill>
        <p:spPr>
          <a:xfrm>
            <a:off x="9525000" y="2895600"/>
            <a:ext cx="2779777" cy="965200"/>
          </a:xfrm>
          <a:prstGeom prst="rect">
            <a:avLst/>
          </a:prstGeom>
          <a:ln w="12700">
            <a:miter lim="400000"/>
          </a:ln>
        </p:spPr>
      </p:pic>
      <p:sp>
        <p:nvSpPr>
          <p:cNvPr id="449" name="Shape 449"/>
          <p:cNvSpPr/>
          <p:nvPr/>
        </p:nvSpPr>
        <p:spPr>
          <a:xfrm>
            <a:off x="661287" y="6304416"/>
            <a:ext cx="4848988" cy="6097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a:solidFill>
                  <a:srgbClr val="1C3975"/>
                </a:solidFill>
              </a:defRPr>
            </a:lvl1pPr>
          </a:lstStyle>
          <a:p>
            <a:r>
              <a:t>Thank You — Questions?</a:t>
            </a:r>
          </a:p>
        </p:txBody>
      </p:sp>
      <p:sp>
        <p:nvSpPr>
          <p:cNvPr id="450" name="Shape 4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White Title Slide Babbio">
    <p:spTree>
      <p:nvGrpSpPr>
        <p:cNvPr id="1" name=""/>
        <p:cNvGrpSpPr/>
        <p:nvPr/>
      </p:nvGrpSpPr>
      <p:grpSpPr>
        <a:xfrm>
          <a:off x="0" y="0"/>
          <a:ext cx="0" cy="0"/>
          <a:chOff x="0" y="0"/>
          <a:chExt cx="0" cy="0"/>
        </a:xfrm>
      </p:grpSpPr>
      <p:sp>
        <p:nvSpPr>
          <p:cNvPr id="47" name="Shape 47"/>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48" name="413073_10150764801797889_2055024112_o.jpg"/>
          <p:cNvPicPr>
            <a:picLocks noChangeAspect="1"/>
          </p:cNvPicPr>
          <p:nvPr/>
        </p:nvPicPr>
        <p:blipFill>
          <a:blip r:embed="rId2"/>
          <a:srcRect t="16638" b="16638"/>
          <a:stretch>
            <a:fillRect/>
          </a:stretch>
        </p:blipFill>
        <p:spPr>
          <a:xfrm>
            <a:off x="3605261" y="655954"/>
            <a:ext cx="8734625" cy="3878512"/>
          </a:xfrm>
          <a:prstGeom prst="rect">
            <a:avLst/>
          </a:prstGeom>
          <a:ln w="12700">
            <a:miter lim="400000"/>
          </a:ln>
        </p:spPr>
      </p:pic>
      <p:sp>
        <p:nvSpPr>
          <p:cNvPr id="49" name="Shape 49"/>
          <p:cNvSpPr/>
          <p:nvPr/>
        </p:nvSpPr>
        <p:spPr>
          <a:xfrm>
            <a:off x="660400" y="656668"/>
            <a:ext cx="2832100" cy="3877232"/>
          </a:xfrm>
          <a:prstGeom prst="rect">
            <a:avLst/>
          </a:prstGeom>
          <a:solidFill>
            <a:srgbClr val="94224D"/>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0" name="Shape 50"/>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51" name="Stevens-Shield-White.pdf"/>
          <p:cNvPicPr>
            <a:picLocks noChangeAspect="1"/>
          </p:cNvPicPr>
          <p:nvPr/>
        </p:nvPicPr>
        <p:blipFill>
          <a:blip r:embed="rId3"/>
          <a:stretch>
            <a:fillRect/>
          </a:stretch>
        </p:blipFill>
        <p:spPr>
          <a:xfrm>
            <a:off x="1536700" y="863600"/>
            <a:ext cx="1082723" cy="1706880"/>
          </a:xfrm>
          <a:prstGeom prst="rect">
            <a:avLst/>
          </a:prstGeom>
          <a:ln w="12700">
            <a:miter lim="400000"/>
          </a:ln>
        </p:spPr>
      </p:pic>
      <p:pic>
        <p:nvPicPr>
          <p:cNvPr id="52" name="Stevens-Text-White.pdf"/>
          <p:cNvPicPr>
            <a:picLocks noChangeAspect="1"/>
          </p:cNvPicPr>
          <p:nvPr/>
        </p:nvPicPr>
        <p:blipFill>
          <a:blip r:embed="rId4"/>
          <a:stretch>
            <a:fillRect/>
          </a:stretch>
        </p:blipFill>
        <p:spPr>
          <a:xfrm>
            <a:off x="685800" y="2895600"/>
            <a:ext cx="2779777" cy="965200"/>
          </a:xfrm>
          <a:prstGeom prst="rect">
            <a:avLst/>
          </a:prstGeom>
          <a:ln w="12700">
            <a:miter lim="400000"/>
          </a:ln>
        </p:spPr>
      </p:pic>
      <p:sp>
        <p:nvSpPr>
          <p:cNvPr id="53" name="Shape 53"/>
          <p:cNvSpPr/>
          <p:nvPr/>
        </p:nvSpPr>
        <p:spPr>
          <a:xfrm>
            <a:off x="635000" y="6412483"/>
            <a:ext cx="4872838" cy="2197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Patrick Lohmann, M.Sc.</a:t>
            </a:r>
          </a:p>
          <a:p>
            <a:pPr lvl="1" indent="0" algn="l">
              <a:spcBef>
                <a:spcPts val="300"/>
              </a:spcBef>
              <a:defRPr sz="2100">
                <a:solidFill>
                  <a:srgbClr val="444444"/>
                </a:solidFill>
                <a:latin typeface="+mn-lt"/>
                <a:ea typeface="+mn-ea"/>
                <a:cs typeface="+mn-cs"/>
                <a:sym typeface="Helvetica"/>
              </a:defRPr>
            </a:pPr>
            <a:r>
              <a:t>Center for Business Process Innovation</a:t>
            </a:r>
          </a:p>
          <a:p>
            <a:pPr lvl="1" indent="0" algn="l">
              <a:spcBef>
                <a:spcPts val="300"/>
              </a:spcBef>
              <a:defRPr sz="2100">
                <a:solidFill>
                  <a:srgbClr val="444444"/>
                </a:solidFill>
                <a:latin typeface="+mn-lt"/>
                <a:ea typeface="+mn-ea"/>
                <a:cs typeface="+mn-cs"/>
                <a:sym typeface="Helvetica"/>
              </a:defRPr>
            </a:pPr>
            <a:r>
              <a:t>School of Business</a:t>
            </a:r>
          </a:p>
          <a:p>
            <a:pPr lvl="1" indent="0" algn="l">
              <a:spcBef>
                <a:spcPts val="300"/>
              </a:spcBef>
              <a:defRPr sz="2100">
                <a:solidFill>
                  <a:srgbClr val="444444"/>
                </a:solidFill>
                <a:latin typeface="+mn-lt"/>
                <a:ea typeface="+mn-ea"/>
                <a:cs typeface="+mn-cs"/>
                <a:sym typeface="Helvetica"/>
              </a:defRPr>
            </a:pPr>
            <a:r>
              <a:t>Stevens Institute of Technology</a:t>
            </a:r>
          </a:p>
          <a:p>
            <a:pPr lvl="1" indent="0" algn="l">
              <a:spcBef>
                <a:spcPts val="300"/>
              </a:spcBef>
              <a:defRPr sz="2100">
                <a:solidFill>
                  <a:srgbClr val="444444"/>
                </a:solidFill>
                <a:latin typeface="+mn-lt"/>
                <a:ea typeface="+mn-ea"/>
                <a:cs typeface="+mn-cs"/>
                <a:sym typeface="Helvetica"/>
              </a:defRPr>
            </a:pPr>
            <a:r>
              <a:t>Hoboken, New Jersey</a:t>
            </a:r>
          </a:p>
          <a:p>
            <a:pPr lvl="1" indent="0" algn="l">
              <a:spcBef>
                <a:spcPts val="300"/>
              </a:spcBef>
              <a:defRPr sz="2100">
                <a:solidFill>
                  <a:srgbClr val="444444"/>
                </a:solidFill>
                <a:latin typeface="+mn-lt"/>
                <a:ea typeface="+mn-ea"/>
                <a:cs typeface="+mn-cs"/>
                <a:sym typeface="Helvetica"/>
              </a:defRPr>
            </a:pPr>
            <a:r>
              <a:t>patrick.lohmann@stevens.edu</a:t>
            </a:r>
          </a:p>
        </p:txBody>
      </p:sp>
      <p:sp>
        <p:nvSpPr>
          <p:cNvPr id="54" name="Shape 54"/>
          <p:cNvSpPr>
            <a:spLocks noGrp="1"/>
          </p:cNvSpPr>
          <p:nvPr>
            <p:ph type="title"/>
          </p:nvPr>
        </p:nvSpPr>
        <p:spPr>
          <a:xfrm>
            <a:off x="635000" y="4635500"/>
            <a:ext cx="11747500" cy="1587500"/>
          </a:xfrm>
          <a:prstGeom prst="rect">
            <a:avLst/>
          </a:prstGeom>
        </p:spPr>
        <p:txBody>
          <a:bodyPr anchor="ctr"/>
          <a:lstStyle>
            <a:lvl1pPr>
              <a:spcBef>
                <a:spcPts val="300"/>
              </a:spcBef>
              <a:defRPr sz="4200" b="1"/>
            </a:lvl1pPr>
          </a:lstStyle>
          <a:p>
            <a:r>
              <a:t>Title Text</a:t>
            </a:r>
          </a:p>
        </p:txBody>
      </p:sp>
      <p:sp>
        <p:nvSpPr>
          <p:cNvPr id="55" name="Shape 55"/>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56" name="Shape 56"/>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Final Slide Conference">
    <p:spTree>
      <p:nvGrpSpPr>
        <p:cNvPr id="1" name=""/>
        <p:cNvGrpSpPr/>
        <p:nvPr/>
      </p:nvGrpSpPr>
      <p:grpSpPr>
        <a:xfrm>
          <a:off x="0" y="0"/>
          <a:ext cx="0" cy="0"/>
          <a:chOff x="0" y="0"/>
          <a:chExt cx="0" cy="0"/>
        </a:xfrm>
      </p:grpSpPr>
      <p:sp>
        <p:nvSpPr>
          <p:cNvPr id="457" name="Shape 457"/>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458" name="SIT_banners-view06_0.jpg"/>
          <p:cNvPicPr>
            <a:picLocks noChangeAspect="1"/>
          </p:cNvPicPr>
          <p:nvPr/>
        </p:nvPicPr>
        <p:blipFill>
          <a:blip r:embed="rId2"/>
          <a:srcRect l="27428" t="127" b="127"/>
          <a:stretch>
            <a:fillRect/>
          </a:stretch>
        </p:blipFill>
        <p:spPr>
          <a:xfrm>
            <a:off x="658018" y="655240"/>
            <a:ext cx="8727465" cy="3878512"/>
          </a:xfrm>
          <a:prstGeom prst="rect">
            <a:avLst/>
          </a:prstGeom>
          <a:ln w="12700">
            <a:miter lim="400000"/>
          </a:ln>
        </p:spPr>
      </p:pic>
      <p:sp>
        <p:nvSpPr>
          <p:cNvPr id="459" name="Shape 459"/>
          <p:cNvSpPr/>
          <p:nvPr/>
        </p:nvSpPr>
        <p:spPr>
          <a:xfrm>
            <a:off x="635000" y="7009383"/>
            <a:ext cx="10790393" cy="187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Center for Business Process Innovation				Patrick Lohmann, M.Sc.</a:t>
            </a:r>
          </a:p>
          <a:p>
            <a:pPr lvl="1" indent="0" algn="l">
              <a:spcBef>
                <a:spcPts val="300"/>
              </a:spcBef>
              <a:defRPr sz="2100">
                <a:solidFill>
                  <a:srgbClr val="444444"/>
                </a:solidFill>
                <a:latin typeface="+mn-lt"/>
                <a:ea typeface="+mn-ea"/>
                <a:cs typeface="+mn-cs"/>
                <a:sym typeface="Helvetica"/>
              </a:defRPr>
            </a:pPr>
            <a:r>
              <a:t>Prof. Dr. Michael zur Muehlen						patrick.lohmann@stevens.edu</a:t>
            </a:r>
          </a:p>
          <a:p>
            <a:pPr lvl="1" indent="0" algn="l">
              <a:spcBef>
                <a:spcPts val="300"/>
              </a:spcBef>
              <a:defRPr sz="2100">
                <a:solidFill>
                  <a:srgbClr val="444444"/>
                </a:solidFill>
                <a:latin typeface="+mn-lt"/>
                <a:ea typeface="+mn-ea"/>
                <a:cs typeface="+mn-cs"/>
                <a:sym typeface="Helvetica"/>
              </a:defRPr>
            </a:pPr>
            <a:r>
              <a:t>www.cebpi.org									www.slideshare.net/patricklohmann</a:t>
            </a:r>
          </a:p>
        </p:txBody>
      </p:sp>
      <p:sp>
        <p:nvSpPr>
          <p:cNvPr id="460" name="Shape 460"/>
          <p:cNvSpPr>
            <a:spLocks noGrp="1"/>
          </p:cNvSpPr>
          <p:nvPr>
            <p:ph type="title"/>
          </p:nvPr>
        </p:nvSpPr>
        <p:spPr>
          <a:xfrm>
            <a:off x="635000" y="4635500"/>
            <a:ext cx="11747500" cy="1587500"/>
          </a:xfrm>
          <a:prstGeom prst="rect">
            <a:avLst/>
          </a:prstGeom>
        </p:spPr>
        <p:txBody>
          <a:bodyPr anchor="ctr"/>
          <a:lstStyle>
            <a:lvl1pPr>
              <a:spcBef>
                <a:spcPts val="300"/>
              </a:spcBef>
              <a:defRPr sz="4200" b="1">
                <a:solidFill>
                  <a:srgbClr val="1C3975"/>
                </a:solidFill>
              </a:defRPr>
            </a:lvl1pPr>
          </a:lstStyle>
          <a:p>
            <a:r>
              <a:t>Title Text</a:t>
            </a:r>
          </a:p>
        </p:txBody>
      </p:sp>
      <p:sp>
        <p:nvSpPr>
          <p:cNvPr id="461" name="Shape 461"/>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62" name="Shape 462"/>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63" name="Shape 463"/>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64" name="Shape 464"/>
          <p:cNvSpPr/>
          <p:nvPr/>
        </p:nvSpPr>
        <p:spPr>
          <a:xfrm>
            <a:off x="9499600" y="656668"/>
            <a:ext cx="2832100" cy="3877232"/>
          </a:xfrm>
          <a:prstGeom prst="rect">
            <a:avLst/>
          </a:prstGeom>
          <a:solidFill>
            <a:srgbClr val="1C3975"/>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465" name="Stevens-Shield-White.pdf"/>
          <p:cNvPicPr>
            <a:picLocks noChangeAspect="1"/>
          </p:cNvPicPr>
          <p:nvPr/>
        </p:nvPicPr>
        <p:blipFill>
          <a:blip r:embed="rId3"/>
          <a:stretch>
            <a:fillRect/>
          </a:stretch>
        </p:blipFill>
        <p:spPr>
          <a:xfrm>
            <a:off x="10375900" y="863600"/>
            <a:ext cx="1082723" cy="1706880"/>
          </a:xfrm>
          <a:prstGeom prst="rect">
            <a:avLst/>
          </a:prstGeom>
          <a:ln w="12700">
            <a:miter lim="400000"/>
          </a:ln>
        </p:spPr>
      </p:pic>
      <p:pic>
        <p:nvPicPr>
          <p:cNvPr id="466" name="Stevens-Text-White.pdf"/>
          <p:cNvPicPr>
            <a:picLocks noChangeAspect="1"/>
          </p:cNvPicPr>
          <p:nvPr/>
        </p:nvPicPr>
        <p:blipFill>
          <a:blip r:embed="rId4"/>
          <a:stretch>
            <a:fillRect/>
          </a:stretch>
        </p:blipFill>
        <p:spPr>
          <a:xfrm>
            <a:off x="9525000" y="2895600"/>
            <a:ext cx="2779777" cy="965200"/>
          </a:xfrm>
          <a:prstGeom prst="rect">
            <a:avLst/>
          </a:prstGeom>
          <a:ln w="12700">
            <a:miter lim="400000"/>
          </a:ln>
        </p:spPr>
      </p:pic>
      <p:sp>
        <p:nvSpPr>
          <p:cNvPr id="467" name="Shape 467"/>
          <p:cNvSpPr/>
          <p:nvPr/>
        </p:nvSpPr>
        <p:spPr>
          <a:xfrm>
            <a:off x="661287" y="6812416"/>
            <a:ext cx="4848988" cy="6097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a:solidFill>
                  <a:srgbClr val="1C3975"/>
                </a:solidFill>
              </a:defRPr>
            </a:lvl1pPr>
          </a:lstStyle>
          <a:p>
            <a:r>
              <a:t>Thank You — Questions?</a:t>
            </a:r>
          </a:p>
        </p:txBody>
      </p:sp>
      <p:sp>
        <p:nvSpPr>
          <p:cNvPr id="468" name="Shape 468"/>
          <p:cNvSpPr/>
          <p:nvPr/>
        </p:nvSpPr>
        <p:spPr>
          <a:xfrm>
            <a:off x="635000" y="6031885"/>
            <a:ext cx="9694927" cy="51075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2700">
                <a:solidFill>
                  <a:srgbClr val="1C3975"/>
                </a:solidFill>
              </a:defRPr>
            </a:lvl1pPr>
          </a:lstStyle>
          <a:p>
            <a:r>
              <a:t>13th International Conference on Business Process Management</a:t>
            </a:r>
          </a:p>
        </p:txBody>
      </p:sp>
      <p:sp>
        <p:nvSpPr>
          <p:cNvPr id="469" name="Shape 4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White Title Slide">
    <p:spTree>
      <p:nvGrpSpPr>
        <p:cNvPr id="1" name=""/>
        <p:cNvGrpSpPr/>
        <p:nvPr/>
      </p:nvGrpSpPr>
      <p:grpSpPr>
        <a:xfrm>
          <a:off x="0" y="0"/>
          <a:ext cx="0" cy="0"/>
          <a:chOff x="0" y="0"/>
          <a:chExt cx="0" cy="0"/>
        </a:xfrm>
      </p:grpSpPr>
      <p:sp>
        <p:nvSpPr>
          <p:cNvPr id="476" name="Shape 476"/>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477" name="SIT_banners-view06_0.jpg"/>
          <p:cNvPicPr>
            <a:picLocks noChangeAspect="1"/>
          </p:cNvPicPr>
          <p:nvPr/>
        </p:nvPicPr>
        <p:blipFill>
          <a:blip r:embed="rId2"/>
          <a:srcRect l="27428" t="127" b="127"/>
          <a:stretch>
            <a:fillRect/>
          </a:stretch>
        </p:blipFill>
        <p:spPr>
          <a:xfrm>
            <a:off x="3605261" y="655954"/>
            <a:ext cx="8727465" cy="3878512"/>
          </a:xfrm>
          <a:prstGeom prst="rect">
            <a:avLst/>
          </a:prstGeom>
          <a:ln w="12700">
            <a:miter lim="400000"/>
          </a:ln>
        </p:spPr>
      </p:pic>
      <p:sp>
        <p:nvSpPr>
          <p:cNvPr id="478" name="Shape 478"/>
          <p:cNvSpPr/>
          <p:nvPr/>
        </p:nvSpPr>
        <p:spPr>
          <a:xfrm>
            <a:off x="660400" y="656668"/>
            <a:ext cx="2832100" cy="3877232"/>
          </a:xfrm>
          <a:prstGeom prst="rect">
            <a:avLst/>
          </a:prstGeom>
          <a:solidFill>
            <a:srgbClr val="94224D"/>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9" name="Shape 479"/>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480" name="Stevens-Shield-White.pdf"/>
          <p:cNvPicPr>
            <a:picLocks noChangeAspect="1"/>
          </p:cNvPicPr>
          <p:nvPr/>
        </p:nvPicPr>
        <p:blipFill>
          <a:blip r:embed="rId3"/>
          <a:stretch>
            <a:fillRect/>
          </a:stretch>
        </p:blipFill>
        <p:spPr>
          <a:xfrm>
            <a:off x="1536700" y="863600"/>
            <a:ext cx="1082723" cy="1706880"/>
          </a:xfrm>
          <a:prstGeom prst="rect">
            <a:avLst/>
          </a:prstGeom>
          <a:ln w="12700">
            <a:miter lim="400000"/>
          </a:ln>
        </p:spPr>
      </p:pic>
      <p:pic>
        <p:nvPicPr>
          <p:cNvPr id="481" name="Stevens-Text-White.pdf"/>
          <p:cNvPicPr>
            <a:picLocks noChangeAspect="1"/>
          </p:cNvPicPr>
          <p:nvPr/>
        </p:nvPicPr>
        <p:blipFill>
          <a:blip r:embed="rId4"/>
          <a:stretch>
            <a:fillRect/>
          </a:stretch>
        </p:blipFill>
        <p:spPr>
          <a:xfrm>
            <a:off x="685800" y="2895600"/>
            <a:ext cx="2779777" cy="965200"/>
          </a:xfrm>
          <a:prstGeom prst="rect">
            <a:avLst/>
          </a:prstGeom>
          <a:ln w="12700">
            <a:miter lim="400000"/>
          </a:ln>
        </p:spPr>
      </p:pic>
      <p:sp>
        <p:nvSpPr>
          <p:cNvPr id="482" name="Shape 482"/>
          <p:cNvSpPr>
            <a:spLocks noGrp="1"/>
          </p:cNvSpPr>
          <p:nvPr>
            <p:ph type="title"/>
          </p:nvPr>
        </p:nvSpPr>
        <p:spPr>
          <a:xfrm>
            <a:off x="635000" y="4635500"/>
            <a:ext cx="11722100" cy="1587500"/>
          </a:xfrm>
          <a:prstGeom prst="rect">
            <a:avLst/>
          </a:prstGeom>
        </p:spPr>
        <p:txBody>
          <a:bodyPr anchor="ctr"/>
          <a:lstStyle>
            <a:lvl1pPr>
              <a:lnSpc>
                <a:spcPct val="120000"/>
              </a:lnSpc>
              <a:spcBef>
                <a:spcPts val="300"/>
              </a:spcBef>
              <a:defRPr sz="4500" b="1"/>
            </a:lvl1pPr>
          </a:lstStyle>
          <a:p>
            <a:r>
              <a:t>Title Text</a:t>
            </a:r>
          </a:p>
        </p:txBody>
      </p:sp>
      <p:sp>
        <p:nvSpPr>
          <p:cNvPr id="483" name="Shape 483"/>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84" name="Shape 484"/>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485" name="Shape 4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mp; Bullets - Red">
    <p:spTree>
      <p:nvGrpSpPr>
        <p:cNvPr id="1" name=""/>
        <p:cNvGrpSpPr/>
        <p:nvPr/>
      </p:nvGrpSpPr>
      <p:grpSpPr>
        <a:xfrm>
          <a:off x="0" y="0"/>
          <a:ext cx="0" cy="0"/>
          <a:chOff x="0" y="0"/>
          <a:chExt cx="0" cy="0"/>
        </a:xfrm>
      </p:grpSpPr>
      <p:sp>
        <p:nvSpPr>
          <p:cNvPr id="492" name="Shape 492"/>
          <p:cNvSpPr>
            <a:spLocks noGrp="1"/>
          </p:cNvSpPr>
          <p:nvPr>
            <p:ph type="title"/>
          </p:nvPr>
        </p:nvSpPr>
        <p:spPr>
          <a:prstGeom prst="rect">
            <a:avLst/>
          </a:prstGeom>
        </p:spPr>
        <p:txBody>
          <a:bodyPr/>
          <a:lstStyle>
            <a:lvl1pPr>
              <a:defRPr sz="4500"/>
            </a:lvl1pPr>
          </a:lstStyle>
          <a:p>
            <a:r>
              <a:t>Title Text</a:t>
            </a:r>
          </a:p>
        </p:txBody>
      </p:sp>
      <p:sp>
        <p:nvSpPr>
          <p:cNvPr id="493" name="Shape 493"/>
          <p:cNvSpPr>
            <a:spLocks noGrp="1"/>
          </p:cNvSpPr>
          <p:nvPr>
            <p:ph type="body" idx="1"/>
          </p:nvPr>
        </p:nvSpPr>
        <p:spPr>
          <a:xfrm>
            <a:off x="889000" y="2476500"/>
            <a:ext cx="11201400" cy="5611565"/>
          </a:xfrm>
          <a:prstGeom prst="rect">
            <a:avLst/>
          </a:prstGeom>
        </p:spPr>
        <p:txBody>
          <a:bodyPr/>
          <a:lstStyle>
            <a:lvl1pPr marL="444500" indent="-444500">
              <a:lnSpc>
                <a:spcPct val="110000"/>
              </a:lnSpc>
              <a:buBlip>
                <a:blip r:embed="rId2"/>
              </a:buBlip>
              <a:defRPr sz="2800"/>
            </a:lvl1pPr>
            <a:lvl2pPr marL="952500" indent="-444500">
              <a:lnSpc>
                <a:spcPct val="110000"/>
              </a:lnSpc>
              <a:buBlip>
                <a:blip r:embed="rId2"/>
              </a:buBlip>
              <a:defRPr sz="2200"/>
            </a:lvl2pPr>
            <a:lvl3pPr marL="1460500" indent="-444500">
              <a:lnSpc>
                <a:spcPct val="110000"/>
              </a:lnSpc>
              <a:buBlip>
                <a:blip r:embed="rId2"/>
              </a:buBlip>
              <a:defRPr sz="2200"/>
            </a:lvl3pPr>
            <a:lvl4pPr marL="1968500" indent="-444500">
              <a:lnSpc>
                <a:spcPct val="110000"/>
              </a:lnSpc>
              <a:buBlip>
                <a:blip r:embed="rId2"/>
              </a:buBlip>
              <a:defRPr sz="2200"/>
            </a:lvl4pPr>
            <a:lvl5pPr marL="2476500" indent="-444500">
              <a:lnSpc>
                <a:spcPct val="110000"/>
              </a:lnSpc>
              <a:buBlip>
                <a:blip r:embed="rId2"/>
              </a:buBlip>
              <a:defRPr sz="2200"/>
            </a:lvl5pPr>
          </a:lstStyle>
          <a:p>
            <a:r>
              <a:t>Body Level One</a:t>
            </a:r>
          </a:p>
          <a:p>
            <a:pPr lvl="1"/>
            <a:r>
              <a:t>Body Level Two</a:t>
            </a:r>
          </a:p>
          <a:p>
            <a:pPr lvl="2"/>
            <a:r>
              <a:t>Body Level Three</a:t>
            </a:r>
          </a:p>
          <a:p>
            <a:pPr lvl="3"/>
            <a:r>
              <a:t>Body Level Four</a:t>
            </a:r>
          </a:p>
          <a:p>
            <a:pPr lvl="4"/>
            <a:r>
              <a:t>Body Level Five</a:t>
            </a:r>
          </a:p>
        </p:txBody>
      </p:sp>
      <p:sp>
        <p:nvSpPr>
          <p:cNvPr id="494" name="Shape 4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White Title Campus">
    <p:spTree>
      <p:nvGrpSpPr>
        <p:cNvPr id="1" name=""/>
        <p:cNvGrpSpPr/>
        <p:nvPr/>
      </p:nvGrpSpPr>
      <p:grpSpPr>
        <a:xfrm>
          <a:off x="0" y="0"/>
          <a:ext cx="0" cy="0"/>
          <a:chOff x="0" y="0"/>
          <a:chExt cx="0" cy="0"/>
        </a:xfrm>
      </p:grpSpPr>
      <p:sp>
        <p:nvSpPr>
          <p:cNvPr id="64" name="Shape 64"/>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65" name="463450_10151228615132889_968739524_o.jpg"/>
          <p:cNvPicPr>
            <a:picLocks noChangeAspect="1"/>
          </p:cNvPicPr>
          <p:nvPr/>
        </p:nvPicPr>
        <p:blipFill>
          <a:blip r:embed="rId2"/>
          <a:srcRect t="16688" b="16688"/>
          <a:stretch>
            <a:fillRect/>
          </a:stretch>
        </p:blipFill>
        <p:spPr>
          <a:xfrm>
            <a:off x="3605261" y="655954"/>
            <a:ext cx="8734625" cy="3878512"/>
          </a:xfrm>
          <a:prstGeom prst="rect">
            <a:avLst/>
          </a:prstGeom>
          <a:ln w="12700">
            <a:miter lim="400000"/>
          </a:ln>
        </p:spPr>
      </p:pic>
      <p:sp>
        <p:nvSpPr>
          <p:cNvPr id="66" name="Shape 66"/>
          <p:cNvSpPr/>
          <p:nvPr/>
        </p:nvSpPr>
        <p:spPr>
          <a:xfrm>
            <a:off x="660400" y="656668"/>
            <a:ext cx="2832100" cy="3877232"/>
          </a:xfrm>
          <a:prstGeom prst="rect">
            <a:avLst/>
          </a:prstGeom>
          <a:solidFill>
            <a:srgbClr val="94224D"/>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7" name="Shape 67"/>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68" name="Stevens-Shield-White.pdf"/>
          <p:cNvPicPr>
            <a:picLocks noChangeAspect="1"/>
          </p:cNvPicPr>
          <p:nvPr/>
        </p:nvPicPr>
        <p:blipFill>
          <a:blip r:embed="rId3"/>
          <a:stretch>
            <a:fillRect/>
          </a:stretch>
        </p:blipFill>
        <p:spPr>
          <a:xfrm>
            <a:off x="1536700" y="863600"/>
            <a:ext cx="1082723" cy="1706880"/>
          </a:xfrm>
          <a:prstGeom prst="rect">
            <a:avLst/>
          </a:prstGeom>
          <a:ln w="12700">
            <a:miter lim="400000"/>
          </a:ln>
        </p:spPr>
      </p:pic>
      <p:pic>
        <p:nvPicPr>
          <p:cNvPr id="69" name="Stevens-Text-White.pdf"/>
          <p:cNvPicPr>
            <a:picLocks noChangeAspect="1"/>
          </p:cNvPicPr>
          <p:nvPr/>
        </p:nvPicPr>
        <p:blipFill>
          <a:blip r:embed="rId4"/>
          <a:stretch>
            <a:fillRect/>
          </a:stretch>
        </p:blipFill>
        <p:spPr>
          <a:xfrm>
            <a:off x="685800" y="2895600"/>
            <a:ext cx="2779777" cy="965200"/>
          </a:xfrm>
          <a:prstGeom prst="rect">
            <a:avLst/>
          </a:prstGeom>
          <a:ln w="12700">
            <a:miter lim="400000"/>
          </a:ln>
        </p:spPr>
      </p:pic>
      <p:sp>
        <p:nvSpPr>
          <p:cNvPr id="70" name="Shape 70"/>
          <p:cNvSpPr/>
          <p:nvPr/>
        </p:nvSpPr>
        <p:spPr>
          <a:xfrm>
            <a:off x="635000" y="6412483"/>
            <a:ext cx="4872838" cy="2197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Patrick Lohmann, M.Sc.</a:t>
            </a:r>
          </a:p>
          <a:p>
            <a:pPr lvl="1" indent="0" algn="l">
              <a:spcBef>
                <a:spcPts val="300"/>
              </a:spcBef>
              <a:defRPr sz="2100">
                <a:solidFill>
                  <a:srgbClr val="444444"/>
                </a:solidFill>
                <a:latin typeface="+mn-lt"/>
                <a:ea typeface="+mn-ea"/>
                <a:cs typeface="+mn-cs"/>
                <a:sym typeface="Helvetica"/>
              </a:defRPr>
            </a:pPr>
            <a:r>
              <a:t>Center for Business Process Innovation</a:t>
            </a:r>
          </a:p>
          <a:p>
            <a:pPr lvl="1" indent="0" algn="l">
              <a:spcBef>
                <a:spcPts val="300"/>
              </a:spcBef>
              <a:defRPr sz="2100">
                <a:solidFill>
                  <a:srgbClr val="444444"/>
                </a:solidFill>
                <a:latin typeface="+mn-lt"/>
                <a:ea typeface="+mn-ea"/>
                <a:cs typeface="+mn-cs"/>
                <a:sym typeface="Helvetica"/>
              </a:defRPr>
            </a:pPr>
            <a:r>
              <a:t>School of Business</a:t>
            </a:r>
          </a:p>
          <a:p>
            <a:pPr lvl="1" indent="0" algn="l">
              <a:spcBef>
                <a:spcPts val="300"/>
              </a:spcBef>
              <a:defRPr sz="2100">
                <a:solidFill>
                  <a:srgbClr val="444444"/>
                </a:solidFill>
                <a:latin typeface="+mn-lt"/>
                <a:ea typeface="+mn-ea"/>
                <a:cs typeface="+mn-cs"/>
                <a:sym typeface="Helvetica"/>
              </a:defRPr>
            </a:pPr>
            <a:r>
              <a:t>Stevens Institute of Technology</a:t>
            </a:r>
          </a:p>
          <a:p>
            <a:pPr lvl="1" indent="0" algn="l">
              <a:spcBef>
                <a:spcPts val="300"/>
              </a:spcBef>
              <a:defRPr sz="2100">
                <a:solidFill>
                  <a:srgbClr val="444444"/>
                </a:solidFill>
                <a:latin typeface="+mn-lt"/>
                <a:ea typeface="+mn-ea"/>
                <a:cs typeface="+mn-cs"/>
                <a:sym typeface="Helvetica"/>
              </a:defRPr>
            </a:pPr>
            <a:r>
              <a:t>Hoboken, New Jersey</a:t>
            </a:r>
          </a:p>
          <a:p>
            <a:pPr lvl="1" indent="0" algn="l">
              <a:spcBef>
                <a:spcPts val="300"/>
              </a:spcBef>
              <a:defRPr sz="2100">
                <a:solidFill>
                  <a:srgbClr val="444444"/>
                </a:solidFill>
                <a:latin typeface="+mn-lt"/>
                <a:ea typeface="+mn-ea"/>
                <a:cs typeface="+mn-cs"/>
                <a:sym typeface="Helvetica"/>
              </a:defRPr>
            </a:pPr>
            <a:r>
              <a:t>patrick.lohmann@stevens.edu</a:t>
            </a:r>
          </a:p>
        </p:txBody>
      </p:sp>
      <p:sp>
        <p:nvSpPr>
          <p:cNvPr id="71" name="Shape 71"/>
          <p:cNvSpPr>
            <a:spLocks noGrp="1"/>
          </p:cNvSpPr>
          <p:nvPr>
            <p:ph type="title"/>
          </p:nvPr>
        </p:nvSpPr>
        <p:spPr>
          <a:xfrm>
            <a:off x="635000" y="4635500"/>
            <a:ext cx="11747500" cy="1587500"/>
          </a:xfrm>
          <a:prstGeom prst="rect">
            <a:avLst/>
          </a:prstGeom>
        </p:spPr>
        <p:txBody>
          <a:bodyPr anchor="ctr"/>
          <a:lstStyle>
            <a:lvl1pPr>
              <a:spcBef>
                <a:spcPts val="300"/>
              </a:spcBef>
              <a:defRPr sz="4200" b="1"/>
            </a:lvl1pPr>
          </a:lstStyle>
          <a:p>
            <a:r>
              <a:t>Title Text</a:t>
            </a:r>
          </a:p>
        </p:txBody>
      </p:sp>
      <p:sp>
        <p:nvSpPr>
          <p:cNvPr id="72" name="Shape 72"/>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73" name="Shape 73"/>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White Title Slide Conference">
    <p:spTree>
      <p:nvGrpSpPr>
        <p:cNvPr id="1" name=""/>
        <p:cNvGrpSpPr/>
        <p:nvPr/>
      </p:nvGrpSpPr>
      <p:grpSpPr>
        <a:xfrm>
          <a:off x="0" y="0"/>
          <a:ext cx="0" cy="0"/>
          <a:chOff x="0" y="0"/>
          <a:chExt cx="0" cy="0"/>
        </a:xfrm>
      </p:grpSpPr>
      <p:sp>
        <p:nvSpPr>
          <p:cNvPr id="81" name="Shape 81"/>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82" name="SIT_banners-view06_0.jpg"/>
          <p:cNvPicPr>
            <a:picLocks noChangeAspect="1"/>
          </p:cNvPicPr>
          <p:nvPr/>
        </p:nvPicPr>
        <p:blipFill>
          <a:blip r:embed="rId2"/>
          <a:srcRect l="27428" t="127" b="127"/>
          <a:stretch>
            <a:fillRect/>
          </a:stretch>
        </p:blipFill>
        <p:spPr>
          <a:xfrm>
            <a:off x="3605261" y="655954"/>
            <a:ext cx="8727465" cy="3878512"/>
          </a:xfrm>
          <a:prstGeom prst="rect">
            <a:avLst/>
          </a:prstGeom>
          <a:ln w="12700">
            <a:miter lim="400000"/>
          </a:ln>
        </p:spPr>
      </p:pic>
      <p:sp>
        <p:nvSpPr>
          <p:cNvPr id="83" name="Shape 83"/>
          <p:cNvSpPr/>
          <p:nvPr/>
        </p:nvSpPr>
        <p:spPr>
          <a:xfrm>
            <a:off x="660400" y="656668"/>
            <a:ext cx="2832100" cy="3877232"/>
          </a:xfrm>
          <a:prstGeom prst="rect">
            <a:avLst/>
          </a:prstGeom>
          <a:solidFill>
            <a:srgbClr val="94224D"/>
          </a:solidFill>
          <a:ln w="12700">
            <a:miter lim="400000"/>
          </a:ln>
        </p:spPr>
        <p:txBody>
          <a:bodyPr lIns="50800" tIns="50800" rIns="50800" bIns="50800" anchor="ctr"/>
          <a:lstStyle/>
          <a:p>
            <a:pPr>
              <a:defRPr sz="1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4" name="Shape 84"/>
          <p:cNvSpPr/>
          <p:nvPr/>
        </p:nvSpPr>
        <p:spPr>
          <a:xfrm>
            <a:off x="64389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85" name="Stevens-Shield-White.pdf"/>
          <p:cNvPicPr>
            <a:picLocks noChangeAspect="1"/>
          </p:cNvPicPr>
          <p:nvPr/>
        </p:nvPicPr>
        <p:blipFill>
          <a:blip r:embed="rId3"/>
          <a:stretch>
            <a:fillRect/>
          </a:stretch>
        </p:blipFill>
        <p:spPr>
          <a:xfrm>
            <a:off x="1536700" y="863600"/>
            <a:ext cx="1082723" cy="1706880"/>
          </a:xfrm>
          <a:prstGeom prst="rect">
            <a:avLst/>
          </a:prstGeom>
          <a:ln w="12700">
            <a:miter lim="400000"/>
          </a:ln>
        </p:spPr>
      </p:pic>
      <p:pic>
        <p:nvPicPr>
          <p:cNvPr id="86" name="Stevens-Text-White.pdf"/>
          <p:cNvPicPr>
            <a:picLocks noChangeAspect="1"/>
          </p:cNvPicPr>
          <p:nvPr/>
        </p:nvPicPr>
        <p:blipFill>
          <a:blip r:embed="rId4"/>
          <a:stretch>
            <a:fillRect/>
          </a:stretch>
        </p:blipFill>
        <p:spPr>
          <a:xfrm>
            <a:off x="685800" y="2895600"/>
            <a:ext cx="2779777" cy="965200"/>
          </a:xfrm>
          <a:prstGeom prst="rect">
            <a:avLst/>
          </a:prstGeom>
          <a:ln w="12700">
            <a:miter lim="400000"/>
          </a:ln>
        </p:spPr>
      </p:pic>
      <p:sp>
        <p:nvSpPr>
          <p:cNvPr id="87" name="Shape 87"/>
          <p:cNvSpPr/>
          <p:nvPr/>
        </p:nvSpPr>
        <p:spPr>
          <a:xfrm>
            <a:off x="635000" y="6679183"/>
            <a:ext cx="4872838" cy="2197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b">
            <a:spAutoFit/>
          </a:bodyPr>
          <a:lstStyle/>
          <a:p>
            <a:pPr lvl="1" indent="0" algn="l">
              <a:spcBef>
                <a:spcPts val="300"/>
              </a:spcBef>
              <a:defRPr sz="2100">
                <a:solidFill>
                  <a:srgbClr val="444444"/>
                </a:solidFill>
                <a:latin typeface="+mn-lt"/>
                <a:ea typeface="+mn-ea"/>
                <a:cs typeface="+mn-cs"/>
                <a:sym typeface="Helvetica"/>
              </a:defRPr>
            </a:pPr>
            <a:r>
              <a:t>Patrick Lohmann</a:t>
            </a:r>
          </a:p>
          <a:p>
            <a:pPr lvl="1" indent="0" algn="l">
              <a:spcBef>
                <a:spcPts val="300"/>
              </a:spcBef>
              <a:defRPr sz="2100">
                <a:solidFill>
                  <a:srgbClr val="444444"/>
                </a:solidFill>
                <a:latin typeface="+mn-lt"/>
                <a:ea typeface="+mn-ea"/>
                <a:cs typeface="+mn-cs"/>
                <a:sym typeface="Helvetica"/>
              </a:defRPr>
            </a:pPr>
            <a:r>
              <a:t>Center for Business Process Innovation</a:t>
            </a:r>
          </a:p>
          <a:p>
            <a:pPr lvl="1" indent="0" algn="l">
              <a:spcBef>
                <a:spcPts val="300"/>
              </a:spcBef>
              <a:defRPr sz="2100">
                <a:solidFill>
                  <a:srgbClr val="444444"/>
                </a:solidFill>
                <a:latin typeface="+mn-lt"/>
                <a:ea typeface="+mn-ea"/>
                <a:cs typeface="+mn-cs"/>
                <a:sym typeface="Helvetica"/>
              </a:defRPr>
            </a:pPr>
            <a:r>
              <a:t>School of Business</a:t>
            </a:r>
          </a:p>
          <a:p>
            <a:pPr lvl="1" indent="0" algn="l">
              <a:spcBef>
                <a:spcPts val="300"/>
              </a:spcBef>
              <a:defRPr sz="2100">
                <a:solidFill>
                  <a:srgbClr val="444444"/>
                </a:solidFill>
                <a:latin typeface="+mn-lt"/>
                <a:ea typeface="+mn-ea"/>
                <a:cs typeface="+mn-cs"/>
                <a:sym typeface="Helvetica"/>
              </a:defRPr>
            </a:pPr>
            <a:r>
              <a:t>Stevens Institute of Technology</a:t>
            </a:r>
          </a:p>
          <a:p>
            <a:pPr lvl="1" indent="0" algn="l">
              <a:spcBef>
                <a:spcPts val="300"/>
              </a:spcBef>
              <a:defRPr sz="2100">
                <a:solidFill>
                  <a:srgbClr val="444444"/>
                </a:solidFill>
                <a:latin typeface="+mn-lt"/>
                <a:ea typeface="+mn-ea"/>
                <a:cs typeface="+mn-cs"/>
                <a:sym typeface="Helvetica"/>
              </a:defRPr>
            </a:pPr>
            <a:r>
              <a:t>Hoboken, New Jersey</a:t>
            </a:r>
          </a:p>
          <a:p>
            <a:pPr lvl="1" indent="0" algn="l">
              <a:spcBef>
                <a:spcPts val="300"/>
              </a:spcBef>
              <a:defRPr sz="2100">
                <a:solidFill>
                  <a:srgbClr val="444444"/>
                </a:solidFill>
                <a:latin typeface="+mn-lt"/>
                <a:ea typeface="+mn-ea"/>
                <a:cs typeface="+mn-cs"/>
                <a:sym typeface="Helvetica"/>
              </a:defRPr>
            </a:pPr>
            <a:r>
              <a:t>patrick.lohmann@stevens.edu</a:t>
            </a:r>
          </a:p>
        </p:txBody>
      </p:sp>
      <p:sp>
        <p:nvSpPr>
          <p:cNvPr id="88" name="Shape 88"/>
          <p:cNvSpPr>
            <a:spLocks noGrp="1"/>
          </p:cNvSpPr>
          <p:nvPr>
            <p:ph type="title"/>
          </p:nvPr>
        </p:nvSpPr>
        <p:spPr>
          <a:xfrm>
            <a:off x="635000" y="4635500"/>
            <a:ext cx="11747500" cy="1587500"/>
          </a:xfrm>
          <a:prstGeom prst="rect">
            <a:avLst/>
          </a:prstGeom>
        </p:spPr>
        <p:txBody>
          <a:bodyPr anchor="ctr"/>
          <a:lstStyle>
            <a:lvl1pPr>
              <a:spcBef>
                <a:spcPts val="300"/>
              </a:spcBef>
              <a:defRPr sz="4200" b="1"/>
            </a:lvl1pPr>
          </a:lstStyle>
          <a:p>
            <a:r>
              <a:t>Title Text</a:t>
            </a:r>
          </a:p>
        </p:txBody>
      </p:sp>
      <p:sp>
        <p:nvSpPr>
          <p:cNvPr id="89" name="Shape 89"/>
          <p:cNvSpPr/>
          <p:nvPr/>
        </p:nvSpPr>
        <p:spPr>
          <a:xfrm>
            <a:off x="93853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90" name="Shape 90"/>
          <p:cNvSpPr/>
          <p:nvPr/>
        </p:nvSpPr>
        <p:spPr>
          <a:xfrm>
            <a:off x="3492500" y="654893"/>
            <a:ext cx="114300" cy="3884514"/>
          </a:xfrm>
          <a:prstGeom prst="rect">
            <a:avLst/>
          </a:prstGeom>
          <a:solidFill>
            <a:srgbClr val="FFFFFF"/>
          </a:solidFill>
          <a:ln w="12700">
            <a:miter lim="400000"/>
          </a:ln>
        </p:spPr>
        <p:txBody>
          <a:bodyPr lIns="50800" tIns="50800" rIns="50800" bIns="50800" anchor="ctr"/>
          <a:lstStyle/>
          <a:p>
            <a:pPr>
              <a:defRPr sz="2100">
                <a:solidFill>
                  <a:srgbClr val="232323"/>
                </a:solidFill>
                <a:latin typeface="Futura"/>
                <a:ea typeface="Futura"/>
                <a:cs typeface="Futura"/>
                <a:sym typeface="Futura"/>
              </a:defRPr>
            </a:pPr>
            <a:endParaRPr/>
          </a:p>
        </p:txBody>
      </p:sp>
      <p:sp>
        <p:nvSpPr>
          <p:cNvPr id="91" name="Shape 91"/>
          <p:cNvSpPr/>
          <p:nvPr/>
        </p:nvSpPr>
        <p:spPr>
          <a:xfrm>
            <a:off x="635000" y="6031885"/>
            <a:ext cx="9694927" cy="51075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2700">
                <a:solidFill>
                  <a:srgbClr val="7D123C"/>
                </a:solidFill>
              </a:defRPr>
            </a:lvl1pPr>
          </a:lstStyle>
          <a:p>
            <a:r>
              <a:t>13th International Conference on Business Process Management</a:t>
            </a:r>
          </a:p>
        </p:txBody>
      </p:sp>
      <p:sp>
        <p:nvSpPr>
          <p:cNvPr id="92" name="Shape 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 Red">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Title Text</a:t>
            </a:r>
          </a:p>
        </p:txBody>
      </p:sp>
      <p:sp>
        <p:nvSpPr>
          <p:cNvPr id="100" name="Shape 100"/>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with Caption">
    <p:spTree>
      <p:nvGrpSpPr>
        <p:cNvPr id="1" name=""/>
        <p:cNvGrpSpPr/>
        <p:nvPr/>
      </p:nvGrpSpPr>
      <p:grpSpPr>
        <a:xfrm>
          <a:off x="0" y="0"/>
          <a:ext cx="0" cy="0"/>
          <a:chOff x="0" y="0"/>
          <a:chExt cx="0" cy="0"/>
        </a:xfrm>
      </p:grpSpPr>
      <p:sp>
        <p:nvSpPr>
          <p:cNvPr id="117" name="Shape 117"/>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18"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19" name="Shape 119"/>
          <p:cNvSpPr>
            <a:spLocks noGrp="1"/>
          </p:cNvSpPr>
          <p:nvPr>
            <p:ph type="title"/>
          </p:nvPr>
        </p:nvSpPr>
        <p:spPr>
          <a:xfrm>
            <a:off x="889000" y="6731000"/>
            <a:ext cx="11201400" cy="1028700"/>
          </a:xfrm>
          <a:prstGeom prst="rect">
            <a:avLst/>
          </a:prstGeom>
        </p:spPr>
        <p:txBody>
          <a:bodyPr lIns="0" tIns="0" rIns="0" bIns="0"/>
          <a:lstStyle>
            <a:lvl1pPr algn="r">
              <a:defRPr>
                <a:solidFill>
                  <a:srgbClr val="3B424F"/>
                </a:solidFill>
              </a:defRPr>
            </a:lvl1pPr>
          </a:lstStyle>
          <a:p>
            <a:r>
              <a:t>Title Text</a:t>
            </a:r>
          </a:p>
        </p:txBody>
      </p:sp>
      <p:sp>
        <p:nvSpPr>
          <p:cNvPr id="120" name="Shape 120"/>
          <p:cNvSpPr>
            <a:spLocks noGrp="1"/>
          </p:cNvSpPr>
          <p:nvPr>
            <p:ph type="body" sz="quarter" idx="1"/>
          </p:nvPr>
        </p:nvSpPr>
        <p:spPr>
          <a:xfrm>
            <a:off x="889000" y="7823200"/>
            <a:ext cx="11201400" cy="1028700"/>
          </a:xfrm>
          <a:prstGeom prst="rect">
            <a:avLst/>
          </a:prstGeom>
        </p:spPr>
        <p:txBody>
          <a:bodyPr lIns="0" tIns="0" rIns="0" bIns="0"/>
          <a:lstStyle>
            <a:lvl1pPr marL="0" indent="0" algn="r">
              <a:buClrTx/>
              <a:buSzTx/>
              <a:buNone/>
              <a:defRPr sz="1600">
                <a:solidFill>
                  <a:srgbClr val="777579"/>
                </a:solidFill>
              </a:defRPr>
            </a:lvl1pPr>
            <a:lvl2pPr marL="0" indent="0" algn="r">
              <a:buClrTx/>
              <a:buSzTx/>
              <a:buNone/>
              <a:defRPr sz="1200">
                <a:solidFill>
                  <a:srgbClr val="777579"/>
                </a:solidFill>
              </a:defRPr>
            </a:lvl2pPr>
            <a:lvl3pPr marL="0" indent="0" algn="r">
              <a:buClrTx/>
              <a:buSzTx/>
              <a:buNone/>
              <a:defRPr sz="1200">
                <a:solidFill>
                  <a:srgbClr val="777579"/>
                </a:solidFill>
              </a:defRPr>
            </a:lvl3pPr>
            <a:lvl4pPr marL="0" indent="0" algn="r">
              <a:buClrTx/>
              <a:buSzTx/>
              <a:buNone/>
              <a:defRPr sz="1200">
                <a:solidFill>
                  <a:srgbClr val="777579"/>
                </a:solidFill>
              </a:defRPr>
            </a:lvl4pPr>
            <a:lvl5pPr marL="0" indent="0" algn="r">
              <a:buClrTx/>
              <a:buSzTx/>
              <a:buNone/>
              <a:defRPr sz="1200">
                <a:solidFill>
                  <a:srgbClr val="777579"/>
                </a:solidFill>
              </a:defRPr>
            </a:lvl5pPr>
          </a:lstStyle>
          <a:p>
            <a:r>
              <a:t>Body Level One</a:t>
            </a:r>
          </a:p>
          <a:p>
            <a:pPr lvl="1"/>
            <a:r>
              <a:t>Body Level Two</a:t>
            </a:r>
          </a:p>
          <a:p>
            <a:pPr lvl="2"/>
            <a:r>
              <a:t>Body Level Three</a:t>
            </a:r>
          </a:p>
          <a:p>
            <a:pPr lvl="3"/>
            <a:r>
              <a:t>Body Level Four</a:t>
            </a:r>
          </a:p>
          <a:p>
            <a:pPr lvl="4"/>
            <a:r>
              <a:t>Body Level Five</a:t>
            </a:r>
          </a:p>
        </p:txBody>
      </p:sp>
      <p:sp>
        <p:nvSpPr>
          <p:cNvPr id="121" name="Shape 1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with Caption (no subtitles)">
    <p:spTree>
      <p:nvGrpSpPr>
        <p:cNvPr id="1" name=""/>
        <p:cNvGrpSpPr/>
        <p:nvPr/>
      </p:nvGrpSpPr>
      <p:grpSpPr>
        <a:xfrm>
          <a:off x="0" y="0"/>
          <a:ext cx="0" cy="0"/>
          <a:chOff x="0" y="0"/>
          <a:chExt cx="0" cy="0"/>
        </a:xfrm>
      </p:grpSpPr>
      <p:sp>
        <p:nvSpPr>
          <p:cNvPr id="128" name="Shape 128"/>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29"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30" name="Shape 130"/>
          <p:cNvSpPr>
            <a:spLocks noGrp="1"/>
          </p:cNvSpPr>
          <p:nvPr>
            <p:ph type="title"/>
          </p:nvPr>
        </p:nvSpPr>
        <p:spPr>
          <a:xfrm>
            <a:off x="889000" y="7493000"/>
            <a:ext cx="11201400" cy="1028700"/>
          </a:xfrm>
          <a:prstGeom prst="rect">
            <a:avLst/>
          </a:prstGeom>
        </p:spPr>
        <p:txBody>
          <a:bodyPr lIns="0" tIns="0" rIns="0" bIns="0"/>
          <a:lstStyle>
            <a:lvl1pPr algn="r">
              <a:defRPr>
                <a:solidFill>
                  <a:srgbClr val="3B424F"/>
                </a:solidFill>
              </a:defRPr>
            </a:lvl1pPr>
          </a:lstStyle>
          <a:p>
            <a:r>
              <a:t>Title Text</a:t>
            </a:r>
          </a:p>
        </p:txBody>
      </p:sp>
      <p:sp>
        <p:nvSpPr>
          <p:cNvPr id="131" name="Shape 1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
    <p:spTree>
      <p:nvGrpSpPr>
        <p:cNvPr id="1" name=""/>
        <p:cNvGrpSpPr/>
        <p:nvPr/>
      </p:nvGrpSpPr>
      <p:grpSpPr>
        <a:xfrm>
          <a:off x="0" y="0"/>
          <a:ext cx="0" cy="0"/>
          <a:chOff x="0" y="0"/>
          <a:chExt cx="0" cy="0"/>
        </a:xfrm>
      </p:grpSpPr>
      <p:sp>
        <p:nvSpPr>
          <p:cNvPr id="138" name="Shape 138"/>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139" name="droppedImage.pdf"/>
          <p:cNvPicPr>
            <a:picLocks noChangeAspect="1"/>
          </p:cNvPicPr>
          <p:nvPr/>
        </p:nvPicPr>
        <p:blipFill>
          <a:blip r:embed="rId2"/>
          <a:stretch>
            <a:fillRect/>
          </a:stretch>
        </p:blipFill>
        <p:spPr>
          <a:xfrm>
            <a:off x="10193077" y="8471948"/>
            <a:ext cx="1834260" cy="780289"/>
          </a:xfrm>
          <a:prstGeom prst="rect">
            <a:avLst/>
          </a:prstGeom>
          <a:ln w="12700">
            <a:miter lim="400000"/>
          </a:ln>
        </p:spPr>
      </p:pic>
      <p:sp>
        <p:nvSpPr>
          <p:cNvPr id="140" name="Shape 1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EFE"/>
            </a:gs>
            <a:gs pos="100000">
              <a:srgbClr val="A7AAA9"/>
            </a:gs>
          </a:gsLst>
          <a:lin ang="5400000" scaled="0"/>
        </a:gradFill>
        <a:effectLst/>
      </p:bgPr>
    </p:bg>
    <p:spTree>
      <p:nvGrpSpPr>
        <p:cNvPr id="1" name=""/>
        <p:cNvGrpSpPr/>
        <p:nvPr/>
      </p:nvGrpSpPr>
      <p:grpSpPr>
        <a:xfrm>
          <a:off x="0" y="0"/>
          <a:ext cx="0" cy="0"/>
          <a:chOff x="0" y="0"/>
          <a:chExt cx="0" cy="0"/>
        </a:xfrm>
      </p:grpSpPr>
      <p:sp>
        <p:nvSpPr>
          <p:cNvPr id="2" name="Shape 2"/>
          <p:cNvSpPr/>
          <p:nvPr/>
        </p:nvSpPr>
        <p:spPr>
          <a:xfrm>
            <a:off x="508000" y="508000"/>
            <a:ext cx="12001500" cy="8750300"/>
          </a:xfrm>
          <a:prstGeom prst="rect">
            <a:avLst/>
          </a:prstGeom>
          <a:solidFill>
            <a:srgbClr val="FFFFFF"/>
          </a:solidFill>
          <a:ln w="12700">
            <a:miter lim="400000"/>
          </a:ln>
          <a:effectLst>
            <a:outerShdw blurRad="266700" dir="14400000" rotWithShape="0">
              <a:srgbClr val="000000">
                <a:alpha val="50000"/>
              </a:srgbClr>
            </a:outerShdw>
          </a:effectLst>
        </p:spPr>
        <p:txBody>
          <a:bodyPr lIns="50800" tIns="50800" rIns="50800" bIns="50800" anchor="ctr"/>
          <a:lstStyle/>
          <a:p>
            <a:pPr>
              <a:defRPr sz="2100">
                <a:solidFill>
                  <a:srgbClr val="232323"/>
                </a:solidFill>
                <a:latin typeface="Futura"/>
                <a:ea typeface="Futura"/>
                <a:cs typeface="Futura"/>
                <a:sym typeface="Futura"/>
              </a:defRPr>
            </a:pPr>
            <a:endParaRPr/>
          </a:p>
        </p:txBody>
      </p:sp>
      <p:pic>
        <p:nvPicPr>
          <p:cNvPr id="3" name="droppedImage.pdf"/>
          <p:cNvPicPr>
            <a:picLocks noChangeAspect="1"/>
          </p:cNvPicPr>
          <p:nvPr/>
        </p:nvPicPr>
        <p:blipFill>
          <a:blip r:embed="rId34"/>
          <a:stretch>
            <a:fillRect/>
          </a:stretch>
        </p:blipFill>
        <p:spPr>
          <a:xfrm>
            <a:off x="10193077" y="8217948"/>
            <a:ext cx="1834260" cy="780289"/>
          </a:xfrm>
          <a:prstGeom prst="rect">
            <a:avLst/>
          </a:prstGeom>
          <a:ln w="12700">
            <a:miter lim="400000"/>
          </a:ln>
        </p:spPr>
      </p:pic>
      <p:sp>
        <p:nvSpPr>
          <p:cNvPr id="4" name="Shape 4"/>
          <p:cNvSpPr>
            <a:spLocks noGrp="1"/>
          </p:cNvSpPr>
          <p:nvPr>
            <p:ph type="title"/>
          </p:nvPr>
        </p:nvSpPr>
        <p:spPr>
          <a:xfrm>
            <a:off x="889000" y="850900"/>
            <a:ext cx="11201400" cy="1333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lstStyle/>
          <a:p>
            <a:r>
              <a:t>Title Text</a:t>
            </a:r>
          </a:p>
        </p:txBody>
      </p:sp>
      <p:sp>
        <p:nvSpPr>
          <p:cNvPr id="5" name="Shape 5"/>
          <p:cNvSpPr>
            <a:spLocks noGrp="1"/>
          </p:cNvSpPr>
          <p:nvPr>
            <p:ph type="body" idx="1"/>
          </p:nvPr>
        </p:nvSpPr>
        <p:spPr>
          <a:xfrm>
            <a:off x="889000" y="2476500"/>
            <a:ext cx="11201400" cy="6248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buBlip>
                <a:blip r:embed="rId35"/>
              </a:buBlip>
            </a:lvl1pPr>
            <a:lvl2pPr marL="1154545" indent="-646545">
              <a:buBlip>
                <a:blip r:embed="rId35"/>
              </a:buBlip>
            </a:lvl2pPr>
            <a:lvl3pPr>
              <a:buBlip>
                <a:blip r:embed="rId35"/>
              </a:buBlip>
            </a:lvl3pPr>
            <a:lvl4pPr marL="2082800" indent="-558800">
              <a:buBlip>
                <a:blip r:embed="rId35"/>
              </a:buBlip>
            </a:lvl4pPr>
            <a:lvl5pPr marL="2590800" indent="-558800">
              <a:buBlip>
                <a:blip r:embed="rId35"/>
              </a:buBlip>
            </a:lvl5pPr>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12041428" y="8775700"/>
            <a:ext cx="340259" cy="324511"/>
          </a:xfrm>
          <a:prstGeom prst="rect">
            <a:avLst/>
          </a:prstGeom>
          <a:ln w="12700">
            <a:miter lim="400000"/>
          </a:ln>
        </p:spPr>
        <p:txBody>
          <a:bodyPr wrap="none" lIns="50800" tIns="50800" rIns="50800" bIns="50800">
            <a:spAutoFit/>
          </a:bodyPr>
          <a:lstStyle>
            <a:lvl1pPr algn="r">
              <a:defRPr sz="1600">
                <a:solidFill>
                  <a:srgbClr val="B3B6C1"/>
                </a:solidFill>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8" r:id="rId28"/>
    <p:sldLayoutId id="2147483679" r:id="rId29"/>
    <p:sldLayoutId id="2147483680" r:id="rId30"/>
    <p:sldLayoutId id="2147483681" r:id="rId31"/>
    <p:sldLayoutId id="2147483682" r:id="rId32"/>
  </p:sldLayoutIdLst>
  <p:transition spd="med"/>
  <p:txStyles>
    <p:titleStyle>
      <a:lvl1pPr marL="0" marR="0" indent="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1pPr>
      <a:lvl2pPr marL="0" marR="0" indent="2286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2pPr>
      <a:lvl3pPr marL="0" marR="0" indent="4572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3pPr>
      <a:lvl4pPr marL="0" marR="0" indent="6858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4pPr>
      <a:lvl5pPr marL="0" marR="0" indent="9144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5pPr>
      <a:lvl6pPr marL="0" marR="0" indent="11430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6pPr>
      <a:lvl7pPr marL="0" marR="0" indent="13716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7pPr>
      <a:lvl8pPr marL="0" marR="0" indent="16002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8pPr>
      <a:lvl9pPr marL="0" marR="0" indent="1828800" algn="l" defTabSz="584200" latinLnBrk="0">
        <a:lnSpc>
          <a:spcPct val="100000"/>
        </a:lnSpc>
        <a:spcBef>
          <a:spcPts val="0"/>
        </a:spcBef>
        <a:spcAft>
          <a:spcPts val="0"/>
        </a:spcAft>
        <a:buClrTx/>
        <a:buSzTx/>
        <a:buFontTx/>
        <a:buNone/>
        <a:tabLst/>
        <a:defRPr sz="5200" b="0" i="0" u="none" strike="noStrike" cap="none" spc="0" baseline="0">
          <a:ln>
            <a:noFill/>
          </a:ln>
          <a:solidFill>
            <a:srgbClr val="7D123C"/>
          </a:solidFill>
          <a:uFillTx/>
          <a:latin typeface="+mn-lt"/>
          <a:ea typeface="+mn-ea"/>
          <a:cs typeface="+mn-cs"/>
          <a:sym typeface="Helvetica"/>
        </a:defRPr>
      </a:lvl9pPr>
    </p:titleStyle>
    <p:bodyStyle>
      <a:lvl1pPr marL="444499" marR="0" indent="-444499"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1pPr>
      <a:lvl2pPr marL="1108363" marR="0" indent="-600363"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2pPr>
      <a:lvl3pPr marL="1676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3pPr>
      <a:lvl4pPr marL="2184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4pPr>
      <a:lvl5pPr marL="2692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5pPr>
      <a:lvl6pPr marL="3200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6pPr>
      <a:lvl7pPr marL="3708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7pPr>
      <a:lvl8pPr marL="4216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8pPr>
      <a:lvl9pPr marL="4724400" marR="0" indent="-660400" algn="l" defTabSz="584200" latinLnBrk="0">
        <a:lnSpc>
          <a:spcPct val="100000"/>
        </a:lnSpc>
        <a:spcBef>
          <a:spcPts val="1400"/>
        </a:spcBef>
        <a:spcAft>
          <a:spcPts val="0"/>
        </a:spcAft>
        <a:buClr>
          <a:srgbClr val="000000"/>
        </a:buClr>
        <a:buSzPct val="70000"/>
        <a:buFontTx/>
        <a:buBlip>
          <a:blip r:embed="rId35"/>
        </a:buBlip>
        <a:tabLst/>
        <a:defRPr sz="2600" b="0" i="0" u="none" strike="noStrike" cap="none" spc="0" baseline="0">
          <a:ln>
            <a:noFill/>
          </a:ln>
          <a:solidFill>
            <a:srgbClr val="3B424F"/>
          </a:solidFill>
          <a:uFillTx/>
          <a:latin typeface="+mn-lt"/>
          <a:ea typeface="+mn-ea"/>
          <a:cs typeface="+mn-cs"/>
          <a:sym typeface="Helvetica"/>
        </a:defRPr>
      </a:lvl9pPr>
    </p:bodyStyle>
    <p:otherStyle>
      <a:lvl1pPr marL="0" marR="0" indent="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FEFE">
                <a:lumMod val="41000"/>
              </a:srgbClr>
            </a:gs>
            <a:gs pos="100000">
              <a:srgbClr val="A7AAA9"/>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1CE7-E2D8-469A-8C5C-9F79F9CC9BC6}"/>
              </a:ext>
            </a:extLst>
          </p:cNvPr>
          <p:cNvSpPr>
            <a:spLocks noGrp="1"/>
          </p:cNvSpPr>
          <p:nvPr>
            <p:ph type="title"/>
          </p:nvPr>
        </p:nvSpPr>
        <p:spPr>
          <a:xfrm>
            <a:off x="641350" y="4876800"/>
            <a:ext cx="11722100" cy="3097143"/>
          </a:xfrm>
          <a:gradFill flip="none" rotWithShape="1">
            <a:gsLst>
              <a:gs pos="0">
                <a:schemeClr val="accent6">
                  <a:alpha val="63000"/>
                  <a:lumMod val="91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path path="shape">
              <a:fillToRect l="50000" t="50000" r="50000" b="50000"/>
            </a:path>
            <a:tileRect/>
          </a:gradFill>
        </p:spPr>
        <p:txBody>
          <a:bodyPr/>
          <a:lstStyle/>
          <a:p>
            <a:pPr algn="ctr"/>
            <a:r>
              <a:rPr lang="en-US" dirty="0"/>
              <a:t>FACTORS INFLUENCING </a:t>
            </a:r>
            <a:br>
              <a:rPr lang="en-US" dirty="0"/>
            </a:br>
            <a:r>
              <a:rPr lang="en-US" dirty="0"/>
              <a:t>ACCELERATION OF A VEHICLE</a:t>
            </a:r>
            <a:endParaRPr lang="en-US" b="0" i="1" dirty="0"/>
          </a:p>
        </p:txBody>
      </p:sp>
      <p:sp>
        <p:nvSpPr>
          <p:cNvPr id="8" name="TextBox 7">
            <a:extLst>
              <a:ext uri="{FF2B5EF4-FFF2-40B4-BE49-F238E27FC236}">
                <a16:creationId xmlns:a16="http://schemas.microsoft.com/office/drawing/2014/main" id="{C2A41008-1020-4F46-A167-0DB438DC67BF}"/>
              </a:ext>
            </a:extLst>
          </p:cNvPr>
          <p:cNvSpPr txBox="1"/>
          <p:nvPr/>
        </p:nvSpPr>
        <p:spPr>
          <a:xfrm>
            <a:off x="641350" y="8517656"/>
            <a:ext cx="11722100" cy="410369"/>
          </a:xfrm>
          <a:prstGeom prst="rect">
            <a:avLst/>
          </a:prstGeom>
          <a:gradFill>
            <a:gsLst>
              <a:gs pos="23000">
                <a:schemeClr val="accent5">
                  <a:lumMod val="0"/>
                  <a:lumOff val="100000"/>
                </a:schemeClr>
              </a:gs>
              <a:gs pos="100000">
                <a:schemeClr val="accent5">
                  <a:lumMod val="100000"/>
                </a:schemeClr>
              </a:gs>
            </a:gsLst>
            <a:path path="circle">
              <a:fillToRect l="50000" t="-80000" r="50000" b="18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3B424F"/>
                </a:solidFill>
                <a:effectLst/>
                <a:uFillTx/>
                <a:latin typeface="Helvetica Neue Light"/>
                <a:ea typeface="Helvetica Neue Light"/>
                <a:cs typeface="Helvetica Neue Light"/>
                <a:sym typeface="Helvetica Neue Light"/>
              </a:rPr>
              <a:t>													SUBMITTED BY: AYUSHI SINGH</a:t>
            </a:r>
          </a:p>
        </p:txBody>
      </p:sp>
    </p:spTree>
    <p:extLst>
      <p:ext uri="{BB962C8B-B14F-4D97-AF65-F5344CB8AC3E}">
        <p14:creationId xmlns:p14="http://schemas.microsoft.com/office/powerpoint/2010/main" val="3917536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7236-B022-434C-A16D-817BC6C98879}"/>
              </a:ext>
            </a:extLst>
          </p:cNvPr>
          <p:cNvSpPr>
            <a:spLocks noGrp="1"/>
          </p:cNvSpPr>
          <p:nvPr>
            <p:ph type="title"/>
          </p:nvPr>
        </p:nvSpPr>
        <p:spPr/>
        <p:txBody>
          <a:bodyPr/>
          <a:lstStyle/>
          <a:p>
            <a:pPr algn="ctr"/>
            <a:r>
              <a:rPr lang="en-US" sz="4800" b="1" dirty="0">
                <a:latin typeface="Times" pitchFamily="2" charset="0"/>
              </a:rPr>
              <a:t>Model Planning and Building</a:t>
            </a:r>
          </a:p>
        </p:txBody>
      </p:sp>
      <p:sp>
        <p:nvSpPr>
          <p:cNvPr id="3" name="Text Placeholder 2">
            <a:extLst>
              <a:ext uri="{FF2B5EF4-FFF2-40B4-BE49-F238E27FC236}">
                <a16:creationId xmlns:a16="http://schemas.microsoft.com/office/drawing/2014/main" id="{ABD396EE-9B31-45B7-AC57-090F634EEED5}"/>
              </a:ext>
            </a:extLst>
          </p:cNvPr>
          <p:cNvSpPr>
            <a:spLocks noGrp="1"/>
          </p:cNvSpPr>
          <p:nvPr>
            <p:ph type="body" idx="1"/>
          </p:nvPr>
        </p:nvSpPr>
        <p:spPr/>
        <p:txBody>
          <a:bodyPr/>
          <a:lstStyle/>
          <a:p>
            <a:r>
              <a:rPr lang="en-US" sz="2400" dirty="0">
                <a:latin typeface="Times" pitchFamily="2" charset="0"/>
              </a:rPr>
              <a:t>From the output of our regression, we notice that significant variables are : displacement, horsepower, weight and year.</a:t>
            </a:r>
          </a:p>
          <a:p>
            <a:pPr marL="0" indent="0">
              <a:buNone/>
            </a:pPr>
            <a:r>
              <a:rPr lang="en-US" sz="2400" i="1" dirty="0">
                <a:latin typeface="Times" pitchFamily="2" charset="0"/>
              </a:rPr>
              <a:t>- displacement</a:t>
            </a:r>
            <a:r>
              <a:rPr lang="en-US" sz="2400" dirty="0">
                <a:latin typeface="Times" pitchFamily="2" charset="0"/>
              </a:rPr>
              <a:t> is significant at a 5%, since it’s p-value is less than 0.05 , an increase (decrease) of </a:t>
            </a:r>
            <a:r>
              <a:rPr lang="en-US" sz="2400" dirty="0" err="1">
                <a:latin typeface="Times" pitchFamily="2" charset="0"/>
              </a:rPr>
              <a:t>deplacement</a:t>
            </a:r>
            <a:r>
              <a:rPr lang="en-US" sz="2400" dirty="0">
                <a:latin typeface="Times" pitchFamily="2" charset="0"/>
              </a:rPr>
              <a:t> of on unit will decrease (increase) acceleration by 0.0081</a:t>
            </a:r>
          </a:p>
          <a:p>
            <a:pPr marL="0" indent="0">
              <a:buNone/>
            </a:pPr>
            <a:r>
              <a:rPr lang="en-US" sz="2400" i="1" dirty="0">
                <a:latin typeface="Times" pitchFamily="2" charset="0"/>
              </a:rPr>
              <a:t>- horsepower</a:t>
            </a:r>
            <a:r>
              <a:rPr lang="en-US" sz="2400" dirty="0">
                <a:latin typeface="Times" pitchFamily="2" charset="0"/>
              </a:rPr>
              <a:t> is significant at a 5% since it’s p-value is less than 0.05 , an increase (decrease) of horsepower of on unit will decrease (increase) acceleration by 0.085 .</a:t>
            </a:r>
          </a:p>
          <a:p>
            <a:pPr marL="0" indent="0">
              <a:buNone/>
            </a:pPr>
            <a:r>
              <a:rPr lang="en-US" sz="2400" i="1" dirty="0">
                <a:latin typeface="Times" pitchFamily="2" charset="0"/>
              </a:rPr>
              <a:t>- weight</a:t>
            </a:r>
            <a:r>
              <a:rPr lang="en-US" sz="2400" dirty="0">
                <a:latin typeface="Times" pitchFamily="2" charset="0"/>
              </a:rPr>
              <a:t> is significant at a 5% since it’s p-value is less than 0.05 , an increase (decrease) of weight of on unit will increase (decrease) acceleration by 0.003 .</a:t>
            </a:r>
          </a:p>
          <a:p>
            <a:pPr marL="0" indent="0">
              <a:buNone/>
            </a:pPr>
            <a:r>
              <a:rPr lang="en-US" sz="2400" i="1" dirty="0">
                <a:latin typeface="Times" pitchFamily="2" charset="0"/>
              </a:rPr>
              <a:t>- year</a:t>
            </a:r>
            <a:r>
              <a:rPr lang="en-US" sz="2400" dirty="0">
                <a:latin typeface="Times" pitchFamily="2" charset="0"/>
              </a:rPr>
              <a:t> is significant at a 10% since it’s p-value is less than 0.1, an increase (decrease) of year of on unit will decrease (increase) acceleration by 0.096</a:t>
            </a:r>
          </a:p>
        </p:txBody>
      </p:sp>
    </p:spTree>
    <p:extLst>
      <p:ext uri="{BB962C8B-B14F-4D97-AF65-F5344CB8AC3E}">
        <p14:creationId xmlns:p14="http://schemas.microsoft.com/office/powerpoint/2010/main" val="1692084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BAA8E-DB0D-294A-98F5-9E71599F8F28}"/>
              </a:ext>
            </a:extLst>
          </p:cNvPr>
          <p:cNvSpPr txBox="1"/>
          <p:nvPr/>
        </p:nvSpPr>
        <p:spPr>
          <a:xfrm>
            <a:off x="3312543" y="652664"/>
            <a:ext cx="6314535" cy="1364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800" b="1" dirty="0">
                <a:solidFill>
                  <a:schemeClr val="accent5">
                    <a:lumMod val="75000"/>
                  </a:schemeClr>
                </a:solidFill>
                <a:latin typeface="Times" pitchFamily="2" charset="0"/>
              </a:rPr>
              <a:t>Plot of the Prediction</a:t>
            </a:r>
          </a:p>
          <a:p>
            <a:pPr marL="0" marR="0" indent="0" algn="ctr" defTabSz="584200" rtl="0" fontAlgn="auto" latinLnBrk="0" hangingPunct="0">
              <a:lnSpc>
                <a:spcPct val="100000"/>
              </a:lnSpc>
              <a:spcBef>
                <a:spcPts val="0"/>
              </a:spcBef>
              <a:spcAft>
                <a:spcPts val="0"/>
              </a:spcAft>
              <a:buClrTx/>
              <a:buSzTx/>
              <a:buFontTx/>
              <a:buNone/>
              <a:tabLst/>
            </a:pPr>
            <a:endParaRPr kumimoji="0" lang="en-US" sz="3400" b="0" i="0" u="none" strike="noStrike" cap="none" spc="0" normalizeH="0" baseline="0" dirty="0">
              <a:ln>
                <a:noFill/>
              </a:ln>
              <a:solidFill>
                <a:srgbClr val="3B424F"/>
              </a:solidFill>
              <a:effectLst/>
              <a:uFillTx/>
              <a:latin typeface="Helvetica Neue Light"/>
              <a:ea typeface="Helvetica Neue Light"/>
              <a:cs typeface="Helvetica Neue Light"/>
              <a:sym typeface="Helvetica Neue Light"/>
            </a:endParaRPr>
          </a:p>
        </p:txBody>
      </p:sp>
      <p:pic>
        <p:nvPicPr>
          <p:cNvPr id="5" name="Image9">
            <a:extLst>
              <a:ext uri="{FF2B5EF4-FFF2-40B4-BE49-F238E27FC236}">
                <a16:creationId xmlns:a16="http://schemas.microsoft.com/office/drawing/2014/main" id="{E64FC26F-4416-C147-ACAF-2D026AACE9CD}"/>
              </a:ext>
            </a:extLst>
          </p:cNvPr>
          <p:cNvPicPr/>
          <p:nvPr/>
        </p:nvPicPr>
        <p:blipFill>
          <a:blip r:embed="rId2"/>
          <a:stretch>
            <a:fillRect/>
          </a:stretch>
        </p:blipFill>
        <p:spPr bwMode="auto">
          <a:xfrm>
            <a:off x="2586748" y="1873048"/>
            <a:ext cx="8543960" cy="5295519"/>
          </a:xfrm>
          <a:prstGeom prst="rect">
            <a:avLst/>
          </a:prstGeom>
        </p:spPr>
      </p:pic>
    </p:spTree>
    <p:extLst>
      <p:ext uri="{BB962C8B-B14F-4D97-AF65-F5344CB8AC3E}">
        <p14:creationId xmlns:p14="http://schemas.microsoft.com/office/powerpoint/2010/main" val="8062193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a:spLocks noGrp="1"/>
          </p:cNvSpPr>
          <p:nvPr>
            <p:ph type="title"/>
          </p:nvPr>
        </p:nvSpPr>
        <p:spPr>
          <a:xfrm>
            <a:off x="840028" y="190958"/>
            <a:ext cx="11201400" cy="1333500"/>
          </a:xfrm>
          <a:prstGeom prst="rect">
            <a:avLst/>
          </a:prstGeom>
        </p:spPr>
        <p:txBody>
          <a:bodyPr/>
          <a:lstStyle/>
          <a:p>
            <a:pPr algn="ctr"/>
            <a:r>
              <a:rPr lang="en-US" sz="4800" b="1" dirty="0">
                <a:latin typeface="Times" pitchFamily="2" charset="0"/>
              </a:rPr>
              <a:t>Conclusion</a:t>
            </a:r>
            <a:endParaRPr sz="4800" b="1" dirty="0">
              <a:latin typeface="Times" pitchFamily="2" charset="0"/>
            </a:endParaRPr>
          </a:p>
        </p:txBody>
      </p:sp>
      <p:sp>
        <p:nvSpPr>
          <p:cNvPr id="615" name="Shape 615"/>
          <p:cNvSpPr>
            <a:spLocks noGrp="1"/>
          </p:cNvSpPr>
          <p:nvPr>
            <p:ph type="body" idx="1"/>
          </p:nvPr>
        </p:nvSpPr>
        <p:spPr>
          <a:xfrm>
            <a:off x="840028" y="1524458"/>
            <a:ext cx="11201400" cy="5611565"/>
          </a:xfrm>
          <a:prstGeom prst="rect">
            <a:avLst/>
          </a:prstGeom>
        </p:spPr>
        <p:txBody>
          <a:bodyPr/>
          <a:lstStyle/>
          <a:p>
            <a:r>
              <a:rPr lang="en-US" sz="2400" dirty="0">
                <a:latin typeface="Times" pitchFamily="2" charset="0"/>
              </a:rPr>
              <a:t>Among all the characteristics related to vehicles, only three characteristics were retained to explain acceleration: displacement, horsepower and weight</a:t>
            </a:r>
          </a:p>
          <a:p>
            <a:r>
              <a:rPr lang="en-US" sz="2400" dirty="0">
                <a:latin typeface="Times" pitchFamily="2" charset="0"/>
              </a:rPr>
              <a:t>They were retained using two different methods:</a:t>
            </a:r>
          </a:p>
          <a:p>
            <a:pPr marL="0" indent="0">
              <a:buNone/>
            </a:pPr>
            <a:r>
              <a:rPr lang="en-US" sz="2400" dirty="0">
                <a:latin typeface="Times" pitchFamily="2" charset="0"/>
              </a:rPr>
              <a:t>1. using the reg-subsets which give us the best model within a criteria</a:t>
            </a:r>
          </a:p>
          <a:p>
            <a:pPr marL="0" indent="0">
              <a:buNone/>
            </a:pPr>
            <a:r>
              <a:rPr lang="en-US" sz="2400" dirty="0">
                <a:latin typeface="Times" pitchFamily="2" charset="0"/>
              </a:rPr>
              <a:t>2. using hypothesis and testing whether coefficient of other variable could be equal to zero or not</a:t>
            </a:r>
          </a:p>
          <a:p>
            <a:pPr>
              <a:buFontTx/>
              <a:buChar char="-"/>
            </a:pPr>
            <a:r>
              <a:rPr lang="en-US" sz="2400" dirty="0">
                <a:latin typeface="Times" pitchFamily="2" charset="0"/>
              </a:rPr>
              <a:t>For the first hypothesis </a:t>
            </a:r>
            <a:r>
              <a:rPr lang="en-US" sz="2400" i="1" dirty="0">
                <a:latin typeface="Times" pitchFamily="2" charset="0"/>
              </a:rPr>
              <a:t>Normality of residuals: </a:t>
            </a:r>
            <a:r>
              <a:rPr lang="en-US" sz="2400" dirty="0">
                <a:latin typeface="Times" pitchFamily="2" charset="0"/>
              </a:rPr>
              <a:t> the solution is to increase number of variables</a:t>
            </a:r>
          </a:p>
          <a:p>
            <a:pPr>
              <a:buFontTx/>
              <a:buChar char="-"/>
            </a:pPr>
            <a:r>
              <a:rPr lang="en-US" sz="2400" dirty="0">
                <a:latin typeface="Times" pitchFamily="2" charset="0"/>
              </a:rPr>
              <a:t> For the second hypothesis </a:t>
            </a:r>
            <a:r>
              <a:rPr lang="en-US" sz="2400" i="1" dirty="0" err="1">
                <a:latin typeface="Times" pitchFamily="2" charset="0"/>
              </a:rPr>
              <a:t>Homoscedastivity</a:t>
            </a:r>
            <a:r>
              <a:rPr lang="en-US" sz="2400" dirty="0">
                <a:latin typeface="Times" pitchFamily="2" charset="0"/>
              </a:rPr>
              <a:t> : we can propose three solutions- scaling our data and then fitting the model; use the logarithm of acceleration and combine the two previous solutions</a:t>
            </a:r>
          </a:p>
          <a:p>
            <a:pPr>
              <a:buFontTx/>
              <a:buChar char="-"/>
            </a:pPr>
            <a:r>
              <a:rPr lang="en-US" sz="2400" dirty="0">
                <a:latin typeface="Times" pitchFamily="2" charset="0"/>
              </a:rPr>
              <a:t> For the third hypothesis </a:t>
            </a:r>
            <a:r>
              <a:rPr lang="en-US" sz="2400" i="1" dirty="0" err="1">
                <a:latin typeface="Times" pitchFamily="2" charset="0"/>
              </a:rPr>
              <a:t>Multicolinearity</a:t>
            </a:r>
            <a:r>
              <a:rPr lang="en-US" sz="2400" i="1" dirty="0">
                <a:latin typeface="Times" pitchFamily="2" charset="0"/>
              </a:rPr>
              <a:t>:</a:t>
            </a:r>
            <a:r>
              <a:rPr lang="en-US" sz="2400" dirty="0">
                <a:latin typeface="Times" pitchFamily="2" charset="0"/>
              </a:rPr>
              <a:t> the solution is to delete displacement from the model since there is strong correlation between this variable and horsepower</a:t>
            </a:r>
          </a:p>
          <a:p>
            <a:pPr marL="0" indent="0">
              <a:buNone/>
            </a:pPr>
            <a:endParaRPr lang="en-US" sz="2400" dirty="0">
              <a:latin typeface="Times" pitchFamily="2" charset="0"/>
            </a:endParaRPr>
          </a:p>
          <a:p>
            <a:endParaRPr lang="en-US" dirty="0"/>
          </a:p>
          <a:p>
            <a:endParaRPr lang="en-US" dirty="0"/>
          </a:p>
          <a:p>
            <a:endParaRPr dirty="0"/>
          </a:p>
        </p:txBody>
      </p:sp>
      <p:sp>
        <p:nvSpPr>
          <p:cNvPr id="616" name="Shape 61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5C5-C65B-4242-8835-E3A4BDF329E1}"/>
              </a:ext>
            </a:extLst>
          </p:cNvPr>
          <p:cNvSpPr>
            <a:spLocks noGrp="1"/>
          </p:cNvSpPr>
          <p:nvPr>
            <p:ph type="title"/>
          </p:nvPr>
        </p:nvSpPr>
        <p:spPr>
          <a:xfrm>
            <a:off x="4130255" y="4985539"/>
            <a:ext cx="5334719" cy="549215"/>
          </a:xfrm>
        </p:spPr>
        <p:style>
          <a:lnRef idx="1">
            <a:schemeClr val="accent5"/>
          </a:lnRef>
          <a:fillRef idx="2">
            <a:schemeClr val="accent5"/>
          </a:fillRef>
          <a:effectRef idx="1">
            <a:schemeClr val="accent5"/>
          </a:effectRef>
          <a:fontRef idx="minor">
            <a:schemeClr val="dk1"/>
          </a:fontRef>
        </p:style>
        <p:txBody>
          <a:bodyPr anchor="ctr">
            <a:noAutofit/>
          </a:bodyPr>
          <a:lstStyle/>
          <a:p>
            <a:pPr algn="ctr"/>
            <a:r>
              <a:rPr lang="en-US" sz="2800" dirty="0">
                <a:solidFill>
                  <a:schemeClr val="accent6">
                    <a:lumMod val="75000"/>
                  </a:schemeClr>
                </a:solidFill>
                <a:latin typeface="Times" pitchFamily="2" charset="0"/>
              </a:rPr>
              <a:t>TABLE OF CONTENTS</a:t>
            </a:r>
            <a:br>
              <a:rPr lang="en-US" sz="2800" dirty="0">
                <a:solidFill>
                  <a:schemeClr val="accent6">
                    <a:lumMod val="75000"/>
                  </a:schemeClr>
                </a:solidFill>
                <a:latin typeface="Times" pitchFamily="2" charset="0"/>
              </a:rPr>
            </a:br>
            <a:r>
              <a:rPr lang="en-US" sz="2800" dirty="0">
                <a:solidFill>
                  <a:schemeClr val="accent6">
                    <a:lumMod val="75000"/>
                  </a:schemeClr>
                </a:solidFill>
                <a:latin typeface="Times" pitchFamily="2" charset="0"/>
              </a:rPr>
              <a:t>.</a:t>
            </a:r>
          </a:p>
        </p:txBody>
      </p:sp>
      <p:sp>
        <p:nvSpPr>
          <p:cNvPr id="6" name="TextBox 5">
            <a:extLst>
              <a:ext uri="{FF2B5EF4-FFF2-40B4-BE49-F238E27FC236}">
                <a16:creationId xmlns:a16="http://schemas.microsoft.com/office/drawing/2014/main" id="{C8A40B50-21AB-C94C-8F2C-9376A1F98A81}"/>
              </a:ext>
            </a:extLst>
          </p:cNvPr>
          <p:cNvSpPr txBox="1"/>
          <p:nvPr/>
        </p:nvSpPr>
        <p:spPr>
          <a:xfrm>
            <a:off x="536381" y="5360398"/>
            <a:ext cx="11932036" cy="3887119"/>
          </a:xfrm>
          <a:prstGeom prst="rect">
            <a:avLst/>
          </a:prstGeom>
          <a:gradFill>
            <a:gsLst>
              <a:gs pos="0">
                <a:srgbClr val="FEFEFE"/>
              </a:gs>
              <a:gs pos="100000">
                <a:srgbClr val="A7AAA9"/>
              </a:gs>
            </a:gsLst>
            <a:lin ang="54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400" b="0" i="0" u="none" strike="noStrike" cap="none" spc="0" normalizeH="0" baseline="0" dirty="0">
              <a:ln>
                <a:noFill/>
              </a:ln>
              <a:solidFill>
                <a:srgbClr val="3B424F"/>
              </a:solidFill>
              <a:effectLst/>
              <a:uFillTx/>
              <a:latin typeface="Helvetica Neue Light"/>
              <a:ea typeface="Helvetica Neue Light"/>
              <a:cs typeface="Helvetica Neue Light"/>
              <a:sym typeface="Helvetica Neue Light"/>
            </a:endParaRPr>
          </a:p>
        </p:txBody>
      </p:sp>
      <p:sp>
        <p:nvSpPr>
          <p:cNvPr id="7" name="TextBox 6">
            <a:extLst>
              <a:ext uri="{FF2B5EF4-FFF2-40B4-BE49-F238E27FC236}">
                <a16:creationId xmlns:a16="http://schemas.microsoft.com/office/drawing/2014/main" id="{A3BA56B3-3535-E747-AAAB-859F9B6A1020}"/>
              </a:ext>
            </a:extLst>
          </p:cNvPr>
          <p:cNvSpPr txBox="1"/>
          <p:nvPr/>
        </p:nvSpPr>
        <p:spPr>
          <a:xfrm>
            <a:off x="2932981" y="5676181"/>
            <a:ext cx="7729268" cy="897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400" b="0" i="0" u="none" strike="noStrike" cap="none" spc="0" normalizeH="0" baseline="0" dirty="0">
              <a:ln>
                <a:noFill/>
              </a:ln>
              <a:solidFill>
                <a:srgbClr val="3B424F"/>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AFF2266E-976D-4F4F-8D2C-02292AB21F6B}"/>
              </a:ext>
            </a:extLst>
          </p:cNvPr>
          <p:cNvSpPr txBox="1"/>
          <p:nvPr/>
        </p:nvSpPr>
        <p:spPr>
          <a:xfrm>
            <a:off x="-3690562" y="5175848"/>
            <a:ext cx="1178214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600" dirty="0">
                <a:latin typeface="Times" pitchFamily="2" charset="0"/>
              </a:rPr>
              <a:t>Introduction</a:t>
            </a:r>
            <a:endParaRPr kumimoji="0" lang="en-US" sz="3600" b="0" i="0" u="none" strike="noStrike" cap="none" spc="0" normalizeH="0" baseline="0" dirty="0">
              <a:ln>
                <a:noFill/>
              </a:ln>
              <a:solidFill>
                <a:srgbClr val="3B424F"/>
              </a:solidFill>
              <a:effectLst/>
              <a:uFillTx/>
              <a:latin typeface="Times" pitchFamily="2" charset="0"/>
              <a:sym typeface="Helvetica Neue Light"/>
            </a:endParaRPr>
          </a:p>
        </p:txBody>
      </p:sp>
      <p:sp>
        <p:nvSpPr>
          <p:cNvPr id="9" name="TextBox 8">
            <a:extLst>
              <a:ext uri="{FF2B5EF4-FFF2-40B4-BE49-F238E27FC236}">
                <a16:creationId xmlns:a16="http://schemas.microsoft.com/office/drawing/2014/main" id="{8739EA7F-3727-2541-A087-B590C61AE867}"/>
              </a:ext>
            </a:extLst>
          </p:cNvPr>
          <p:cNvSpPr txBox="1"/>
          <p:nvPr/>
        </p:nvSpPr>
        <p:spPr>
          <a:xfrm>
            <a:off x="242843" y="5742411"/>
            <a:ext cx="826256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600" dirty="0">
                <a:latin typeface="Times" pitchFamily="2" charset="0"/>
              </a:rPr>
              <a:t>Data Preparation and Description</a:t>
            </a:r>
          </a:p>
        </p:txBody>
      </p:sp>
      <p:sp>
        <p:nvSpPr>
          <p:cNvPr id="10" name="TextBox 9">
            <a:extLst>
              <a:ext uri="{FF2B5EF4-FFF2-40B4-BE49-F238E27FC236}">
                <a16:creationId xmlns:a16="http://schemas.microsoft.com/office/drawing/2014/main" id="{AC03AE8C-3E11-0941-9D16-E68A0EFCB6CB}"/>
              </a:ext>
            </a:extLst>
          </p:cNvPr>
          <p:cNvSpPr txBox="1"/>
          <p:nvPr/>
        </p:nvSpPr>
        <p:spPr>
          <a:xfrm>
            <a:off x="837415" y="6328221"/>
            <a:ext cx="672860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600" dirty="0">
                <a:latin typeface="Times" pitchFamily="2" charset="0"/>
              </a:rPr>
              <a:t>Model Planning and Building</a:t>
            </a:r>
          </a:p>
        </p:txBody>
      </p:sp>
      <p:sp>
        <p:nvSpPr>
          <p:cNvPr id="11" name="TextBox 10">
            <a:extLst>
              <a:ext uri="{FF2B5EF4-FFF2-40B4-BE49-F238E27FC236}">
                <a16:creationId xmlns:a16="http://schemas.microsoft.com/office/drawing/2014/main" id="{26190A7E-8CBE-ED4F-A0F6-7705E53D56A3}"/>
              </a:ext>
            </a:extLst>
          </p:cNvPr>
          <p:cNvSpPr txBox="1"/>
          <p:nvPr/>
        </p:nvSpPr>
        <p:spPr>
          <a:xfrm>
            <a:off x="-1832632" y="6925537"/>
            <a:ext cx="1090378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600" dirty="0">
                <a:latin typeface="Times" pitchFamily="2" charset="0"/>
              </a:rPr>
              <a:t>Plot of the prediction</a:t>
            </a:r>
          </a:p>
        </p:txBody>
      </p:sp>
      <p:sp>
        <p:nvSpPr>
          <p:cNvPr id="12" name="TextBox 11">
            <a:extLst>
              <a:ext uri="{FF2B5EF4-FFF2-40B4-BE49-F238E27FC236}">
                <a16:creationId xmlns:a16="http://schemas.microsoft.com/office/drawing/2014/main" id="{FEA6DB44-56ED-6047-921E-92C4C8C50D5E}"/>
              </a:ext>
            </a:extLst>
          </p:cNvPr>
          <p:cNvSpPr txBox="1"/>
          <p:nvPr/>
        </p:nvSpPr>
        <p:spPr>
          <a:xfrm>
            <a:off x="707366" y="7510049"/>
            <a:ext cx="44512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ctr"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600" b="0" i="0" u="none" strike="noStrike" cap="none" spc="0" normalizeH="0" baseline="0" dirty="0">
                <a:ln>
                  <a:noFill/>
                </a:ln>
                <a:solidFill>
                  <a:srgbClr val="3B424F"/>
                </a:solidFill>
                <a:effectLst/>
                <a:uFillTx/>
                <a:latin typeface="Times" pitchFamily="2" charset="0"/>
                <a:sym typeface="Helvetica Neue Light"/>
              </a:rPr>
              <a:t>Conclusion</a:t>
            </a:r>
          </a:p>
        </p:txBody>
      </p:sp>
    </p:spTree>
    <p:extLst>
      <p:ext uri="{BB962C8B-B14F-4D97-AF65-F5344CB8AC3E}">
        <p14:creationId xmlns:p14="http://schemas.microsoft.com/office/powerpoint/2010/main" val="23631211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p:cNvSpPr>
          <p:nvPr>
            <p:ph type="title"/>
          </p:nvPr>
        </p:nvSpPr>
        <p:spPr>
          <a:prstGeom prst="rect">
            <a:avLst/>
          </a:prstGeom>
        </p:spPr>
        <p:txBody>
          <a:bodyPr/>
          <a:lstStyle/>
          <a:p>
            <a:pPr algn="ctr"/>
            <a:r>
              <a:rPr lang="en-US" sz="4800" b="1" dirty="0">
                <a:latin typeface="Times" pitchFamily="2" charset="0"/>
              </a:rPr>
              <a:t>Introduction</a:t>
            </a:r>
            <a:endParaRPr sz="4800" b="1" dirty="0">
              <a:latin typeface="Times" pitchFamily="2" charset="0"/>
            </a:endParaRPr>
          </a:p>
        </p:txBody>
      </p:sp>
      <p:sp>
        <p:nvSpPr>
          <p:cNvPr id="516" name="Shape 516"/>
          <p:cNvSpPr>
            <a:spLocks noGrp="1"/>
          </p:cNvSpPr>
          <p:nvPr>
            <p:ph type="body" idx="1"/>
          </p:nvPr>
        </p:nvSpPr>
        <p:spPr>
          <a:xfrm>
            <a:off x="889000" y="2385392"/>
            <a:ext cx="11201400" cy="6339508"/>
          </a:xfrm>
          <a:prstGeom prst="rect">
            <a:avLst/>
          </a:prstGeom>
        </p:spPr>
        <p:txBody>
          <a:bodyPr/>
          <a:lstStyle/>
          <a:p>
            <a:r>
              <a:rPr lang="en-US" sz="2400" dirty="0">
                <a:latin typeface="Times" pitchFamily="2" charset="0"/>
              </a:rPr>
              <a:t>We aim to detect variables that will determine the acceleration of a vehicle. An instances of a variable: The consumption per mile of diesel or gasoline of the vehicle, number of horsepower inside the engine of the vehicle, brand of the vehicle and number of years that the vehicle had being used.</a:t>
            </a:r>
          </a:p>
          <a:p>
            <a:r>
              <a:rPr lang="en-US" sz="2400" dirty="0">
                <a:latin typeface="Times" pitchFamily="2" charset="0"/>
              </a:rPr>
              <a:t>This data set is composed of 392 rows and 9 variables. We have used a data that gathers information about some 392 vehicles from different types of brand.</a:t>
            </a:r>
          </a:p>
          <a:p>
            <a:r>
              <a:rPr lang="en-US" sz="2400" dirty="0">
                <a:latin typeface="Times" pitchFamily="2" charset="0"/>
              </a:rPr>
              <a:t>As we build a model with all these variables, we make the selection of variables based on testing hypothesis and on comparing the full and the reduced model using ANOVA method.</a:t>
            </a:r>
          </a:p>
          <a:p>
            <a:r>
              <a:rPr lang="en-US" sz="2400" dirty="0">
                <a:latin typeface="Times" pitchFamily="2" charset="0"/>
              </a:rPr>
              <a:t>Discuss the effect of those selected variables on the acceleration.</a:t>
            </a:r>
          </a:p>
          <a:p>
            <a:r>
              <a:rPr lang="en-US" sz="2400" dirty="0">
                <a:latin typeface="Times" pitchFamily="2" charset="0"/>
              </a:rPr>
              <a:t>We verify hypothesis related to the model we build and  verify if the model is strong enough.</a:t>
            </a:r>
          </a:p>
        </p:txBody>
      </p:sp>
      <p:sp>
        <p:nvSpPr>
          <p:cNvPr id="517" name="Shape 517"/>
          <p:cNvSpPr>
            <a:spLocks noGrp="1"/>
          </p:cNvSpPr>
          <p:nvPr>
            <p:ph type="sldNum" sz="quarter" idx="2"/>
          </p:nvPr>
        </p:nvSpPr>
        <p:spPr>
          <a:xfrm>
            <a:off x="12154407" y="8775700"/>
            <a:ext cx="227280" cy="32451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C612-6FA0-40F8-ADBD-8AAF7ADEE429}"/>
              </a:ext>
            </a:extLst>
          </p:cNvPr>
          <p:cNvSpPr>
            <a:spLocks noGrp="1"/>
          </p:cNvSpPr>
          <p:nvPr>
            <p:ph type="title"/>
          </p:nvPr>
        </p:nvSpPr>
        <p:spPr/>
        <p:txBody>
          <a:bodyPr/>
          <a:lstStyle/>
          <a:p>
            <a:pPr algn="ctr"/>
            <a:r>
              <a:rPr lang="en-US" sz="4800" b="1" dirty="0">
                <a:latin typeface="Times" pitchFamily="2" charset="0"/>
              </a:rPr>
              <a:t>Data Preparation</a:t>
            </a:r>
          </a:p>
        </p:txBody>
      </p:sp>
      <p:pic>
        <p:nvPicPr>
          <p:cNvPr id="8" name="Picture 7" descr="A screenshot of a cell phone&#10;&#10;Description automatically generated">
            <a:extLst>
              <a:ext uri="{FF2B5EF4-FFF2-40B4-BE49-F238E27FC236}">
                <a16:creationId xmlns:a16="http://schemas.microsoft.com/office/drawing/2014/main" id="{88DB118D-70FD-8842-B69B-8EBE93AEE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2184400"/>
            <a:ext cx="8661400" cy="6045440"/>
          </a:xfrm>
          <a:prstGeom prst="rect">
            <a:avLst/>
          </a:prstGeom>
        </p:spPr>
      </p:pic>
    </p:spTree>
    <p:extLst>
      <p:ext uri="{BB962C8B-B14F-4D97-AF65-F5344CB8AC3E}">
        <p14:creationId xmlns:p14="http://schemas.microsoft.com/office/powerpoint/2010/main" val="29878713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5F3C-4A30-1A41-9922-785C6C61B1E3}"/>
              </a:ext>
            </a:extLst>
          </p:cNvPr>
          <p:cNvSpPr>
            <a:spLocks noGrp="1"/>
          </p:cNvSpPr>
          <p:nvPr>
            <p:ph type="title"/>
          </p:nvPr>
        </p:nvSpPr>
        <p:spPr/>
        <p:txBody>
          <a:bodyPr/>
          <a:lstStyle/>
          <a:p>
            <a:r>
              <a:rPr lang="en-US" sz="800" dirty="0"/>
              <a:t>.</a:t>
            </a:r>
          </a:p>
        </p:txBody>
      </p:sp>
      <p:sp>
        <p:nvSpPr>
          <p:cNvPr id="3" name="Text Placeholder 2">
            <a:extLst>
              <a:ext uri="{FF2B5EF4-FFF2-40B4-BE49-F238E27FC236}">
                <a16:creationId xmlns:a16="http://schemas.microsoft.com/office/drawing/2014/main" id="{D072AF2D-9CC4-DF49-87FF-9EFEB4B43CAB}"/>
              </a:ext>
            </a:extLst>
          </p:cNvPr>
          <p:cNvSpPr>
            <a:spLocks noGrp="1"/>
          </p:cNvSpPr>
          <p:nvPr>
            <p:ph type="body" idx="1"/>
          </p:nvPr>
        </p:nvSpPr>
        <p:spPr>
          <a:xfrm>
            <a:off x="889000" y="1069675"/>
            <a:ext cx="11201400" cy="7655225"/>
          </a:xfrm>
        </p:spPr>
        <p:txBody>
          <a:bodyPr/>
          <a:lstStyle/>
          <a:p>
            <a:r>
              <a:rPr lang="en-US" dirty="0">
                <a:latin typeface="Times" pitchFamily="2" charset="0"/>
              </a:rPr>
              <a:t>The data set is composed of 392 rows and 9 variables, those variable are :</a:t>
            </a:r>
          </a:p>
          <a:p>
            <a:pPr marL="0" indent="0">
              <a:buNone/>
            </a:pPr>
            <a:endParaRPr lang="en-US" dirty="0"/>
          </a:p>
          <a:p>
            <a:pPr marL="0" indent="0" algn="ctr">
              <a:buNone/>
            </a:pPr>
            <a:r>
              <a:rPr lang="en-US" dirty="0"/>
              <a:t>## [1] "mpg"          "cylinders"    "displacement" "horsepower"  </a:t>
            </a:r>
            <a:br>
              <a:rPr lang="en-US" dirty="0"/>
            </a:br>
            <a:r>
              <a:rPr lang="en-US" dirty="0"/>
              <a:t>## [5] "weight"       "acceleration" "year"         "origin"      </a:t>
            </a:r>
            <a:br>
              <a:rPr lang="en-US" dirty="0"/>
            </a:br>
            <a:r>
              <a:rPr lang="en-US" dirty="0"/>
              <a:t>## [9] "name”</a:t>
            </a:r>
          </a:p>
          <a:p>
            <a:pPr marL="0" indent="0" algn="ctr">
              <a:buNone/>
            </a:pPr>
            <a:endParaRPr lang="en-US" dirty="0"/>
          </a:p>
          <a:p>
            <a:pPr marL="0" indent="0">
              <a:buNone/>
            </a:pPr>
            <a:r>
              <a:rPr lang="en-US" i="1" dirty="0">
                <a:latin typeface="Times" pitchFamily="2" charset="0"/>
              </a:rPr>
              <a:t>mpg</a:t>
            </a:r>
            <a:r>
              <a:rPr lang="en-US" dirty="0">
                <a:latin typeface="Times" pitchFamily="2" charset="0"/>
              </a:rPr>
              <a:t> : is Miles per gallon</a:t>
            </a:r>
            <a:br>
              <a:rPr lang="en-US" dirty="0">
                <a:latin typeface="Times" pitchFamily="2" charset="0"/>
              </a:rPr>
            </a:br>
            <a:r>
              <a:rPr lang="en-US" i="1" dirty="0">
                <a:latin typeface="Times" pitchFamily="2" charset="0"/>
              </a:rPr>
              <a:t>cylinders</a:t>
            </a:r>
            <a:r>
              <a:rPr lang="en-US" dirty="0">
                <a:latin typeface="Times" pitchFamily="2" charset="0"/>
              </a:rPr>
              <a:t> : Number of cylinders inside the vehicles </a:t>
            </a:r>
            <a:br>
              <a:rPr lang="en-US" dirty="0">
                <a:latin typeface="Times" pitchFamily="2" charset="0"/>
              </a:rPr>
            </a:br>
            <a:r>
              <a:rPr lang="en-US" i="1" dirty="0">
                <a:latin typeface="Times" pitchFamily="2" charset="0"/>
              </a:rPr>
              <a:t>displacement</a:t>
            </a:r>
            <a:r>
              <a:rPr lang="en-US" dirty="0">
                <a:latin typeface="Times" pitchFamily="2" charset="0"/>
              </a:rPr>
              <a:t> : Engine displacement</a:t>
            </a:r>
            <a:br>
              <a:rPr lang="en-US" dirty="0">
                <a:latin typeface="Times" pitchFamily="2" charset="0"/>
              </a:rPr>
            </a:br>
            <a:r>
              <a:rPr lang="en-US" i="1" dirty="0">
                <a:latin typeface="Times" pitchFamily="2" charset="0"/>
              </a:rPr>
              <a:t>horsepower</a:t>
            </a:r>
            <a:r>
              <a:rPr lang="en-US" dirty="0">
                <a:latin typeface="Times" pitchFamily="2" charset="0"/>
              </a:rPr>
              <a:t> : Engine horsepower </a:t>
            </a:r>
            <a:br>
              <a:rPr lang="en-US" i="1" dirty="0">
                <a:latin typeface="Times" pitchFamily="2" charset="0"/>
              </a:rPr>
            </a:br>
            <a:r>
              <a:rPr lang="en-US" i="1" dirty="0">
                <a:latin typeface="Times" pitchFamily="2" charset="0"/>
              </a:rPr>
              <a:t>weight</a:t>
            </a:r>
            <a:r>
              <a:rPr lang="en-US" dirty="0">
                <a:latin typeface="Times" pitchFamily="2" charset="0"/>
              </a:rPr>
              <a:t> : Weight of the vehicle </a:t>
            </a:r>
            <a:br>
              <a:rPr lang="en-US" dirty="0">
                <a:latin typeface="Times" pitchFamily="2" charset="0"/>
              </a:rPr>
            </a:br>
            <a:r>
              <a:rPr lang="en-US" i="1" dirty="0">
                <a:latin typeface="Times" pitchFamily="2" charset="0"/>
              </a:rPr>
              <a:t>acceleration</a:t>
            </a:r>
            <a:r>
              <a:rPr lang="en-US" dirty="0">
                <a:latin typeface="Times" pitchFamily="2" charset="0"/>
              </a:rPr>
              <a:t> : Time to accelerate from 0 to 60 mile per hour </a:t>
            </a:r>
            <a:br>
              <a:rPr lang="en-US" dirty="0">
                <a:latin typeface="Times" pitchFamily="2" charset="0"/>
              </a:rPr>
            </a:br>
            <a:r>
              <a:rPr lang="en-US" i="1" dirty="0">
                <a:latin typeface="Times" pitchFamily="2" charset="0"/>
              </a:rPr>
              <a:t>year</a:t>
            </a:r>
            <a:r>
              <a:rPr lang="en-US" dirty="0">
                <a:latin typeface="Times" pitchFamily="2" charset="0"/>
              </a:rPr>
              <a:t> : Model year </a:t>
            </a:r>
            <a:br>
              <a:rPr lang="en-US" dirty="0">
                <a:latin typeface="Times" pitchFamily="2" charset="0"/>
              </a:rPr>
            </a:br>
            <a:r>
              <a:rPr lang="en-US" i="1" dirty="0">
                <a:latin typeface="Times" pitchFamily="2" charset="0"/>
              </a:rPr>
              <a:t>origin</a:t>
            </a:r>
            <a:r>
              <a:rPr lang="en-US" dirty="0">
                <a:latin typeface="Times" pitchFamily="2" charset="0"/>
              </a:rPr>
              <a:t> : Vehicle origin </a:t>
            </a:r>
            <a:br>
              <a:rPr lang="en-US" dirty="0">
                <a:latin typeface="Times" pitchFamily="2" charset="0"/>
              </a:rPr>
            </a:br>
            <a:r>
              <a:rPr lang="en-US" i="1" dirty="0">
                <a:latin typeface="Times" pitchFamily="2" charset="0"/>
              </a:rPr>
              <a:t>name</a:t>
            </a:r>
            <a:r>
              <a:rPr lang="en-US" dirty="0">
                <a:latin typeface="Times" pitchFamily="2" charset="0"/>
              </a:rPr>
              <a:t> : The name of the vehicle</a:t>
            </a:r>
          </a:p>
        </p:txBody>
      </p:sp>
    </p:spTree>
    <p:extLst>
      <p:ext uri="{BB962C8B-B14F-4D97-AF65-F5344CB8AC3E}">
        <p14:creationId xmlns:p14="http://schemas.microsoft.com/office/powerpoint/2010/main" val="19544772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hape 519"/>
          <p:cNvSpPr>
            <a:spLocks noGrp="1"/>
          </p:cNvSpPr>
          <p:nvPr>
            <p:ph type="title"/>
          </p:nvPr>
        </p:nvSpPr>
        <p:spPr>
          <a:xfrm>
            <a:off x="889000" y="897146"/>
            <a:ext cx="11201400" cy="838679"/>
          </a:xfrm>
          <a:prstGeom prst="rect">
            <a:avLst/>
          </a:prstGeom>
        </p:spPr>
        <p:txBody>
          <a:bodyPr/>
          <a:lstStyle/>
          <a:p>
            <a:pPr algn="ctr"/>
            <a:r>
              <a:rPr lang="en-US" sz="4800" b="1" dirty="0">
                <a:latin typeface="Times" pitchFamily="2" charset="0"/>
              </a:rPr>
              <a:t>Data Description</a:t>
            </a:r>
            <a:endParaRPr sz="4800" b="1" dirty="0">
              <a:latin typeface="Times" pitchFamily="2" charset="0"/>
            </a:endParaRPr>
          </a:p>
        </p:txBody>
      </p:sp>
      <p:sp>
        <p:nvSpPr>
          <p:cNvPr id="521" name="Shape 521"/>
          <p:cNvSpPr>
            <a:spLocks noGrp="1"/>
          </p:cNvSpPr>
          <p:nvPr>
            <p:ph type="sldNum" sz="quarter" idx="2"/>
          </p:nvPr>
        </p:nvSpPr>
        <p:spPr>
          <a:xfrm>
            <a:off x="12154407" y="8775700"/>
            <a:ext cx="227280" cy="32451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3" name="Text Placeholder 2">
            <a:extLst>
              <a:ext uri="{FF2B5EF4-FFF2-40B4-BE49-F238E27FC236}">
                <a16:creationId xmlns:a16="http://schemas.microsoft.com/office/drawing/2014/main" id="{192CEE64-0394-4683-A705-FE5D0242B4B6}"/>
              </a:ext>
            </a:extLst>
          </p:cNvPr>
          <p:cNvSpPr>
            <a:spLocks noGrp="1"/>
          </p:cNvSpPr>
          <p:nvPr>
            <p:ph type="body" idx="1"/>
          </p:nvPr>
        </p:nvSpPr>
        <p:spPr/>
        <p:txBody>
          <a:bodyPr/>
          <a:lstStyle/>
          <a:p>
            <a:r>
              <a:rPr lang="en-US" dirty="0"/>
              <a:t>By doing those transformations, we give a statistical description about our variables.</a:t>
            </a:r>
          </a:p>
          <a:p>
            <a:r>
              <a:rPr lang="en-US" dirty="0"/>
              <a:t>We can notice that there is no missing value in all continuous variables, we make a table stating summary about statistics like the mean and median, the max and the mean, the variation and coefficient of variation for each continuous variables. Regarding the categorical variable, we present the frequency of each modality.</a:t>
            </a:r>
          </a:p>
          <a:p>
            <a:r>
              <a:rPr lang="en-US" dirty="0"/>
              <a:t>We notice that 62.5% of vehicles are from USA, 17.3% are from UE and the rest of vehicles are from Japan.</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A00B-A28E-D84C-95E5-90FE5BE79D70}"/>
              </a:ext>
            </a:extLst>
          </p:cNvPr>
          <p:cNvSpPr>
            <a:spLocks noGrp="1"/>
          </p:cNvSpPr>
          <p:nvPr>
            <p:ph type="title"/>
          </p:nvPr>
        </p:nvSpPr>
        <p:spPr/>
        <p:txBody>
          <a:bodyPr/>
          <a:lstStyle/>
          <a:p>
            <a:r>
              <a:rPr lang="en-US" sz="4400" dirty="0">
                <a:latin typeface="Times" pitchFamily="2" charset="0"/>
              </a:rPr>
              <a:t>Correlation between variables: </a:t>
            </a:r>
          </a:p>
        </p:txBody>
      </p:sp>
      <p:sp>
        <p:nvSpPr>
          <p:cNvPr id="3" name="Text Placeholder 2">
            <a:extLst>
              <a:ext uri="{FF2B5EF4-FFF2-40B4-BE49-F238E27FC236}">
                <a16:creationId xmlns:a16="http://schemas.microsoft.com/office/drawing/2014/main" id="{A1D280B0-C7D6-8B49-9631-25CB8B909B2C}"/>
              </a:ext>
            </a:extLst>
          </p:cNvPr>
          <p:cNvSpPr>
            <a:spLocks noGrp="1"/>
          </p:cNvSpPr>
          <p:nvPr>
            <p:ph type="body" idx="1"/>
          </p:nvPr>
        </p:nvSpPr>
        <p:spPr/>
        <p:txBody>
          <a:bodyPr/>
          <a:lstStyle/>
          <a:p>
            <a:pPr marL="0" indent="0">
              <a:buNone/>
            </a:pPr>
            <a:r>
              <a:rPr lang="en-US" sz="800" dirty="0"/>
              <a:t>.</a:t>
            </a:r>
            <a:r>
              <a:rPr lang="en-US" dirty="0"/>
              <a:t> We notice that there is a negative correlation between acceleration and horsepower, displacement, cylinders that exceed 0.5 ,the correlation between acceleration and other variables does not exceed 0.5 </a:t>
            </a:r>
            <a:endParaRPr lang="en-US" sz="800" dirty="0"/>
          </a:p>
        </p:txBody>
      </p:sp>
      <p:pic>
        <p:nvPicPr>
          <p:cNvPr id="4" name="Picture">
            <a:extLst>
              <a:ext uri="{FF2B5EF4-FFF2-40B4-BE49-F238E27FC236}">
                <a16:creationId xmlns:a16="http://schemas.microsoft.com/office/drawing/2014/main" id="{49A3599B-BE4A-1640-9F3A-1E552FF9A095}"/>
              </a:ext>
            </a:extLst>
          </p:cNvPr>
          <p:cNvPicPr/>
          <p:nvPr/>
        </p:nvPicPr>
        <p:blipFill>
          <a:blip r:embed="rId2"/>
          <a:stretch>
            <a:fillRect/>
          </a:stretch>
        </p:blipFill>
        <p:spPr bwMode="auto">
          <a:xfrm>
            <a:off x="1777042" y="3779906"/>
            <a:ext cx="7539485" cy="4944993"/>
          </a:xfrm>
          <a:prstGeom prst="rect">
            <a:avLst/>
          </a:prstGeom>
        </p:spPr>
      </p:pic>
    </p:spTree>
    <p:extLst>
      <p:ext uri="{BB962C8B-B14F-4D97-AF65-F5344CB8AC3E}">
        <p14:creationId xmlns:p14="http://schemas.microsoft.com/office/powerpoint/2010/main" val="34695848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DBE1-F63A-3645-B9B3-AE3328E2CFB4}"/>
              </a:ext>
            </a:extLst>
          </p:cNvPr>
          <p:cNvSpPr>
            <a:spLocks noGrp="1"/>
          </p:cNvSpPr>
          <p:nvPr>
            <p:ph type="title"/>
          </p:nvPr>
        </p:nvSpPr>
        <p:spPr>
          <a:xfrm>
            <a:off x="847138" y="714754"/>
            <a:ext cx="11201400" cy="1333500"/>
          </a:xfrm>
        </p:spPr>
        <p:txBody>
          <a:bodyPr/>
          <a:lstStyle/>
          <a:p>
            <a:r>
              <a:rPr lang="en-US" sz="4400" dirty="0">
                <a:latin typeface="Times" pitchFamily="2" charset="0"/>
              </a:rPr>
              <a:t>Graphics of the dependent variable VS independent variables: </a:t>
            </a:r>
          </a:p>
        </p:txBody>
      </p:sp>
      <p:sp>
        <p:nvSpPr>
          <p:cNvPr id="3" name="Text Placeholder 2">
            <a:extLst>
              <a:ext uri="{FF2B5EF4-FFF2-40B4-BE49-F238E27FC236}">
                <a16:creationId xmlns:a16="http://schemas.microsoft.com/office/drawing/2014/main" id="{EBE42F07-AFEF-8C4E-A699-2263045E4D5C}"/>
              </a:ext>
            </a:extLst>
          </p:cNvPr>
          <p:cNvSpPr>
            <a:spLocks noGrp="1"/>
          </p:cNvSpPr>
          <p:nvPr>
            <p:ph type="body" idx="1"/>
          </p:nvPr>
        </p:nvSpPr>
        <p:spPr>
          <a:xfrm>
            <a:off x="847138" y="2184400"/>
            <a:ext cx="11201400" cy="6718300"/>
          </a:xfrm>
        </p:spPr>
        <p:txBody>
          <a:bodyPr/>
          <a:lstStyle/>
          <a:p>
            <a:r>
              <a:rPr lang="en-US" b="1" dirty="0"/>
              <a:t>Plot 1:									Plot 2:</a:t>
            </a:r>
          </a:p>
          <a:p>
            <a:pPr marL="0" indent="0">
              <a:buNone/>
            </a:pPr>
            <a:r>
              <a:rPr lang="en-US" dirty="0">
                <a:latin typeface="Times" pitchFamily="2" charset="0"/>
              </a:rPr>
              <a:t>Acceleration does not vary much, 				By increasing displacement,  </a:t>
            </a:r>
          </a:p>
          <a:p>
            <a:pPr marL="0" indent="0">
              <a:buNone/>
            </a:pPr>
            <a:r>
              <a:rPr lang="en-US" dirty="0">
                <a:latin typeface="Times" pitchFamily="2" charset="0"/>
              </a:rPr>
              <a:t>but considering weight, the more vehicle		or horsepower acceleration</a:t>
            </a:r>
          </a:p>
          <a:p>
            <a:pPr marL="0" indent="0">
              <a:buNone/>
            </a:pPr>
            <a:r>
              <a:rPr lang="en-US" dirty="0">
                <a:latin typeface="Times" pitchFamily="2" charset="0"/>
              </a:rPr>
              <a:t> is heavy the more acceleration is low.			become low.</a:t>
            </a:r>
          </a:p>
          <a:p>
            <a:pPr marL="0" indent="0">
              <a:buNone/>
            </a:pPr>
            <a:endParaRPr lang="en-US" b="1" dirty="0">
              <a:latin typeface="Times" pitchFamily="2" charset="0"/>
            </a:endParaRPr>
          </a:p>
          <a:p>
            <a:pPr marL="0" indent="0">
              <a:buNone/>
            </a:pPr>
            <a:endParaRPr lang="en-US" dirty="0"/>
          </a:p>
        </p:txBody>
      </p:sp>
      <p:pic>
        <p:nvPicPr>
          <p:cNvPr id="4" name="Image1">
            <a:extLst>
              <a:ext uri="{FF2B5EF4-FFF2-40B4-BE49-F238E27FC236}">
                <a16:creationId xmlns:a16="http://schemas.microsoft.com/office/drawing/2014/main" id="{0496832E-64E1-434E-9E76-17020C61A08B}"/>
              </a:ext>
            </a:extLst>
          </p:cNvPr>
          <p:cNvPicPr/>
          <p:nvPr/>
        </p:nvPicPr>
        <p:blipFill>
          <a:blip r:embed="rId2"/>
          <a:stretch>
            <a:fillRect/>
          </a:stretch>
        </p:blipFill>
        <p:spPr bwMode="auto">
          <a:xfrm>
            <a:off x="847138" y="4502989"/>
            <a:ext cx="5346628" cy="4263565"/>
          </a:xfrm>
          <a:prstGeom prst="rect">
            <a:avLst/>
          </a:prstGeom>
        </p:spPr>
      </p:pic>
      <p:pic>
        <p:nvPicPr>
          <p:cNvPr id="5" name="Image2">
            <a:extLst>
              <a:ext uri="{FF2B5EF4-FFF2-40B4-BE49-F238E27FC236}">
                <a16:creationId xmlns:a16="http://schemas.microsoft.com/office/drawing/2014/main" id="{ED4780E4-5178-4C4F-BD37-BF353DB3B78B}"/>
              </a:ext>
            </a:extLst>
          </p:cNvPr>
          <p:cNvPicPr/>
          <p:nvPr/>
        </p:nvPicPr>
        <p:blipFill>
          <a:blip r:embed="rId3"/>
          <a:stretch>
            <a:fillRect/>
          </a:stretch>
        </p:blipFill>
        <p:spPr bwMode="auto">
          <a:xfrm>
            <a:off x="7092663" y="4502989"/>
            <a:ext cx="4620260" cy="3696335"/>
          </a:xfrm>
          <a:prstGeom prst="rect">
            <a:avLst/>
          </a:prstGeom>
        </p:spPr>
      </p:pic>
    </p:spTree>
    <p:extLst>
      <p:ext uri="{BB962C8B-B14F-4D97-AF65-F5344CB8AC3E}">
        <p14:creationId xmlns:p14="http://schemas.microsoft.com/office/powerpoint/2010/main" val="207496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A4B-AE7C-B84C-A6F0-42DBFD19C3C8}"/>
              </a:ext>
            </a:extLst>
          </p:cNvPr>
          <p:cNvSpPr>
            <a:spLocks noGrp="1"/>
          </p:cNvSpPr>
          <p:nvPr>
            <p:ph type="title"/>
          </p:nvPr>
        </p:nvSpPr>
        <p:spPr>
          <a:xfrm>
            <a:off x="889000" y="850900"/>
            <a:ext cx="10704902" cy="356798"/>
          </a:xfrm>
        </p:spPr>
        <p:txBody>
          <a:bodyPr/>
          <a:lstStyle/>
          <a:p>
            <a:r>
              <a:rPr lang="en-US" sz="800" dirty="0"/>
              <a:t>.</a:t>
            </a:r>
          </a:p>
        </p:txBody>
      </p:sp>
      <p:sp>
        <p:nvSpPr>
          <p:cNvPr id="3" name="Text Placeholder 2">
            <a:extLst>
              <a:ext uri="{FF2B5EF4-FFF2-40B4-BE49-F238E27FC236}">
                <a16:creationId xmlns:a16="http://schemas.microsoft.com/office/drawing/2014/main" id="{8468CAAC-D75B-4A47-9B24-167BDDF1D5A8}"/>
              </a:ext>
            </a:extLst>
          </p:cNvPr>
          <p:cNvSpPr>
            <a:spLocks noGrp="1"/>
          </p:cNvSpPr>
          <p:nvPr>
            <p:ph type="body" idx="1"/>
          </p:nvPr>
        </p:nvSpPr>
        <p:spPr>
          <a:xfrm>
            <a:off x="889000" y="850900"/>
            <a:ext cx="11201400" cy="7874000"/>
          </a:xfrm>
        </p:spPr>
        <p:txBody>
          <a:bodyPr/>
          <a:lstStyle/>
          <a:p>
            <a:r>
              <a:rPr lang="en-US" b="1" dirty="0"/>
              <a:t>Plot 3:								Plot 4:</a:t>
            </a:r>
          </a:p>
          <a:p>
            <a:pPr marL="0" indent="0">
              <a:buNone/>
            </a:pPr>
            <a:r>
              <a:rPr lang="en-US" dirty="0">
                <a:latin typeface="Times" pitchFamily="2" charset="0"/>
              </a:rPr>
              <a:t>Vehicle with 4 cylinders have				 Vehicle from US have a </a:t>
            </a:r>
          </a:p>
          <a:p>
            <a:pPr marL="0" indent="0">
              <a:buNone/>
            </a:pPr>
            <a:r>
              <a:rPr lang="en-US" dirty="0">
                <a:latin typeface="Times" pitchFamily="2" charset="0"/>
              </a:rPr>
              <a:t>high acceleration than vehicles 			 mean acceleration low than </a:t>
            </a:r>
          </a:p>
          <a:p>
            <a:pPr marL="0" indent="0">
              <a:buNone/>
            </a:pPr>
            <a:r>
              <a:rPr lang="en-US" dirty="0">
                <a:latin typeface="Times" pitchFamily="2" charset="0"/>
              </a:rPr>
              <a:t>with 8 cylinders as well as					 vehicle from UE or Japan.</a:t>
            </a:r>
          </a:p>
          <a:p>
            <a:pPr marL="0" indent="0">
              <a:buNone/>
            </a:pPr>
            <a:r>
              <a:rPr lang="en-US" dirty="0">
                <a:latin typeface="Times" pitchFamily="2" charset="0"/>
              </a:rPr>
              <a:t>vehicles with more mpg</a:t>
            </a:r>
          </a:p>
          <a:p>
            <a:pPr marL="0" indent="0">
              <a:buNone/>
            </a:pPr>
            <a:r>
              <a:rPr lang="en-US" dirty="0">
                <a:latin typeface="Times" pitchFamily="2" charset="0"/>
              </a:rPr>
              <a:t>have high acceleration.</a:t>
            </a:r>
            <a:endParaRPr lang="en-US" b="1" dirty="0">
              <a:latin typeface="Times" pitchFamily="2" charset="0"/>
            </a:endParaRPr>
          </a:p>
        </p:txBody>
      </p:sp>
      <p:pic>
        <p:nvPicPr>
          <p:cNvPr id="4" name="Image3">
            <a:extLst>
              <a:ext uri="{FF2B5EF4-FFF2-40B4-BE49-F238E27FC236}">
                <a16:creationId xmlns:a16="http://schemas.microsoft.com/office/drawing/2014/main" id="{36D06B60-7572-6845-B774-3192012AF63D}"/>
              </a:ext>
            </a:extLst>
          </p:cNvPr>
          <p:cNvPicPr/>
          <p:nvPr/>
        </p:nvPicPr>
        <p:blipFill>
          <a:blip r:embed="rId2"/>
          <a:stretch>
            <a:fillRect/>
          </a:stretch>
        </p:blipFill>
        <p:spPr bwMode="auto">
          <a:xfrm>
            <a:off x="889000" y="4552633"/>
            <a:ext cx="5425536" cy="4172267"/>
          </a:xfrm>
          <a:prstGeom prst="rect">
            <a:avLst/>
          </a:prstGeom>
        </p:spPr>
      </p:pic>
      <p:pic>
        <p:nvPicPr>
          <p:cNvPr id="5" name="Image4">
            <a:extLst>
              <a:ext uri="{FF2B5EF4-FFF2-40B4-BE49-F238E27FC236}">
                <a16:creationId xmlns:a16="http://schemas.microsoft.com/office/drawing/2014/main" id="{3D28CC15-591D-8143-9D50-3F117D6DDA92}"/>
              </a:ext>
            </a:extLst>
          </p:cNvPr>
          <p:cNvPicPr/>
          <p:nvPr/>
        </p:nvPicPr>
        <p:blipFill>
          <a:blip r:embed="rId3"/>
          <a:stretch>
            <a:fillRect/>
          </a:stretch>
        </p:blipFill>
        <p:spPr bwMode="auto">
          <a:xfrm>
            <a:off x="6910238" y="3364302"/>
            <a:ext cx="5425536" cy="4453345"/>
          </a:xfrm>
          <a:prstGeom prst="rect">
            <a:avLst/>
          </a:prstGeom>
        </p:spPr>
      </p:pic>
    </p:spTree>
    <p:extLst>
      <p:ext uri="{BB962C8B-B14F-4D97-AF65-F5344CB8AC3E}">
        <p14:creationId xmlns:p14="http://schemas.microsoft.com/office/powerpoint/2010/main" val="696022856"/>
      </p:ext>
    </p:extLst>
  </p:cSld>
  <p:clrMapOvr>
    <a:masterClrMapping/>
  </p:clrMapOvr>
  <p:transition spd="med"/>
</p:sld>
</file>

<file path=ppt/theme/theme1.xml><?xml version="1.0" encoding="utf-8"?>
<a:theme xmlns:a="http://schemas.openxmlformats.org/drawingml/2006/main" name="White">
  <a:themeElements>
    <a:clrScheme name="White">
      <a:dk1>
        <a:srgbClr val="3B424F"/>
      </a:dk1>
      <a:lt1>
        <a:srgbClr val="4F3C1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63500" dir="5400000" rotWithShape="0">
              <a:srgbClr val="000000">
                <a:alpha val="4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1DD8C"/>
        </a:solidFill>
        <a:ln w="12700" cap="flat">
          <a:noFill/>
          <a:miter lim="400000"/>
        </a:ln>
        <a:effectLst>
          <a:outerShdw blurRad="76200" dist="63500" dir="5400000" rotWithShape="0">
            <a:srgbClr val="000000">
              <a:alpha val="4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232323"/>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63500" dir="5400000" rotWithShape="0">
              <a:srgbClr val="000000">
                <a:alpha val="4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1DD8C"/>
        </a:solidFill>
        <a:ln w="12700" cap="flat">
          <a:noFill/>
          <a:miter lim="400000"/>
        </a:ln>
        <a:effectLst>
          <a:outerShdw blurRad="76200" dist="63500" dir="5400000" rotWithShape="0">
            <a:srgbClr val="000000">
              <a:alpha val="4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232323"/>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3B424F"/>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893</Words>
  <Application>Microsoft Macintosh PowerPoint</Application>
  <PresentationFormat>Custom</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Futura</vt:lpstr>
      <vt:lpstr>Gill Sans</vt:lpstr>
      <vt:lpstr>Helvetica</vt:lpstr>
      <vt:lpstr>Helvetica Neue</vt:lpstr>
      <vt:lpstr>Helvetica Neue Light</vt:lpstr>
      <vt:lpstr>Lucida Grande</vt:lpstr>
      <vt:lpstr>Times</vt:lpstr>
      <vt:lpstr>White</vt:lpstr>
      <vt:lpstr>FACTORS INFLUENCING  ACCELERATION OF A VEHICLE</vt:lpstr>
      <vt:lpstr>TABLE OF CONTENTS .</vt:lpstr>
      <vt:lpstr>Introduction</vt:lpstr>
      <vt:lpstr>Data Preparation</vt:lpstr>
      <vt:lpstr>.</vt:lpstr>
      <vt:lpstr>Data Description</vt:lpstr>
      <vt:lpstr>Correlation between variables: </vt:lpstr>
      <vt:lpstr>Graphics of the dependent variable VS independent variables: </vt:lpstr>
      <vt:lpstr>.</vt:lpstr>
      <vt:lpstr>Model Planning and Building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ACCELERATION OF A VEHICLE</dc:title>
  <dc:creator>Aayushi Singh</dc:creator>
  <cp:lastModifiedBy>Aayushi Singh</cp:lastModifiedBy>
  <cp:revision>24</cp:revision>
  <dcterms:created xsi:type="dcterms:W3CDTF">2020-05-07T02:34:55Z</dcterms:created>
  <dcterms:modified xsi:type="dcterms:W3CDTF">2020-10-15T05:24:49Z</dcterms:modified>
</cp:coreProperties>
</file>