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3" r:id="rId2"/>
    <p:sldId id="265" r:id="rId3"/>
    <p:sldId id="259" r:id="rId4"/>
    <p:sldId id="286" r:id="rId5"/>
    <p:sldId id="288" r:id="rId6"/>
    <p:sldId id="285" r:id="rId7"/>
    <p:sldId id="284" r:id="rId8"/>
    <p:sldId id="287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1"/>
    <a:srgbClr val="FFC000"/>
    <a:srgbClr val="3A3A3A"/>
    <a:srgbClr val="181717"/>
    <a:srgbClr val="FFDE75"/>
    <a:srgbClr val="5D5C5C"/>
    <a:srgbClr val="808080"/>
    <a:srgbClr val="A3A2A2"/>
    <a:srgbClr val="C5C5C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9" autoAdjust="0"/>
    <p:restoredTop sz="93898" autoAdjust="0"/>
  </p:normalViewPr>
  <p:slideViewPr>
    <p:cSldViewPr snapToGrid="0" showGuides="1">
      <p:cViewPr varScale="1">
        <p:scale>
          <a:sx n="111" d="100"/>
          <a:sy n="111" d="100"/>
        </p:scale>
        <p:origin x="752" y="208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6568-28BF-46F1-9C50-C25E5E75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4D997-A987-469C-88BC-EE45CA1A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1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276F45-502C-41D8-BDF3-AC022CC92C3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505280" cy="6858001"/>
          </a:xfrm>
          <a:custGeom>
            <a:avLst/>
            <a:gdLst>
              <a:gd name="T0" fmla="*/ 4898 w 5241"/>
              <a:gd name="T1" fmla="*/ 0 h 4789"/>
              <a:gd name="T2" fmla="*/ 4994 w 5241"/>
              <a:gd name="T3" fmla="*/ 85 h 4789"/>
              <a:gd name="T4" fmla="*/ 5083 w 5241"/>
              <a:gd name="T5" fmla="*/ 181 h 4789"/>
              <a:gd name="T6" fmla="*/ 5141 w 5241"/>
              <a:gd name="T7" fmla="*/ 258 h 4789"/>
              <a:gd name="T8" fmla="*/ 5191 w 5241"/>
              <a:gd name="T9" fmla="*/ 350 h 4789"/>
              <a:gd name="T10" fmla="*/ 5225 w 5241"/>
              <a:gd name="T11" fmla="*/ 450 h 4789"/>
              <a:gd name="T12" fmla="*/ 5241 w 5241"/>
              <a:gd name="T13" fmla="*/ 562 h 4789"/>
              <a:gd name="T14" fmla="*/ 5225 w 5241"/>
              <a:gd name="T15" fmla="*/ 673 h 4789"/>
              <a:gd name="T16" fmla="*/ 5179 w 5241"/>
              <a:gd name="T17" fmla="*/ 792 h 4789"/>
              <a:gd name="T18" fmla="*/ 5090 w 5241"/>
              <a:gd name="T19" fmla="*/ 915 h 4789"/>
              <a:gd name="T20" fmla="*/ 4956 w 5241"/>
              <a:gd name="T21" fmla="*/ 1039 h 4789"/>
              <a:gd name="T22" fmla="*/ 4771 w 5241"/>
              <a:gd name="T23" fmla="*/ 1158 h 4789"/>
              <a:gd name="T24" fmla="*/ 4520 w 5241"/>
              <a:gd name="T25" fmla="*/ 1277 h 4789"/>
              <a:gd name="T26" fmla="*/ 4204 w 5241"/>
              <a:gd name="T27" fmla="*/ 1392 h 4789"/>
              <a:gd name="T28" fmla="*/ 4019 w 5241"/>
              <a:gd name="T29" fmla="*/ 1450 h 4789"/>
              <a:gd name="T30" fmla="*/ 3877 w 5241"/>
              <a:gd name="T31" fmla="*/ 1500 h 4789"/>
              <a:gd name="T32" fmla="*/ 3784 w 5241"/>
              <a:gd name="T33" fmla="*/ 1546 h 4789"/>
              <a:gd name="T34" fmla="*/ 3703 w 5241"/>
              <a:gd name="T35" fmla="*/ 1600 h 4789"/>
              <a:gd name="T36" fmla="*/ 3630 w 5241"/>
              <a:gd name="T37" fmla="*/ 1666 h 4789"/>
              <a:gd name="T38" fmla="*/ 3568 w 5241"/>
              <a:gd name="T39" fmla="*/ 1746 h 4789"/>
              <a:gd name="T40" fmla="*/ 3518 w 5241"/>
              <a:gd name="T41" fmla="*/ 1839 h 4789"/>
              <a:gd name="T42" fmla="*/ 3487 w 5241"/>
              <a:gd name="T43" fmla="*/ 1946 h 4789"/>
              <a:gd name="T44" fmla="*/ 3468 w 5241"/>
              <a:gd name="T45" fmla="*/ 2069 h 4789"/>
              <a:gd name="T46" fmla="*/ 3468 w 5241"/>
              <a:gd name="T47" fmla="*/ 2216 h 4789"/>
              <a:gd name="T48" fmla="*/ 3487 w 5241"/>
              <a:gd name="T49" fmla="*/ 2377 h 4789"/>
              <a:gd name="T50" fmla="*/ 3530 w 5241"/>
              <a:gd name="T51" fmla="*/ 2558 h 4789"/>
              <a:gd name="T52" fmla="*/ 3591 w 5241"/>
              <a:gd name="T53" fmla="*/ 2766 h 4789"/>
              <a:gd name="T54" fmla="*/ 3680 w 5241"/>
              <a:gd name="T55" fmla="*/ 2993 h 4789"/>
              <a:gd name="T56" fmla="*/ 3796 w 5241"/>
              <a:gd name="T57" fmla="*/ 3247 h 4789"/>
              <a:gd name="T58" fmla="*/ 3938 w 5241"/>
              <a:gd name="T59" fmla="*/ 3527 h 4789"/>
              <a:gd name="T60" fmla="*/ 4019 w 5241"/>
              <a:gd name="T61" fmla="*/ 3677 h 4789"/>
              <a:gd name="T62" fmla="*/ 4046 w 5241"/>
              <a:gd name="T63" fmla="*/ 3750 h 4789"/>
              <a:gd name="T64" fmla="*/ 4073 w 5241"/>
              <a:gd name="T65" fmla="*/ 3866 h 4789"/>
              <a:gd name="T66" fmla="*/ 4077 w 5241"/>
              <a:gd name="T67" fmla="*/ 3981 h 4789"/>
              <a:gd name="T68" fmla="*/ 4069 w 5241"/>
              <a:gd name="T69" fmla="*/ 4062 h 4789"/>
              <a:gd name="T70" fmla="*/ 4050 w 5241"/>
              <a:gd name="T71" fmla="*/ 4150 h 4789"/>
              <a:gd name="T72" fmla="*/ 4019 w 5241"/>
              <a:gd name="T73" fmla="*/ 4243 h 4789"/>
              <a:gd name="T74" fmla="*/ 3965 w 5241"/>
              <a:gd name="T75" fmla="*/ 4335 h 4789"/>
              <a:gd name="T76" fmla="*/ 3896 w 5241"/>
              <a:gd name="T77" fmla="*/ 4427 h 4789"/>
              <a:gd name="T78" fmla="*/ 3800 w 5241"/>
              <a:gd name="T79" fmla="*/ 4520 h 4789"/>
              <a:gd name="T80" fmla="*/ 3676 w 5241"/>
              <a:gd name="T81" fmla="*/ 4604 h 4789"/>
              <a:gd name="T82" fmla="*/ 3530 w 5241"/>
              <a:gd name="T83" fmla="*/ 4685 h 4789"/>
              <a:gd name="T84" fmla="*/ 3349 w 5241"/>
              <a:gd name="T85" fmla="*/ 4758 h 4789"/>
              <a:gd name="T86" fmla="*/ 0 w 5241"/>
              <a:gd name="T87" fmla="*/ 4789 h 4789"/>
              <a:gd name="T88" fmla="*/ 4898 w 5241"/>
              <a:gd name="T89" fmla="*/ 0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41" h="4789">
                <a:moveTo>
                  <a:pt x="4898" y="0"/>
                </a:moveTo>
                <a:lnTo>
                  <a:pt x="4898" y="0"/>
                </a:lnTo>
                <a:lnTo>
                  <a:pt x="4948" y="38"/>
                </a:lnTo>
                <a:lnTo>
                  <a:pt x="4994" y="85"/>
                </a:lnTo>
                <a:lnTo>
                  <a:pt x="5052" y="142"/>
                </a:lnTo>
                <a:lnTo>
                  <a:pt x="5083" y="181"/>
                </a:lnTo>
                <a:lnTo>
                  <a:pt x="5114" y="219"/>
                </a:lnTo>
                <a:lnTo>
                  <a:pt x="5141" y="258"/>
                </a:lnTo>
                <a:lnTo>
                  <a:pt x="5168" y="304"/>
                </a:lnTo>
                <a:lnTo>
                  <a:pt x="5191" y="350"/>
                </a:lnTo>
                <a:lnTo>
                  <a:pt x="5210" y="400"/>
                </a:lnTo>
                <a:lnTo>
                  <a:pt x="5225" y="450"/>
                </a:lnTo>
                <a:lnTo>
                  <a:pt x="5237" y="504"/>
                </a:lnTo>
                <a:lnTo>
                  <a:pt x="5241" y="562"/>
                </a:lnTo>
                <a:lnTo>
                  <a:pt x="5237" y="615"/>
                </a:lnTo>
                <a:lnTo>
                  <a:pt x="5225" y="673"/>
                </a:lnTo>
                <a:lnTo>
                  <a:pt x="5206" y="735"/>
                </a:lnTo>
                <a:lnTo>
                  <a:pt x="5179" y="792"/>
                </a:lnTo>
                <a:lnTo>
                  <a:pt x="5141" y="854"/>
                </a:lnTo>
                <a:lnTo>
                  <a:pt x="5090" y="915"/>
                </a:lnTo>
                <a:lnTo>
                  <a:pt x="5033" y="977"/>
                </a:lnTo>
                <a:lnTo>
                  <a:pt x="4956" y="1039"/>
                </a:lnTo>
                <a:lnTo>
                  <a:pt x="4871" y="1100"/>
                </a:lnTo>
                <a:lnTo>
                  <a:pt x="4771" y="1158"/>
                </a:lnTo>
                <a:lnTo>
                  <a:pt x="4651" y="1219"/>
                </a:lnTo>
                <a:lnTo>
                  <a:pt x="4520" y="1277"/>
                </a:lnTo>
                <a:lnTo>
                  <a:pt x="4370" y="1339"/>
                </a:lnTo>
                <a:lnTo>
                  <a:pt x="4204" y="1392"/>
                </a:lnTo>
                <a:lnTo>
                  <a:pt x="4019" y="1450"/>
                </a:lnTo>
                <a:lnTo>
                  <a:pt x="4019" y="1450"/>
                </a:lnTo>
                <a:lnTo>
                  <a:pt x="3923" y="1481"/>
                </a:lnTo>
                <a:lnTo>
                  <a:pt x="3877" y="1500"/>
                </a:lnTo>
                <a:lnTo>
                  <a:pt x="3830" y="1523"/>
                </a:lnTo>
                <a:lnTo>
                  <a:pt x="3784" y="1546"/>
                </a:lnTo>
                <a:lnTo>
                  <a:pt x="3742" y="1573"/>
                </a:lnTo>
                <a:lnTo>
                  <a:pt x="3703" y="1600"/>
                </a:lnTo>
                <a:lnTo>
                  <a:pt x="3665" y="1631"/>
                </a:lnTo>
                <a:lnTo>
                  <a:pt x="3630" y="1666"/>
                </a:lnTo>
                <a:lnTo>
                  <a:pt x="3599" y="1704"/>
                </a:lnTo>
                <a:lnTo>
                  <a:pt x="3568" y="1746"/>
                </a:lnTo>
                <a:lnTo>
                  <a:pt x="3541" y="1789"/>
                </a:lnTo>
                <a:lnTo>
                  <a:pt x="3518" y="1839"/>
                </a:lnTo>
                <a:lnTo>
                  <a:pt x="3499" y="1889"/>
                </a:lnTo>
                <a:lnTo>
                  <a:pt x="3487" y="1946"/>
                </a:lnTo>
                <a:lnTo>
                  <a:pt x="3476" y="2008"/>
                </a:lnTo>
                <a:lnTo>
                  <a:pt x="3468" y="2069"/>
                </a:lnTo>
                <a:lnTo>
                  <a:pt x="3464" y="2139"/>
                </a:lnTo>
                <a:lnTo>
                  <a:pt x="3468" y="2216"/>
                </a:lnTo>
                <a:lnTo>
                  <a:pt x="3476" y="2293"/>
                </a:lnTo>
                <a:lnTo>
                  <a:pt x="3487" y="2377"/>
                </a:lnTo>
                <a:lnTo>
                  <a:pt x="3507" y="2466"/>
                </a:lnTo>
                <a:lnTo>
                  <a:pt x="3530" y="2558"/>
                </a:lnTo>
                <a:lnTo>
                  <a:pt x="3557" y="2658"/>
                </a:lnTo>
                <a:lnTo>
                  <a:pt x="3591" y="2766"/>
                </a:lnTo>
                <a:lnTo>
                  <a:pt x="3634" y="2877"/>
                </a:lnTo>
                <a:lnTo>
                  <a:pt x="3680" y="2993"/>
                </a:lnTo>
                <a:lnTo>
                  <a:pt x="3734" y="3116"/>
                </a:lnTo>
                <a:lnTo>
                  <a:pt x="3796" y="3247"/>
                </a:lnTo>
                <a:lnTo>
                  <a:pt x="3865" y="3385"/>
                </a:lnTo>
                <a:lnTo>
                  <a:pt x="3938" y="3527"/>
                </a:lnTo>
                <a:lnTo>
                  <a:pt x="4019" y="3677"/>
                </a:lnTo>
                <a:lnTo>
                  <a:pt x="4019" y="3677"/>
                </a:lnTo>
                <a:lnTo>
                  <a:pt x="4035" y="3712"/>
                </a:lnTo>
                <a:lnTo>
                  <a:pt x="4046" y="3750"/>
                </a:lnTo>
                <a:lnTo>
                  <a:pt x="4062" y="3804"/>
                </a:lnTo>
                <a:lnTo>
                  <a:pt x="4073" y="3866"/>
                </a:lnTo>
                <a:lnTo>
                  <a:pt x="4077" y="3939"/>
                </a:lnTo>
                <a:lnTo>
                  <a:pt x="4077" y="3981"/>
                </a:lnTo>
                <a:lnTo>
                  <a:pt x="4077" y="4020"/>
                </a:lnTo>
                <a:lnTo>
                  <a:pt x="4069" y="4062"/>
                </a:lnTo>
                <a:lnTo>
                  <a:pt x="4062" y="4108"/>
                </a:lnTo>
                <a:lnTo>
                  <a:pt x="4050" y="4150"/>
                </a:lnTo>
                <a:lnTo>
                  <a:pt x="4038" y="4197"/>
                </a:lnTo>
                <a:lnTo>
                  <a:pt x="4019" y="4243"/>
                </a:lnTo>
                <a:lnTo>
                  <a:pt x="3996" y="4289"/>
                </a:lnTo>
                <a:lnTo>
                  <a:pt x="3965" y="4335"/>
                </a:lnTo>
                <a:lnTo>
                  <a:pt x="3934" y="4381"/>
                </a:lnTo>
                <a:lnTo>
                  <a:pt x="3896" y="4427"/>
                </a:lnTo>
                <a:lnTo>
                  <a:pt x="3850" y="4474"/>
                </a:lnTo>
                <a:lnTo>
                  <a:pt x="3800" y="4520"/>
                </a:lnTo>
                <a:lnTo>
                  <a:pt x="3742" y="4562"/>
                </a:lnTo>
                <a:lnTo>
                  <a:pt x="3676" y="4604"/>
                </a:lnTo>
                <a:lnTo>
                  <a:pt x="3607" y="4647"/>
                </a:lnTo>
                <a:lnTo>
                  <a:pt x="3530" y="4685"/>
                </a:lnTo>
                <a:lnTo>
                  <a:pt x="3441" y="4724"/>
                </a:lnTo>
                <a:lnTo>
                  <a:pt x="3349" y="4758"/>
                </a:lnTo>
                <a:lnTo>
                  <a:pt x="3245" y="4789"/>
                </a:lnTo>
                <a:lnTo>
                  <a:pt x="0" y="4789"/>
                </a:lnTo>
                <a:lnTo>
                  <a:pt x="0" y="0"/>
                </a:lnTo>
                <a:lnTo>
                  <a:pt x="4898" y="0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A0326E6-00A5-44FC-BB62-D613F35BEAB9}"/>
              </a:ext>
            </a:extLst>
          </p:cNvPr>
          <p:cNvSpPr>
            <a:spLocks/>
          </p:cNvSpPr>
          <p:nvPr/>
        </p:nvSpPr>
        <p:spPr bwMode="auto">
          <a:xfrm>
            <a:off x="7119938" y="3492126"/>
            <a:ext cx="5072063" cy="3370262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68314A-CAC2-4475-BC2D-391A56D0FCA2}"/>
              </a:ext>
            </a:extLst>
          </p:cNvPr>
          <p:cNvGrpSpPr/>
          <p:nvPr/>
        </p:nvGrpSpPr>
        <p:grpSpPr>
          <a:xfrm>
            <a:off x="665803" y="607948"/>
            <a:ext cx="3909518" cy="5821262"/>
            <a:chOff x="665803" y="607948"/>
            <a:chExt cx="3909518" cy="5821262"/>
          </a:xfrm>
        </p:grpSpPr>
        <p:sp>
          <p:nvSpPr>
            <p:cNvPr id="9" name="Rounded Rectangle 215">
              <a:extLst>
                <a:ext uri="{FF2B5EF4-FFF2-40B4-BE49-F238E27FC236}">
                  <a16:creationId xmlns:a16="http://schemas.microsoft.com/office/drawing/2014/main" id="{B425F75E-53C3-4B2E-9830-75B26C80DE7B}"/>
                </a:ext>
              </a:extLst>
            </p:cNvPr>
            <p:cNvSpPr/>
            <p:nvPr/>
          </p:nvSpPr>
          <p:spPr>
            <a:xfrm>
              <a:off x="665803" y="1580541"/>
              <a:ext cx="3909518" cy="2419059"/>
            </a:xfrm>
            <a:prstGeom prst="roundRect">
              <a:avLst>
                <a:gd name="adj" fmla="val 7006"/>
              </a:avLst>
            </a:prstGeom>
            <a:solidFill>
              <a:srgbClr val="E2EC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A2CB15-7854-4EE2-B44B-5C7C7C8D7FAD}"/>
                </a:ext>
              </a:extLst>
            </p:cNvPr>
            <p:cNvGrpSpPr/>
            <p:nvPr/>
          </p:nvGrpSpPr>
          <p:grpSpPr>
            <a:xfrm>
              <a:off x="1652342" y="1878216"/>
              <a:ext cx="1936439" cy="1757575"/>
              <a:chOff x="3251632" y="2403784"/>
              <a:chExt cx="1826692" cy="165796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AC81E06-6511-483A-B08D-587C18BB7C5A}"/>
                  </a:ext>
                </a:extLst>
              </p:cNvPr>
              <p:cNvGrpSpPr/>
              <p:nvPr/>
            </p:nvGrpSpPr>
            <p:grpSpPr>
              <a:xfrm flipH="1">
                <a:off x="4084905" y="3021436"/>
                <a:ext cx="993419" cy="999375"/>
                <a:chOff x="1386818" y="1575258"/>
                <a:chExt cx="1448676" cy="1457362"/>
              </a:xfrm>
            </p:grpSpPr>
            <p:sp>
              <p:nvSpPr>
                <p:cNvPr id="129" name="Freeform 119">
                  <a:extLst>
                    <a:ext uri="{FF2B5EF4-FFF2-40B4-BE49-F238E27FC236}">
                      <a16:creationId xmlns:a16="http://schemas.microsoft.com/office/drawing/2014/main" id="{FFDD256C-CEFD-4301-9EC9-0A2C2B1CB6F7}"/>
                    </a:ext>
                  </a:extLst>
                </p:cNvPr>
                <p:cNvSpPr/>
                <p:nvPr/>
              </p:nvSpPr>
              <p:spPr>
                <a:xfrm>
                  <a:off x="2105454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1D5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 120">
                  <a:extLst>
                    <a:ext uri="{FF2B5EF4-FFF2-40B4-BE49-F238E27FC236}">
                      <a16:creationId xmlns:a16="http://schemas.microsoft.com/office/drawing/2014/main" id="{6793B7B5-8C57-4ACC-A1C4-E0D1ECB9508E}"/>
                    </a:ext>
                  </a:extLst>
                </p:cNvPr>
                <p:cNvSpPr/>
                <p:nvPr/>
              </p:nvSpPr>
              <p:spPr>
                <a:xfrm flipH="1">
                  <a:off x="1386818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174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76E355A-0A94-4CD7-9E25-0040A8F160AB}"/>
                  </a:ext>
                </a:extLst>
              </p:cNvPr>
              <p:cNvGrpSpPr/>
              <p:nvPr/>
            </p:nvGrpSpPr>
            <p:grpSpPr>
              <a:xfrm flipH="1">
                <a:off x="3251632" y="3062375"/>
                <a:ext cx="993419" cy="999375"/>
                <a:chOff x="1386818" y="1575258"/>
                <a:chExt cx="1448676" cy="1457362"/>
              </a:xfrm>
            </p:grpSpPr>
            <p:sp>
              <p:nvSpPr>
                <p:cNvPr id="127" name="Freeform 116">
                  <a:extLst>
                    <a:ext uri="{FF2B5EF4-FFF2-40B4-BE49-F238E27FC236}">
                      <a16:creationId xmlns:a16="http://schemas.microsoft.com/office/drawing/2014/main" id="{1E18348F-AF11-4D73-AE61-1A8AAE1816BF}"/>
                    </a:ext>
                  </a:extLst>
                </p:cNvPr>
                <p:cNvSpPr/>
                <p:nvPr/>
              </p:nvSpPr>
              <p:spPr>
                <a:xfrm>
                  <a:off x="2105454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FEBE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 117">
                  <a:extLst>
                    <a:ext uri="{FF2B5EF4-FFF2-40B4-BE49-F238E27FC236}">
                      <a16:creationId xmlns:a16="http://schemas.microsoft.com/office/drawing/2014/main" id="{8A527B7A-C527-450B-88DD-22FA54D251A8}"/>
                    </a:ext>
                  </a:extLst>
                </p:cNvPr>
                <p:cNvSpPr/>
                <p:nvPr/>
              </p:nvSpPr>
              <p:spPr>
                <a:xfrm flipH="1">
                  <a:off x="1386818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FECA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8365564-F826-49AA-9701-88FEF90B7056}"/>
                  </a:ext>
                </a:extLst>
              </p:cNvPr>
              <p:cNvGrpSpPr/>
              <p:nvPr/>
            </p:nvGrpSpPr>
            <p:grpSpPr>
              <a:xfrm flipH="1">
                <a:off x="3668269" y="2403784"/>
                <a:ext cx="993419" cy="999375"/>
                <a:chOff x="1386818" y="1575258"/>
                <a:chExt cx="1448676" cy="1457362"/>
              </a:xfrm>
            </p:grpSpPr>
            <p:sp>
              <p:nvSpPr>
                <p:cNvPr id="125" name="Freeform 213">
                  <a:extLst>
                    <a:ext uri="{FF2B5EF4-FFF2-40B4-BE49-F238E27FC236}">
                      <a16:creationId xmlns:a16="http://schemas.microsoft.com/office/drawing/2014/main" id="{DDE908FF-E10E-4339-B09B-F9BAFEF26BA3}"/>
                    </a:ext>
                  </a:extLst>
                </p:cNvPr>
                <p:cNvSpPr/>
                <p:nvPr/>
              </p:nvSpPr>
              <p:spPr>
                <a:xfrm>
                  <a:off x="2105454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20A6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 214">
                  <a:extLst>
                    <a:ext uri="{FF2B5EF4-FFF2-40B4-BE49-F238E27FC236}">
                      <a16:creationId xmlns:a16="http://schemas.microsoft.com/office/drawing/2014/main" id="{12DBA684-CE9A-4AF5-90F9-9AC5CFA4F024}"/>
                    </a:ext>
                  </a:extLst>
                </p:cNvPr>
                <p:cNvSpPr/>
                <p:nvPr/>
              </p:nvSpPr>
              <p:spPr>
                <a:xfrm flipH="1">
                  <a:off x="1386818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1194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599CBE-DC67-447F-B2CA-F65A7AFA6F6E}"/>
                </a:ext>
              </a:extLst>
            </p:cNvPr>
            <p:cNvGrpSpPr/>
            <p:nvPr/>
          </p:nvGrpSpPr>
          <p:grpSpPr>
            <a:xfrm>
              <a:off x="3010297" y="3178899"/>
              <a:ext cx="1565024" cy="3250311"/>
              <a:chOff x="5816601" y="1893888"/>
              <a:chExt cx="1570037" cy="3260726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D2067CAC-E757-4BEF-A466-F36D1721B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088" y="4583113"/>
                <a:ext cx="73025" cy="76200"/>
              </a:xfrm>
              <a:custGeom>
                <a:avLst/>
                <a:gdLst>
                  <a:gd name="T0" fmla="*/ 0 w 46"/>
                  <a:gd name="T1" fmla="*/ 14 h 48"/>
                  <a:gd name="T2" fmla="*/ 22 w 46"/>
                  <a:gd name="T3" fmla="*/ 48 h 48"/>
                  <a:gd name="T4" fmla="*/ 46 w 46"/>
                  <a:gd name="T5" fmla="*/ 36 h 48"/>
                  <a:gd name="T6" fmla="*/ 24 w 46"/>
                  <a:gd name="T7" fmla="*/ 0 h 48"/>
                  <a:gd name="T8" fmla="*/ 0 w 46"/>
                  <a:gd name="T9" fmla="*/ 1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8">
                    <a:moveTo>
                      <a:pt x="0" y="14"/>
                    </a:moveTo>
                    <a:lnTo>
                      <a:pt x="22" y="48"/>
                    </a:lnTo>
                    <a:lnTo>
                      <a:pt x="46" y="36"/>
                    </a:ln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C3DCE664-37B9-4ED6-A3E0-AB1031CE9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760913"/>
                <a:ext cx="212725" cy="57150"/>
              </a:xfrm>
              <a:custGeom>
                <a:avLst/>
                <a:gdLst>
                  <a:gd name="T0" fmla="*/ 132 w 134"/>
                  <a:gd name="T1" fmla="*/ 16 h 36"/>
                  <a:gd name="T2" fmla="*/ 132 w 134"/>
                  <a:gd name="T3" fmla="*/ 16 h 36"/>
                  <a:gd name="T4" fmla="*/ 116 w 134"/>
                  <a:gd name="T5" fmla="*/ 12 h 36"/>
                  <a:gd name="T6" fmla="*/ 74 w 134"/>
                  <a:gd name="T7" fmla="*/ 4 h 36"/>
                  <a:gd name="T8" fmla="*/ 52 w 134"/>
                  <a:gd name="T9" fmla="*/ 2 h 36"/>
                  <a:gd name="T10" fmla="*/ 30 w 134"/>
                  <a:gd name="T11" fmla="*/ 0 h 36"/>
                  <a:gd name="T12" fmla="*/ 14 w 134"/>
                  <a:gd name="T13" fmla="*/ 0 h 36"/>
                  <a:gd name="T14" fmla="*/ 6 w 134"/>
                  <a:gd name="T15" fmla="*/ 2 h 36"/>
                  <a:gd name="T16" fmla="*/ 2 w 134"/>
                  <a:gd name="T17" fmla="*/ 4 h 36"/>
                  <a:gd name="T18" fmla="*/ 2 w 134"/>
                  <a:gd name="T19" fmla="*/ 4 h 36"/>
                  <a:gd name="T20" fmla="*/ 0 w 134"/>
                  <a:gd name="T21" fmla="*/ 6 h 36"/>
                  <a:gd name="T22" fmla="*/ 2 w 134"/>
                  <a:gd name="T23" fmla="*/ 8 h 36"/>
                  <a:gd name="T24" fmla="*/ 16 w 134"/>
                  <a:gd name="T25" fmla="*/ 14 h 36"/>
                  <a:gd name="T26" fmla="*/ 36 w 134"/>
                  <a:gd name="T27" fmla="*/ 20 h 36"/>
                  <a:gd name="T28" fmla="*/ 62 w 134"/>
                  <a:gd name="T29" fmla="*/ 26 h 36"/>
                  <a:gd name="T30" fmla="*/ 110 w 134"/>
                  <a:gd name="T31" fmla="*/ 34 h 36"/>
                  <a:gd name="T32" fmla="*/ 134 w 134"/>
                  <a:gd name="T33" fmla="*/ 36 h 36"/>
                  <a:gd name="T34" fmla="*/ 132 w 134"/>
                  <a:gd name="T35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36">
                    <a:moveTo>
                      <a:pt x="132" y="16"/>
                    </a:moveTo>
                    <a:lnTo>
                      <a:pt x="132" y="16"/>
                    </a:lnTo>
                    <a:lnTo>
                      <a:pt x="116" y="12"/>
                    </a:lnTo>
                    <a:lnTo>
                      <a:pt x="74" y="4"/>
                    </a:lnTo>
                    <a:lnTo>
                      <a:pt x="52" y="2"/>
                    </a:lnTo>
                    <a:lnTo>
                      <a:pt x="30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16" y="14"/>
                    </a:lnTo>
                    <a:lnTo>
                      <a:pt x="36" y="20"/>
                    </a:lnTo>
                    <a:lnTo>
                      <a:pt x="62" y="26"/>
                    </a:lnTo>
                    <a:lnTo>
                      <a:pt x="110" y="34"/>
                    </a:lnTo>
                    <a:lnTo>
                      <a:pt x="134" y="36"/>
                    </a:lnTo>
                    <a:lnTo>
                      <a:pt x="132" y="16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EC2C83F7-2625-4556-8C91-24B8B1E9B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6601" y="2608263"/>
                <a:ext cx="111125" cy="176213"/>
              </a:xfrm>
              <a:custGeom>
                <a:avLst/>
                <a:gdLst>
                  <a:gd name="T0" fmla="*/ 70 w 70"/>
                  <a:gd name="T1" fmla="*/ 85 h 111"/>
                  <a:gd name="T2" fmla="*/ 70 w 70"/>
                  <a:gd name="T3" fmla="*/ 85 h 111"/>
                  <a:gd name="T4" fmla="*/ 70 w 70"/>
                  <a:gd name="T5" fmla="*/ 56 h 111"/>
                  <a:gd name="T6" fmla="*/ 70 w 70"/>
                  <a:gd name="T7" fmla="*/ 36 h 111"/>
                  <a:gd name="T8" fmla="*/ 68 w 70"/>
                  <a:gd name="T9" fmla="*/ 28 h 111"/>
                  <a:gd name="T10" fmla="*/ 68 w 70"/>
                  <a:gd name="T11" fmla="*/ 28 h 111"/>
                  <a:gd name="T12" fmla="*/ 64 w 70"/>
                  <a:gd name="T13" fmla="*/ 28 h 111"/>
                  <a:gd name="T14" fmla="*/ 62 w 70"/>
                  <a:gd name="T15" fmla="*/ 30 h 111"/>
                  <a:gd name="T16" fmla="*/ 58 w 70"/>
                  <a:gd name="T17" fmla="*/ 40 h 111"/>
                  <a:gd name="T18" fmla="*/ 56 w 70"/>
                  <a:gd name="T19" fmla="*/ 54 h 111"/>
                  <a:gd name="T20" fmla="*/ 56 w 70"/>
                  <a:gd name="T21" fmla="*/ 54 h 111"/>
                  <a:gd name="T22" fmla="*/ 46 w 70"/>
                  <a:gd name="T23" fmla="*/ 26 h 111"/>
                  <a:gd name="T24" fmla="*/ 38 w 70"/>
                  <a:gd name="T25" fmla="*/ 8 h 111"/>
                  <a:gd name="T26" fmla="*/ 34 w 70"/>
                  <a:gd name="T27" fmla="*/ 2 h 111"/>
                  <a:gd name="T28" fmla="*/ 30 w 70"/>
                  <a:gd name="T29" fmla="*/ 0 h 111"/>
                  <a:gd name="T30" fmla="*/ 30 w 70"/>
                  <a:gd name="T31" fmla="*/ 0 h 111"/>
                  <a:gd name="T32" fmla="*/ 30 w 70"/>
                  <a:gd name="T33" fmla="*/ 2 h 111"/>
                  <a:gd name="T34" fmla="*/ 28 w 70"/>
                  <a:gd name="T35" fmla="*/ 6 h 111"/>
                  <a:gd name="T36" fmla="*/ 30 w 70"/>
                  <a:gd name="T37" fmla="*/ 18 h 111"/>
                  <a:gd name="T38" fmla="*/ 32 w 70"/>
                  <a:gd name="T39" fmla="*/ 34 h 111"/>
                  <a:gd name="T40" fmla="*/ 32 w 70"/>
                  <a:gd name="T41" fmla="*/ 34 h 111"/>
                  <a:gd name="T42" fmla="*/ 24 w 70"/>
                  <a:gd name="T43" fmla="*/ 22 h 111"/>
                  <a:gd name="T44" fmla="*/ 18 w 70"/>
                  <a:gd name="T45" fmla="*/ 12 h 111"/>
                  <a:gd name="T46" fmla="*/ 14 w 70"/>
                  <a:gd name="T47" fmla="*/ 10 h 111"/>
                  <a:gd name="T48" fmla="*/ 10 w 70"/>
                  <a:gd name="T49" fmla="*/ 10 h 111"/>
                  <a:gd name="T50" fmla="*/ 10 w 70"/>
                  <a:gd name="T51" fmla="*/ 10 h 111"/>
                  <a:gd name="T52" fmla="*/ 8 w 70"/>
                  <a:gd name="T53" fmla="*/ 12 h 111"/>
                  <a:gd name="T54" fmla="*/ 8 w 70"/>
                  <a:gd name="T55" fmla="*/ 16 h 111"/>
                  <a:gd name="T56" fmla="*/ 12 w 70"/>
                  <a:gd name="T57" fmla="*/ 28 h 111"/>
                  <a:gd name="T58" fmla="*/ 18 w 70"/>
                  <a:gd name="T59" fmla="*/ 46 h 111"/>
                  <a:gd name="T60" fmla="*/ 18 w 70"/>
                  <a:gd name="T61" fmla="*/ 46 h 111"/>
                  <a:gd name="T62" fmla="*/ 12 w 70"/>
                  <a:gd name="T63" fmla="*/ 38 h 111"/>
                  <a:gd name="T64" fmla="*/ 6 w 70"/>
                  <a:gd name="T65" fmla="*/ 32 h 111"/>
                  <a:gd name="T66" fmla="*/ 2 w 70"/>
                  <a:gd name="T67" fmla="*/ 32 h 111"/>
                  <a:gd name="T68" fmla="*/ 0 w 70"/>
                  <a:gd name="T69" fmla="*/ 32 h 111"/>
                  <a:gd name="T70" fmla="*/ 0 w 70"/>
                  <a:gd name="T71" fmla="*/ 32 h 111"/>
                  <a:gd name="T72" fmla="*/ 0 w 70"/>
                  <a:gd name="T73" fmla="*/ 34 h 111"/>
                  <a:gd name="T74" fmla="*/ 4 w 70"/>
                  <a:gd name="T75" fmla="*/ 44 h 111"/>
                  <a:gd name="T76" fmla="*/ 18 w 70"/>
                  <a:gd name="T77" fmla="*/ 71 h 111"/>
                  <a:gd name="T78" fmla="*/ 40 w 70"/>
                  <a:gd name="T79" fmla="*/ 111 h 111"/>
                  <a:gd name="T80" fmla="*/ 70 w 70"/>
                  <a:gd name="T81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0" h="111">
                    <a:moveTo>
                      <a:pt x="70" y="85"/>
                    </a:moveTo>
                    <a:lnTo>
                      <a:pt x="70" y="85"/>
                    </a:lnTo>
                    <a:lnTo>
                      <a:pt x="70" y="56"/>
                    </a:lnTo>
                    <a:lnTo>
                      <a:pt x="70" y="36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4" y="28"/>
                    </a:lnTo>
                    <a:lnTo>
                      <a:pt x="62" y="30"/>
                    </a:lnTo>
                    <a:lnTo>
                      <a:pt x="58" y="40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46" y="26"/>
                    </a:lnTo>
                    <a:lnTo>
                      <a:pt x="38" y="8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28" y="6"/>
                    </a:lnTo>
                    <a:lnTo>
                      <a:pt x="30" y="1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24" y="22"/>
                    </a:lnTo>
                    <a:lnTo>
                      <a:pt x="18" y="12"/>
                    </a:lnTo>
                    <a:lnTo>
                      <a:pt x="14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8" y="16"/>
                    </a:lnTo>
                    <a:lnTo>
                      <a:pt x="12" y="28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2" y="38"/>
                    </a:lnTo>
                    <a:lnTo>
                      <a:pt x="6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8" y="71"/>
                    </a:lnTo>
                    <a:lnTo>
                      <a:pt x="40" y="111"/>
                    </a:lnTo>
                    <a:lnTo>
                      <a:pt x="70" y="85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DF8D7BB8-D9CB-4523-B40E-21726418B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576" y="3305176"/>
                <a:ext cx="725488" cy="1481138"/>
              </a:xfrm>
              <a:custGeom>
                <a:avLst/>
                <a:gdLst>
                  <a:gd name="T0" fmla="*/ 116 w 457"/>
                  <a:gd name="T1" fmla="*/ 82 h 933"/>
                  <a:gd name="T2" fmla="*/ 90 w 457"/>
                  <a:gd name="T3" fmla="*/ 120 h 933"/>
                  <a:gd name="T4" fmla="*/ 64 w 457"/>
                  <a:gd name="T5" fmla="*/ 166 h 933"/>
                  <a:gd name="T6" fmla="*/ 38 w 457"/>
                  <a:gd name="T7" fmla="*/ 224 h 933"/>
                  <a:gd name="T8" fmla="*/ 14 w 457"/>
                  <a:gd name="T9" fmla="*/ 294 h 933"/>
                  <a:gd name="T10" fmla="*/ 2 w 457"/>
                  <a:gd name="T11" fmla="*/ 374 h 933"/>
                  <a:gd name="T12" fmla="*/ 4 w 457"/>
                  <a:gd name="T13" fmla="*/ 462 h 933"/>
                  <a:gd name="T14" fmla="*/ 12 w 457"/>
                  <a:gd name="T15" fmla="*/ 508 h 933"/>
                  <a:gd name="T16" fmla="*/ 26 w 457"/>
                  <a:gd name="T17" fmla="*/ 556 h 933"/>
                  <a:gd name="T18" fmla="*/ 58 w 457"/>
                  <a:gd name="T19" fmla="*/ 640 h 933"/>
                  <a:gd name="T20" fmla="*/ 112 w 457"/>
                  <a:gd name="T21" fmla="*/ 757 h 933"/>
                  <a:gd name="T22" fmla="*/ 153 w 457"/>
                  <a:gd name="T23" fmla="*/ 817 h 933"/>
                  <a:gd name="T24" fmla="*/ 175 w 457"/>
                  <a:gd name="T25" fmla="*/ 837 h 933"/>
                  <a:gd name="T26" fmla="*/ 229 w 457"/>
                  <a:gd name="T27" fmla="*/ 811 h 933"/>
                  <a:gd name="T28" fmla="*/ 213 w 457"/>
                  <a:gd name="T29" fmla="*/ 773 h 933"/>
                  <a:gd name="T30" fmla="*/ 161 w 457"/>
                  <a:gd name="T31" fmla="*/ 626 h 933"/>
                  <a:gd name="T32" fmla="*/ 130 w 457"/>
                  <a:gd name="T33" fmla="*/ 524 h 933"/>
                  <a:gd name="T34" fmla="*/ 124 w 457"/>
                  <a:gd name="T35" fmla="*/ 484 h 933"/>
                  <a:gd name="T36" fmla="*/ 124 w 457"/>
                  <a:gd name="T37" fmla="*/ 468 h 933"/>
                  <a:gd name="T38" fmla="*/ 136 w 457"/>
                  <a:gd name="T39" fmla="*/ 430 h 933"/>
                  <a:gd name="T40" fmla="*/ 165 w 457"/>
                  <a:gd name="T41" fmla="*/ 366 h 933"/>
                  <a:gd name="T42" fmla="*/ 215 w 457"/>
                  <a:gd name="T43" fmla="*/ 282 h 933"/>
                  <a:gd name="T44" fmla="*/ 259 w 457"/>
                  <a:gd name="T45" fmla="*/ 220 h 933"/>
                  <a:gd name="T46" fmla="*/ 297 w 457"/>
                  <a:gd name="T47" fmla="*/ 933 h 933"/>
                  <a:gd name="T48" fmla="*/ 325 w 457"/>
                  <a:gd name="T49" fmla="*/ 809 h 933"/>
                  <a:gd name="T50" fmla="*/ 413 w 457"/>
                  <a:gd name="T51" fmla="*/ 378 h 933"/>
                  <a:gd name="T52" fmla="*/ 447 w 457"/>
                  <a:gd name="T53" fmla="*/ 184 h 933"/>
                  <a:gd name="T54" fmla="*/ 457 w 457"/>
                  <a:gd name="T55" fmla="*/ 102 h 933"/>
                  <a:gd name="T56" fmla="*/ 455 w 457"/>
                  <a:gd name="T57" fmla="*/ 82 h 933"/>
                  <a:gd name="T58" fmla="*/ 451 w 457"/>
                  <a:gd name="T59" fmla="*/ 72 h 933"/>
                  <a:gd name="T60" fmla="*/ 437 w 457"/>
                  <a:gd name="T61" fmla="*/ 48 h 933"/>
                  <a:gd name="T62" fmla="*/ 417 w 457"/>
                  <a:gd name="T63" fmla="*/ 26 h 933"/>
                  <a:gd name="T64" fmla="*/ 387 w 457"/>
                  <a:gd name="T65" fmla="*/ 8 h 933"/>
                  <a:gd name="T66" fmla="*/ 349 w 457"/>
                  <a:gd name="T67" fmla="*/ 0 h 933"/>
                  <a:gd name="T68" fmla="*/ 299 w 457"/>
                  <a:gd name="T69" fmla="*/ 4 h 933"/>
                  <a:gd name="T70" fmla="*/ 235 w 457"/>
                  <a:gd name="T71" fmla="*/ 22 h 933"/>
                  <a:gd name="T72" fmla="*/ 159 w 457"/>
                  <a:gd name="T73" fmla="*/ 58 h 933"/>
                  <a:gd name="T74" fmla="*/ 116 w 457"/>
                  <a:gd name="T75" fmla="*/ 82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7" h="933">
                    <a:moveTo>
                      <a:pt x="116" y="82"/>
                    </a:moveTo>
                    <a:lnTo>
                      <a:pt x="116" y="82"/>
                    </a:lnTo>
                    <a:lnTo>
                      <a:pt x="108" y="92"/>
                    </a:lnTo>
                    <a:lnTo>
                      <a:pt x="90" y="120"/>
                    </a:lnTo>
                    <a:lnTo>
                      <a:pt x="76" y="142"/>
                    </a:lnTo>
                    <a:lnTo>
                      <a:pt x="64" y="166"/>
                    </a:lnTo>
                    <a:lnTo>
                      <a:pt x="50" y="192"/>
                    </a:lnTo>
                    <a:lnTo>
                      <a:pt x="38" y="224"/>
                    </a:lnTo>
                    <a:lnTo>
                      <a:pt x="26" y="258"/>
                    </a:lnTo>
                    <a:lnTo>
                      <a:pt x="14" y="294"/>
                    </a:lnTo>
                    <a:lnTo>
                      <a:pt x="6" y="332"/>
                    </a:lnTo>
                    <a:lnTo>
                      <a:pt x="2" y="374"/>
                    </a:lnTo>
                    <a:lnTo>
                      <a:pt x="0" y="418"/>
                    </a:lnTo>
                    <a:lnTo>
                      <a:pt x="4" y="462"/>
                    </a:lnTo>
                    <a:lnTo>
                      <a:pt x="8" y="484"/>
                    </a:lnTo>
                    <a:lnTo>
                      <a:pt x="12" y="508"/>
                    </a:lnTo>
                    <a:lnTo>
                      <a:pt x="18" y="532"/>
                    </a:lnTo>
                    <a:lnTo>
                      <a:pt x="26" y="556"/>
                    </a:lnTo>
                    <a:lnTo>
                      <a:pt x="26" y="556"/>
                    </a:lnTo>
                    <a:lnTo>
                      <a:pt x="58" y="640"/>
                    </a:lnTo>
                    <a:lnTo>
                      <a:pt x="88" y="709"/>
                    </a:lnTo>
                    <a:lnTo>
                      <a:pt x="112" y="757"/>
                    </a:lnTo>
                    <a:lnTo>
                      <a:pt x="134" y="793"/>
                    </a:lnTo>
                    <a:lnTo>
                      <a:pt x="153" y="817"/>
                    </a:lnTo>
                    <a:lnTo>
                      <a:pt x="167" y="831"/>
                    </a:lnTo>
                    <a:lnTo>
                      <a:pt x="175" y="837"/>
                    </a:lnTo>
                    <a:lnTo>
                      <a:pt x="177" y="839"/>
                    </a:lnTo>
                    <a:lnTo>
                      <a:pt x="229" y="811"/>
                    </a:lnTo>
                    <a:lnTo>
                      <a:pt x="229" y="811"/>
                    </a:lnTo>
                    <a:lnTo>
                      <a:pt x="213" y="773"/>
                    </a:lnTo>
                    <a:lnTo>
                      <a:pt x="179" y="681"/>
                    </a:lnTo>
                    <a:lnTo>
                      <a:pt x="161" y="626"/>
                    </a:lnTo>
                    <a:lnTo>
                      <a:pt x="142" y="572"/>
                    </a:lnTo>
                    <a:lnTo>
                      <a:pt x="130" y="524"/>
                    </a:lnTo>
                    <a:lnTo>
                      <a:pt x="126" y="502"/>
                    </a:lnTo>
                    <a:lnTo>
                      <a:pt x="124" y="484"/>
                    </a:lnTo>
                    <a:lnTo>
                      <a:pt x="124" y="484"/>
                    </a:lnTo>
                    <a:lnTo>
                      <a:pt x="124" y="468"/>
                    </a:lnTo>
                    <a:lnTo>
                      <a:pt x="128" y="450"/>
                    </a:lnTo>
                    <a:lnTo>
                      <a:pt x="136" y="430"/>
                    </a:lnTo>
                    <a:lnTo>
                      <a:pt x="144" y="410"/>
                    </a:lnTo>
                    <a:lnTo>
                      <a:pt x="165" y="366"/>
                    </a:lnTo>
                    <a:lnTo>
                      <a:pt x="191" y="322"/>
                    </a:lnTo>
                    <a:lnTo>
                      <a:pt x="215" y="282"/>
                    </a:lnTo>
                    <a:lnTo>
                      <a:pt x="237" y="250"/>
                    </a:lnTo>
                    <a:lnTo>
                      <a:pt x="259" y="220"/>
                    </a:lnTo>
                    <a:lnTo>
                      <a:pt x="231" y="925"/>
                    </a:lnTo>
                    <a:lnTo>
                      <a:pt x="297" y="933"/>
                    </a:lnTo>
                    <a:lnTo>
                      <a:pt x="297" y="933"/>
                    </a:lnTo>
                    <a:lnTo>
                      <a:pt x="325" y="809"/>
                    </a:lnTo>
                    <a:lnTo>
                      <a:pt x="383" y="530"/>
                    </a:lnTo>
                    <a:lnTo>
                      <a:pt x="413" y="378"/>
                    </a:lnTo>
                    <a:lnTo>
                      <a:pt x="439" y="242"/>
                    </a:lnTo>
                    <a:lnTo>
                      <a:pt x="447" y="184"/>
                    </a:lnTo>
                    <a:lnTo>
                      <a:pt x="455" y="136"/>
                    </a:lnTo>
                    <a:lnTo>
                      <a:pt x="457" y="102"/>
                    </a:lnTo>
                    <a:lnTo>
                      <a:pt x="457" y="90"/>
                    </a:lnTo>
                    <a:lnTo>
                      <a:pt x="455" y="82"/>
                    </a:lnTo>
                    <a:lnTo>
                      <a:pt x="455" y="82"/>
                    </a:lnTo>
                    <a:lnTo>
                      <a:pt x="451" y="72"/>
                    </a:lnTo>
                    <a:lnTo>
                      <a:pt x="445" y="58"/>
                    </a:lnTo>
                    <a:lnTo>
                      <a:pt x="437" y="48"/>
                    </a:lnTo>
                    <a:lnTo>
                      <a:pt x="429" y="36"/>
                    </a:lnTo>
                    <a:lnTo>
                      <a:pt x="417" y="26"/>
                    </a:lnTo>
                    <a:lnTo>
                      <a:pt x="403" y="16"/>
                    </a:lnTo>
                    <a:lnTo>
                      <a:pt x="387" y="8"/>
                    </a:lnTo>
                    <a:lnTo>
                      <a:pt x="369" y="4"/>
                    </a:lnTo>
                    <a:lnTo>
                      <a:pt x="349" y="0"/>
                    </a:lnTo>
                    <a:lnTo>
                      <a:pt x="325" y="0"/>
                    </a:lnTo>
                    <a:lnTo>
                      <a:pt x="299" y="4"/>
                    </a:lnTo>
                    <a:lnTo>
                      <a:pt x="269" y="10"/>
                    </a:lnTo>
                    <a:lnTo>
                      <a:pt x="235" y="22"/>
                    </a:lnTo>
                    <a:lnTo>
                      <a:pt x="199" y="36"/>
                    </a:lnTo>
                    <a:lnTo>
                      <a:pt x="159" y="58"/>
                    </a:lnTo>
                    <a:lnTo>
                      <a:pt x="116" y="82"/>
                    </a:lnTo>
                    <a:lnTo>
                      <a:pt x="116" y="82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64F554D0-E3F0-44F6-B62F-AD53231FE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1051" y="2636838"/>
                <a:ext cx="957263" cy="798513"/>
              </a:xfrm>
              <a:custGeom>
                <a:avLst/>
                <a:gdLst>
                  <a:gd name="T0" fmla="*/ 242 w 603"/>
                  <a:gd name="T1" fmla="*/ 207 h 503"/>
                  <a:gd name="T2" fmla="*/ 282 w 603"/>
                  <a:gd name="T3" fmla="*/ 503 h 503"/>
                  <a:gd name="T4" fmla="*/ 603 w 603"/>
                  <a:gd name="T5" fmla="*/ 467 h 503"/>
                  <a:gd name="T6" fmla="*/ 473 w 603"/>
                  <a:gd name="T7" fmla="*/ 0 h 503"/>
                  <a:gd name="T8" fmla="*/ 377 w 603"/>
                  <a:gd name="T9" fmla="*/ 16 h 503"/>
                  <a:gd name="T10" fmla="*/ 308 w 603"/>
                  <a:gd name="T11" fmla="*/ 24 h 503"/>
                  <a:gd name="T12" fmla="*/ 308 w 603"/>
                  <a:gd name="T13" fmla="*/ 24 h 503"/>
                  <a:gd name="T14" fmla="*/ 280 w 603"/>
                  <a:gd name="T15" fmla="*/ 28 h 503"/>
                  <a:gd name="T16" fmla="*/ 258 w 603"/>
                  <a:gd name="T17" fmla="*/ 34 h 503"/>
                  <a:gd name="T18" fmla="*/ 246 w 603"/>
                  <a:gd name="T19" fmla="*/ 40 h 503"/>
                  <a:gd name="T20" fmla="*/ 236 w 603"/>
                  <a:gd name="T21" fmla="*/ 47 h 503"/>
                  <a:gd name="T22" fmla="*/ 226 w 603"/>
                  <a:gd name="T23" fmla="*/ 55 h 503"/>
                  <a:gd name="T24" fmla="*/ 216 w 603"/>
                  <a:gd name="T25" fmla="*/ 63 h 503"/>
                  <a:gd name="T26" fmla="*/ 104 w 603"/>
                  <a:gd name="T27" fmla="*/ 191 h 503"/>
                  <a:gd name="T28" fmla="*/ 48 w 603"/>
                  <a:gd name="T29" fmla="*/ 59 h 503"/>
                  <a:gd name="T30" fmla="*/ 0 w 603"/>
                  <a:gd name="T31" fmla="*/ 83 h 503"/>
                  <a:gd name="T32" fmla="*/ 0 w 603"/>
                  <a:gd name="T33" fmla="*/ 83 h 503"/>
                  <a:gd name="T34" fmla="*/ 6 w 603"/>
                  <a:gd name="T35" fmla="*/ 121 h 503"/>
                  <a:gd name="T36" fmla="*/ 16 w 603"/>
                  <a:gd name="T37" fmla="*/ 159 h 503"/>
                  <a:gd name="T38" fmla="*/ 26 w 603"/>
                  <a:gd name="T39" fmla="*/ 201 h 503"/>
                  <a:gd name="T40" fmla="*/ 42 w 603"/>
                  <a:gd name="T41" fmla="*/ 243 h 503"/>
                  <a:gd name="T42" fmla="*/ 50 w 603"/>
                  <a:gd name="T43" fmla="*/ 261 h 503"/>
                  <a:gd name="T44" fmla="*/ 60 w 603"/>
                  <a:gd name="T45" fmla="*/ 277 h 503"/>
                  <a:gd name="T46" fmla="*/ 70 w 603"/>
                  <a:gd name="T47" fmla="*/ 289 h 503"/>
                  <a:gd name="T48" fmla="*/ 80 w 603"/>
                  <a:gd name="T49" fmla="*/ 299 h 503"/>
                  <a:gd name="T50" fmla="*/ 84 w 603"/>
                  <a:gd name="T51" fmla="*/ 301 h 503"/>
                  <a:gd name="T52" fmla="*/ 90 w 603"/>
                  <a:gd name="T53" fmla="*/ 303 h 503"/>
                  <a:gd name="T54" fmla="*/ 96 w 603"/>
                  <a:gd name="T55" fmla="*/ 303 h 503"/>
                  <a:gd name="T56" fmla="*/ 102 w 603"/>
                  <a:gd name="T57" fmla="*/ 301 h 503"/>
                  <a:gd name="T58" fmla="*/ 102 w 603"/>
                  <a:gd name="T59" fmla="*/ 301 h 503"/>
                  <a:gd name="T60" fmla="*/ 120 w 603"/>
                  <a:gd name="T61" fmla="*/ 291 h 503"/>
                  <a:gd name="T62" fmla="*/ 142 w 603"/>
                  <a:gd name="T63" fmla="*/ 279 h 503"/>
                  <a:gd name="T64" fmla="*/ 188 w 603"/>
                  <a:gd name="T65" fmla="*/ 247 h 503"/>
                  <a:gd name="T66" fmla="*/ 242 w 603"/>
                  <a:gd name="T67" fmla="*/ 20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3" h="503">
                    <a:moveTo>
                      <a:pt x="242" y="207"/>
                    </a:moveTo>
                    <a:lnTo>
                      <a:pt x="282" y="503"/>
                    </a:lnTo>
                    <a:lnTo>
                      <a:pt x="603" y="467"/>
                    </a:lnTo>
                    <a:lnTo>
                      <a:pt x="473" y="0"/>
                    </a:lnTo>
                    <a:lnTo>
                      <a:pt x="377" y="16"/>
                    </a:lnTo>
                    <a:lnTo>
                      <a:pt x="308" y="24"/>
                    </a:lnTo>
                    <a:lnTo>
                      <a:pt x="308" y="24"/>
                    </a:lnTo>
                    <a:lnTo>
                      <a:pt x="280" y="28"/>
                    </a:lnTo>
                    <a:lnTo>
                      <a:pt x="258" y="34"/>
                    </a:lnTo>
                    <a:lnTo>
                      <a:pt x="246" y="40"/>
                    </a:lnTo>
                    <a:lnTo>
                      <a:pt x="236" y="47"/>
                    </a:lnTo>
                    <a:lnTo>
                      <a:pt x="226" y="55"/>
                    </a:lnTo>
                    <a:lnTo>
                      <a:pt x="216" y="63"/>
                    </a:lnTo>
                    <a:lnTo>
                      <a:pt x="104" y="191"/>
                    </a:lnTo>
                    <a:lnTo>
                      <a:pt x="48" y="59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6" y="121"/>
                    </a:lnTo>
                    <a:lnTo>
                      <a:pt x="16" y="159"/>
                    </a:lnTo>
                    <a:lnTo>
                      <a:pt x="26" y="201"/>
                    </a:lnTo>
                    <a:lnTo>
                      <a:pt x="42" y="243"/>
                    </a:lnTo>
                    <a:lnTo>
                      <a:pt x="50" y="261"/>
                    </a:lnTo>
                    <a:lnTo>
                      <a:pt x="60" y="277"/>
                    </a:lnTo>
                    <a:lnTo>
                      <a:pt x="70" y="289"/>
                    </a:lnTo>
                    <a:lnTo>
                      <a:pt x="80" y="299"/>
                    </a:lnTo>
                    <a:lnTo>
                      <a:pt x="84" y="301"/>
                    </a:lnTo>
                    <a:lnTo>
                      <a:pt x="90" y="303"/>
                    </a:lnTo>
                    <a:lnTo>
                      <a:pt x="96" y="303"/>
                    </a:lnTo>
                    <a:lnTo>
                      <a:pt x="102" y="301"/>
                    </a:lnTo>
                    <a:lnTo>
                      <a:pt x="102" y="301"/>
                    </a:lnTo>
                    <a:lnTo>
                      <a:pt x="120" y="291"/>
                    </a:lnTo>
                    <a:lnTo>
                      <a:pt x="142" y="279"/>
                    </a:lnTo>
                    <a:lnTo>
                      <a:pt x="188" y="247"/>
                    </a:lnTo>
                    <a:lnTo>
                      <a:pt x="242" y="207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81E48EA4-9CB7-4593-90C4-64BA71E04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1051" y="2636838"/>
                <a:ext cx="957263" cy="798513"/>
              </a:xfrm>
              <a:custGeom>
                <a:avLst/>
                <a:gdLst>
                  <a:gd name="T0" fmla="*/ 242 w 603"/>
                  <a:gd name="T1" fmla="*/ 207 h 503"/>
                  <a:gd name="T2" fmla="*/ 282 w 603"/>
                  <a:gd name="T3" fmla="*/ 503 h 503"/>
                  <a:gd name="T4" fmla="*/ 603 w 603"/>
                  <a:gd name="T5" fmla="*/ 467 h 503"/>
                  <a:gd name="T6" fmla="*/ 473 w 603"/>
                  <a:gd name="T7" fmla="*/ 0 h 503"/>
                  <a:gd name="T8" fmla="*/ 377 w 603"/>
                  <a:gd name="T9" fmla="*/ 16 h 503"/>
                  <a:gd name="T10" fmla="*/ 308 w 603"/>
                  <a:gd name="T11" fmla="*/ 24 h 503"/>
                  <a:gd name="T12" fmla="*/ 308 w 603"/>
                  <a:gd name="T13" fmla="*/ 24 h 503"/>
                  <a:gd name="T14" fmla="*/ 280 w 603"/>
                  <a:gd name="T15" fmla="*/ 28 h 503"/>
                  <a:gd name="T16" fmla="*/ 258 w 603"/>
                  <a:gd name="T17" fmla="*/ 34 h 503"/>
                  <a:gd name="T18" fmla="*/ 246 w 603"/>
                  <a:gd name="T19" fmla="*/ 40 h 503"/>
                  <a:gd name="T20" fmla="*/ 236 w 603"/>
                  <a:gd name="T21" fmla="*/ 47 h 503"/>
                  <a:gd name="T22" fmla="*/ 226 w 603"/>
                  <a:gd name="T23" fmla="*/ 55 h 503"/>
                  <a:gd name="T24" fmla="*/ 216 w 603"/>
                  <a:gd name="T25" fmla="*/ 63 h 503"/>
                  <a:gd name="T26" fmla="*/ 104 w 603"/>
                  <a:gd name="T27" fmla="*/ 191 h 503"/>
                  <a:gd name="T28" fmla="*/ 48 w 603"/>
                  <a:gd name="T29" fmla="*/ 59 h 503"/>
                  <a:gd name="T30" fmla="*/ 0 w 603"/>
                  <a:gd name="T31" fmla="*/ 83 h 503"/>
                  <a:gd name="T32" fmla="*/ 0 w 603"/>
                  <a:gd name="T33" fmla="*/ 83 h 503"/>
                  <a:gd name="T34" fmla="*/ 6 w 603"/>
                  <a:gd name="T35" fmla="*/ 121 h 503"/>
                  <a:gd name="T36" fmla="*/ 16 w 603"/>
                  <a:gd name="T37" fmla="*/ 159 h 503"/>
                  <a:gd name="T38" fmla="*/ 26 w 603"/>
                  <a:gd name="T39" fmla="*/ 201 h 503"/>
                  <a:gd name="T40" fmla="*/ 42 w 603"/>
                  <a:gd name="T41" fmla="*/ 243 h 503"/>
                  <a:gd name="T42" fmla="*/ 50 w 603"/>
                  <a:gd name="T43" fmla="*/ 261 h 503"/>
                  <a:gd name="T44" fmla="*/ 60 w 603"/>
                  <a:gd name="T45" fmla="*/ 277 h 503"/>
                  <a:gd name="T46" fmla="*/ 70 w 603"/>
                  <a:gd name="T47" fmla="*/ 289 h 503"/>
                  <a:gd name="T48" fmla="*/ 80 w 603"/>
                  <a:gd name="T49" fmla="*/ 299 h 503"/>
                  <a:gd name="T50" fmla="*/ 84 w 603"/>
                  <a:gd name="T51" fmla="*/ 301 h 503"/>
                  <a:gd name="T52" fmla="*/ 90 w 603"/>
                  <a:gd name="T53" fmla="*/ 303 h 503"/>
                  <a:gd name="T54" fmla="*/ 96 w 603"/>
                  <a:gd name="T55" fmla="*/ 303 h 503"/>
                  <a:gd name="T56" fmla="*/ 102 w 603"/>
                  <a:gd name="T57" fmla="*/ 301 h 503"/>
                  <a:gd name="T58" fmla="*/ 102 w 603"/>
                  <a:gd name="T59" fmla="*/ 301 h 503"/>
                  <a:gd name="T60" fmla="*/ 120 w 603"/>
                  <a:gd name="T61" fmla="*/ 291 h 503"/>
                  <a:gd name="T62" fmla="*/ 142 w 603"/>
                  <a:gd name="T63" fmla="*/ 279 h 503"/>
                  <a:gd name="T64" fmla="*/ 188 w 603"/>
                  <a:gd name="T65" fmla="*/ 247 h 503"/>
                  <a:gd name="T66" fmla="*/ 242 w 603"/>
                  <a:gd name="T67" fmla="*/ 20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3" h="503">
                    <a:moveTo>
                      <a:pt x="242" y="207"/>
                    </a:moveTo>
                    <a:lnTo>
                      <a:pt x="282" y="503"/>
                    </a:lnTo>
                    <a:lnTo>
                      <a:pt x="603" y="467"/>
                    </a:lnTo>
                    <a:lnTo>
                      <a:pt x="473" y="0"/>
                    </a:lnTo>
                    <a:lnTo>
                      <a:pt x="377" y="16"/>
                    </a:lnTo>
                    <a:lnTo>
                      <a:pt x="308" y="24"/>
                    </a:lnTo>
                    <a:lnTo>
                      <a:pt x="308" y="24"/>
                    </a:lnTo>
                    <a:lnTo>
                      <a:pt x="280" y="28"/>
                    </a:lnTo>
                    <a:lnTo>
                      <a:pt x="258" y="34"/>
                    </a:lnTo>
                    <a:lnTo>
                      <a:pt x="246" y="40"/>
                    </a:lnTo>
                    <a:lnTo>
                      <a:pt x="236" y="47"/>
                    </a:lnTo>
                    <a:lnTo>
                      <a:pt x="226" y="55"/>
                    </a:lnTo>
                    <a:lnTo>
                      <a:pt x="216" y="63"/>
                    </a:lnTo>
                    <a:lnTo>
                      <a:pt x="104" y="191"/>
                    </a:lnTo>
                    <a:lnTo>
                      <a:pt x="48" y="59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6" y="121"/>
                    </a:lnTo>
                    <a:lnTo>
                      <a:pt x="16" y="159"/>
                    </a:lnTo>
                    <a:lnTo>
                      <a:pt x="26" y="201"/>
                    </a:lnTo>
                    <a:lnTo>
                      <a:pt x="42" y="243"/>
                    </a:lnTo>
                    <a:lnTo>
                      <a:pt x="50" y="261"/>
                    </a:lnTo>
                    <a:lnTo>
                      <a:pt x="60" y="277"/>
                    </a:lnTo>
                    <a:lnTo>
                      <a:pt x="70" y="289"/>
                    </a:lnTo>
                    <a:lnTo>
                      <a:pt x="80" y="299"/>
                    </a:lnTo>
                    <a:lnTo>
                      <a:pt x="84" y="301"/>
                    </a:lnTo>
                    <a:lnTo>
                      <a:pt x="90" y="303"/>
                    </a:lnTo>
                    <a:lnTo>
                      <a:pt x="96" y="303"/>
                    </a:lnTo>
                    <a:lnTo>
                      <a:pt x="102" y="301"/>
                    </a:lnTo>
                    <a:lnTo>
                      <a:pt x="102" y="301"/>
                    </a:lnTo>
                    <a:lnTo>
                      <a:pt x="120" y="291"/>
                    </a:lnTo>
                    <a:lnTo>
                      <a:pt x="142" y="279"/>
                    </a:lnTo>
                    <a:lnTo>
                      <a:pt x="188" y="247"/>
                    </a:lnTo>
                    <a:lnTo>
                      <a:pt x="242" y="20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4370CBEB-F1C0-4560-B4E5-76C870F34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9651" y="2046288"/>
                <a:ext cx="522288" cy="660400"/>
              </a:xfrm>
              <a:custGeom>
                <a:avLst/>
                <a:gdLst>
                  <a:gd name="T0" fmla="*/ 44 w 329"/>
                  <a:gd name="T1" fmla="*/ 0 h 416"/>
                  <a:gd name="T2" fmla="*/ 44 w 329"/>
                  <a:gd name="T3" fmla="*/ 0 h 416"/>
                  <a:gd name="T4" fmla="*/ 80 w 329"/>
                  <a:gd name="T5" fmla="*/ 94 h 416"/>
                  <a:gd name="T6" fmla="*/ 124 w 329"/>
                  <a:gd name="T7" fmla="*/ 208 h 416"/>
                  <a:gd name="T8" fmla="*/ 124 w 329"/>
                  <a:gd name="T9" fmla="*/ 208 h 416"/>
                  <a:gd name="T10" fmla="*/ 128 w 329"/>
                  <a:gd name="T11" fmla="*/ 214 h 416"/>
                  <a:gd name="T12" fmla="*/ 136 w 329"/>
                  <a:gd name="T13" fmla="*/ 224 h 416"/>
                  <a:gd name="T14" fmla="*/ 160 w 329"/>
                  <a:gd name="T15" fmla="*/ 246 h 416"/>
                  <a:gd name="T16" fmla="*/ 193 w 329"/>
                  <a:gd name="T17" fmla="*/ 272 h 416"/>
                  <a:gd name="T18" fmla="*/ 231 w 329"/>
                  <a:gd name="T19" fmla="*/ 300 h 416"/>
                  <a:gd name="T20" fmla="*/ 299 w 329"/>
                  <a:gd name="T21" fmla="*/ 350 h 416"/>
                  <a:gd name="T22" fmla="*/ 329 w 329"/>
                  <a:gd name="T23" fmla="*/ 372 h 416"/>
                  <a:gd name="T24" fmla="*/ 233 w 329"/>
                  <a:gd name="T25" fmla="*/ 416 h 416"/>
                  <a:gd name="T26" fmla="*/ 44 w 329"/>
                  <a:gd name="T27" fmla="*/ 242 h 416"/>
                  <a:gd name="T28" fmla="*/ 0 w 329"/>
                  <a:gd name="T29" fmla="*/ 0 h 416"/>
                  <a:gd name="T30" fmla="*/ 44 w 329"/>
                  <a:gd name="T31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9" h="416">
                    <a:moveTo>
                      <a:pt x="44" y="0"/>
                    </a:moveTo>
                    <a:lnTo>
                      <a:pt x="44" y="0"/>
                    </a:lnTo>
                    <a:lnTo>
                      <a:pt x="80" y="94"/>
                    </a:lnTo>
                    <a:lnTo>
                      <a:pt x="124" y="208"/>
                    </a:lnTo>
                    <a:lnTo>
                      <a:pt x="124" y="208"/>
                    </a:lnTo>
                    <a:lnTo>
                      <a:pt x="128" y="214"/>
                    </a:lnTo>
                    <a:lnTo>
                      <a:pt x="136" y="224"/>
                    </a:lnTo>
                    <a:lnTo>
                      <a:pt x="160" y="246"/>
                    </a:lnTo>
                    <a:lnTo>
                      <a:pt x="193" y="272"/>
                    </a:lnTo>
                    <a:lnTo>
                      <a:pt x="231" y="300"/>
                    </a:lnTo>
                    <a:lnTo>
                      <a:pt x="299" y="350"/>
                    </a:lnTo>
                    <a:lnTo>
                      <a:pt x="329" y="372"/>
                    </a:lnTo>
                    <a:lnTo>
                      <a:pt x="233" y="416"/>
                    </a:lnTo>
                    <a:lnTo>
                      <a:pt x="44" y="242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ECCEBDEF-E686-4FA0-95A1-6C98C4D7C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351" y="2347913"/>
                <a:ext cx="214313" cy="336550"/>
              </a:xfrm>
              <a:custGeom>
                <a:avLst/>
                <a:gdLst>
                  <a:gd name="T0" fmla="*/ 30 w 135"/>
                  <a:gd name="T1" fmla="*/ 0 h 212"/>
                  <a:gd name="T2" fmla="*/ 2 w 135"/>
                  <a:gd name="T3" fmla="*/ 94 h 212"/>
                  <a:gd name="T4" fmla="*/ 2 w 135"/>
                  <a:gd name="T5" fmla="*/ 94 h 212"/>
                  <a:gd name="T6" fmla="*/ 0 w 135"/>
                  <a:gd name="T7" fmla="*/ 102 h 212"/>
                  <a:gd name="T8" fmla="*/ 0 w 135"/>
                  <a:gd name="T9" fmla="*/ 110 h 212"/>
                  <a:gd name="T10" fmla="*/ 2 w 135"/>
                  <a:gd name="T11" fmla="*/ 116 h 212"/>
                  <a:gd name="T12" fmla="*/ 6 w 135"/>
                  <a:gd name="T13" fmla="*/ 124 h 212"/>
                  <a:gd name="T14" fmla="*/ 10 w 135"/>
                  <a:gd name="T15" fmla="*/ 130 h 212"/>
                  <a:gd name="T16" fmla="*/ 16 w 135"/>
                  <a:gd name="T17" fmla="*/ 134 h 212"/>
                  <a:gd name="T18" fmla="*/ 22 w 135"/>
                  <a:gd name="T19" fmla="*/ 140 h 212"/>
                  <a:gd name="T20" fmla="*/ 30 w 135"/>
                  <a:gd name="T21" fmla="*/ 142 h 212"/>
                  <a:gd name="T22" fmla="*/ 42 w 135"/>
                  <a:gd name="T23" fmla="*/ 146 h 212"/>
                  <a:gd name="T24" fmla="*/ 42 w 135"/>
                  <a:gd name="T25" fmla="*/ 212 h 212"/>
                  <a:gd name="T26" fmla="*/ 99 w 135"/>
                  <a:gd name="T27" fmla="*/ 212 h 212"/>
                  <a:gd name="T28" fmla="*/ 99 w 135"/>
                  <a:gd name="T29" fmla="*/ 212 h 212"/>
                  <a:gd name="T30" fmla="*/ 107 w 135"/>
                  <a:gd name="T31" fmla="*/ 212 h 212"/>
                  <a:gd name="T32" fmla="*/ 113 w 135"/>
                  <a:gd name="T33" fmla="*/ 210 h 212"/>
                  <a:gd name="T34" fmla="*/ 119 w 135"/>
                  <a:gd name="T35" fmla="*/ 206 h 212"/>
                  <a:gd name="T36" fmla="*/ 125 w 135"/>
                  <a:gd name="T37" fmla="*/ 202 h 212"/>
                  <a:gd name="T38" fmla="*/ 129 w 135"/>
                  <a:gd name="T39" fmla="*/ 196 h 212"/>
                  <a:gd name="T40" fmla="*/ 133 w 135"/>
                  <a:gd name="T41" fmla="*/ 190 h 212"/>
                  <a:gd name="T42" fmla="*/ 135 w 135"/>
                  <a:gd name="T43" fmla="*/ 184 h 212"/>
                  <a:gd name="T44" fmla="*/ 135 w 135"/>
                  <a:gd name="T45" fmla="*/ 176 h 212"/>
                  <a:gd name="T46" fmla="*/ 135 w 135"/>
                  <a:gd name="T47" fmla="*/ 24 h 212"/>
                  <a:gd name="T48" fmla="*/ 30 w 135"/>
                  <a:gd name="T4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212">
                    <a:moveTo>
                      <a:pt x="30" y="0"/>
                    </a:moveTo>
                    <a:lnTo>
                      <a:pt x="2" y="94"/>
                    </a:lnTo>
                    <a:lnTo>
                      <a:pt x="2" y="94"/>
                    </a:lnTo>
                    <a:lnTo>
                      <a:pt x="0" y="102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6" y="124"/>
                    </a:lnTo>
                    <a:lnTo>
                      <a:pt x="10" y="130"/>
                    </a:lnTo>
                    <a:lnTo>
                      <a:pt x="16" y="134"/>
                    </a:lnTo>
                    <a:lnTo>
                      <a:pt x="22" y="140"/>
                    </a:lnTo>
                    <a:lnTo>
                      <a:pt x="30" y="142"/>
                    </a:lnTo>
                    <a:lnTo>
                      <a:pt x="42" y="146"/>
                    </a:lnTo>
                    <a:lnTo>
                      <a:pt x="42" y="212"/>
                    </a:lnTo>
                    <a:lnTo>
                      <a:pt x="99" y="212"/>
                    </a:lnTo>
                    <a:lnTo>
                      <a:pt x="99" y="212"/>
                    </a:lnTo>
                    <a:lnTo>
                      <a:pt x="107" y="212"/>
                    </a:lnTo>
                    <a:lnTo>
                      <a:pt x="113" y="210"/>
                    </a:lnTo>
                    <a:lnTo>
                      <a:pt x="119" y="206"/>
                    </a:lnTo>
                    <a:lnTo>
                      <a:pt x="125" y="202"/>
                    </a:lnTo>
                    <a:lnTo>
                      <a:pt x="129" y="196"/>
                    </a:lnTo>
                    <a:lnTo>
                      <a:pt x="133" y="190"/>
                    </a:lnTo>
                    <a:lnTo>
                      <a:pt x="135" y="184"/>
                    </a:lnTo>
                    <a:lnTo>
                      <a:pt x="135" y="176"/>
                    </a:lnTo>
                    <a:lnTo>
                      <a:pt x="135" y="2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">
                <a:extLst>
                  <a:ext uri="{FF2B5EF4-FFF2-40B4-BE49-F238E27FC236}">
                    <a16:creationId xmlns:a16="http://schemas.microsoft.com/office/drawing/2014/main" id="{883E945A-9D4A-4890-B539-27999BB0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26" y="2306638"/>
                <a:ext cx="207963" cy="282575"/>
              </a:xfrm>
              <a:custGeom>
                <a:avLst/>
                <a:gdLst>
                  <a:gd name="T0" fmla="*/ 82 w 131"/>
                  <a:gd name="T1" fmla="*/ 178 h 178"/>
                  <a:gd name="T2" fmla="*/ 82 w 131"/>
                  <a:gd name="T3" fmla="*/ 178 h 178"/>
                  <a:gd name="T4" fmla="*/ 74 w 131"/>
                  <a:gd name="T5" fmla="*/ 170 h 178"/>
                  <a:gd name="T6" fmla="*/ 64 w 131"/>
                  <a:gd name="T7" fmla="*/ 162 h 178"/>
                  <a:gd name="T8" fmla="*/ 58 w 131"/>
                  <a:gd name="T9" fmla="*/ 150 h 178"/>
                  <a:gd name="T10" fmla="*/ 56 w 131"/>
                  <a:gd name="T11" fmla="*/ 144 h 178"/>
                  <a:gd name="T12" fmla="*/ 56 w 131"/>
                  <a:gd name="T13" fmla="*/ 136 h 178"/>
                  <a:gd name="T14" fmla="*/ 56 w 131"/>
                  <a:gd name="T15" fmla="*/ 136 h 178"/>
                  <a:gd name="T16" fmla="*/ 62 w 131"/>
                  <a:gd name="T17" fmla="*/ 136 h 178"/>
                  <a:gd name="T18" fmla="*/ 74 w 131"/>
                  <a:gd name="T19" fmla="*/ 132 h 178"/>
                  <a:gd name="T20" fmla="*/ 80 w 131"/>
                  <a:gd name="T21" fmla="*/ 130 h 178"/>
                  <a:gd name="T22" fmla="*/ 87 w 131"/>
                  <a:gd name="T23" fmla="*/ 124 h 178"/>
                  <a:gd name="T24" fmla="*/ 87 w 131"/>
                  <a:gd name="T25" fmla="*/ 118 h 178"/>
                  <a:gd name="T26" fmla="*/ 87 w 131"/>
                  <a:gd name="T27" fmla="*/ 108 h 178"/>
                  <a:gd name="T28" fmla="*/ 87 w 131"/>
                  <a:gd name="T29" fmla="*/ 108 h 178"/>
                  <a:gd name="T30" fmla="*/ 82 w 131"/>
                  <a:gd name="T31" fmla="*/ 104 h 178"/>
                  <a:gd name="T32" fmla="*/ 78 w 131"/>
                  <a:gd name="T33" fmla="*/ 100 h 178"/>
                  <a:gd name="T34" fmla="*/ 72 w 131"/>
                  <a:gd name="T35" fmla="*/ 100 h 178"/>
                  <a:gd name="T36" fmla="*/ 68 w 131"/>
                  <a:gd name="T37" fmla="*/ 100 h 178"/>
                  <a:gd name="T38" fmla="*/ 60 w 131"/>
                  <a:gd name="T39" fmla="*/ 102 h 178"/>
                  <a:gd name="T40" fmla="*/ 56 w 131"/>
                  <a:gd name="T41" fmla="*/ 104 h 178"/>
                  <a:gd name="T42" fmla="*/ 56 w 131"/>
                  <a:gd name="T43" fmla="*/ 104 h 178"/>
                  <a:gd name="T44" fmla="*/ 60 w 131"/>
                  <a:gd name="T45" fmla="*/ 86 h 178"/>
                  <a:gd name="T46" fmla="*/ 62 w 131"/>
                  <a:gd name="T47" fmla="*/ 70 h 178"/>
                  <a:gd name="T48" fmla="*/ 60 w 131"/>
                  <a:gd name="T49" fmla="*/ 64 h 178"/>
                  <a:gd name="T50" fmla="*/ 60 w 131"/>
                  <a:gd name="T51" fmla="*/ 60 h 178"/>
                  <a:gd name="T52" fmla="*/ 60 w 131"/>
                  <a:gd name="T53" fmla="*/ 60 h 178"/>
                  <a:gd name="T54" fmla="*/ 48 w 131"/>
                  <a:gd name="T55" fmla="*/ 58 h 178"/>
                  <a:gd name="T56" fmla="*/ 38 w 131"/>
                  <a:gd name="T57" fmla="*/ 58 h 178"/>
                  <a:gd name="T58" fmla="*/ 26 w 131"/>
                  <a:gd name="T59" fmla="*/ 54 h 178"/>
                  <a:gd name="T60" fmla="*/ 16 w 131"/>
                  <a:gd name="T61" fmla="*/ 50 h 178"/>
                  <a:gd name="T62" fmla="*/ 6 w 131"/>
                  <a:gd name="T63" fmla="*/ 42 h 178"/>
                  <a:gd name="T64" fmla="*/ 4 w 131"/>
                  <a:gd name="T65" fmla="*/ 38 h 178"/>
                  <a:gd name="T66" fmla="*/ 2 w 131"/>
                  <a:gd name="T67" fmla="*/ 32 h 178"/>
                  <a:gd name="T68" fmla="*/ 0 w 131"/>
                  <a:gd name="T69" fmla="*/ 26 h 178"/>
                  <a:gd name="T70" fmla="*/ 2 w 131"/>
                  <a:gd name="T71" fmla="*/ 18 h 178"/>
                  <a:gd name="T72" fmla="*/ 2 w 131"/>
                  <a:gd name="T73" fmla="*/ 18 h 178"/>
                  <a:gd name="T74" fmla="*/ 6 w 131"/>
                  <a:gd name="T75" fmla="*/ 16 h 178"/>
                  <a:gd name="T76" fmla="*/ 16 w 131"/>
                  <a:gd name="T77" fmla="*/ 10 h 178"/>
                  <a:gd name="T78" fmla="*/ 36 w 131"/>
                  <a:gd name="T79" fmla="*/ 4 h 178"/>
                  <a:gd name="T80" fmla="*/ 50 w 131"/>
                  <a:gd name="T81" fmla="*/ 0 h 178"/>
                  <a:gd name="T82" fmla="*/ 64 w 131"/>
                  <a:gd name="T83" fmla="*/ 0 h 178"/>
                  <a:gd name="T84" fmla="*/ 64 w 131"/>
                  <a:gd name="T85" fmla="*/ 0 h 178"/>
                  <a:gd name="T86" fmla="*/ 72 w 131"/>
                  <a:gd name="T87" fmla="*/ 0 h 178"/>
                  <a:gd name="T88" fmla="*/ 80 w 131"/>
                  <a:gd name="T89" fmla="*/ 2 h 178"/>
                  <a:gd name="T90" fmla="*/ 87 w 131"/>
                  <a:gd name="T91" fmla="*/ 4 h 178"/>
                  <a:gd name="T92" fmla="*/ 93 w 131"/>
                  <a:gd name="T93" fmla="*/ 10 h 178"/>
                  <a:gd name="T94" fmla="*/ 105 w 131"/>
                  <a:gd name="T95" fmla="*/ 20 h 178"/>
                  <a:gd name="T96" fmla="*/ 115 w 131"/>
                  <a:gd name="T97" fmla="*/ 34 h 178"/>
                  <a:gd name="T98" fmla="*/ 121 w 131"/>
                  <a:gd name="T99" fmla="*/ 46 h 178"/>
                  <a:gd name="T100" fmla="*/ 127 w 131"/>
                  <a:gd name="T101" fmla="*/ 58 h 178"/>
                  <a:gd name="T102" fmla="*/ 131 w 131"/>
                  <a:gd name="T103" fmla="*/ 70 h 178"/>
                  <a:gd name="T104" fmla="*/ 95 w 131"/>
                  <a:gd name="T105" fmla="*/ 174 h 178"/>
                  <a:gd name="T106" fmla="*/ 95 w 131"/>
                  <a:gd name="T107" fmla="*/ 174 h 178"/>
                  <a:gd name="T108" fmla="*/ 93 w 131"/>
                  <a:gd name="T109" fmla="*/ 176 h 178"/>
                  <a:gd name="T110" fmla="*/ 91 w 131"/>
                  <a:gd name="T111" fmla="*/ 178 h 178"/>
                  <a:gd name="T112" fmla="*/ 87 w 131"/>
                  <a:gd name="T113" fmla="*/ 178 h 178"/>
                  <a:gd name="T114" fmla="*/ 82 w 131"/>
                  <a:gd name="T115" fmla="*/ 178 h 178"/>
                  <a:gd name="T116" fmla="*/ 82 w 131"/>
                  <a:gd name="T117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1" h="178">
                    <a:moveTo>
                      <a:pt x="82" y="178"/>
                    </a:moveTo>
                    <a:lnTo>
                      <a:pt x="82" y="178"/>
                    </a:lnTo>
                    <a:lnTo>
                      <a:pt x="74" y="170"/>
                    </a:lnTo>
                    <a:lnTo>
                      <a:pt x="64" y="162"/>
                    </a:lnTo>
                    <a:lnTo>
                      <a:pt x="58" y="150"/>
                    </a:lnTo>
                    <a:lnTo>
                      <a:pt x="56" y="144"/>
                    </a:lnTo>
                    <a:lnTo>
                      <a:pt x="56" y="136"/>
                    </a:lnTo>
                    <a:lnTo>
                      <a:pt x="56" y="136"/>
                    </a:lnTo>
                    <a:lnTo>
                      <a:pt x="62" y="136"/>
                    </a:lnTo>
                    <a:lnTo>
                      <a:pt x="74" y="132"/>
                    </a:lnTo>
                    <a:lnTo>
                      <a:pt x="80" y="130"/>
                    </a:lnTo>
                    <a:lnTo>
                      <a:pt x="87" y="124"/>
                    </a:lnTo>
                    <a:lnTo>
                      <a:pt x="87" y="118"/>
                    </a:lnTo>
                    <a:lnTo>
                      <a:pt x="87" y="108"/>
                    </a:lnTo>
                    <a:lnTo>
                      <a:pt x="87" y="108"/>
                    </a:lnTo>
                    <a:lnTo>
                      <a:pt x="82" y="104"/>
                    </a:lnTo>
                    <a:lnTo>
                      <a:pt x="78" y="100"/>
                    </a:lnTo>
                    <a:lnTo>
                      <a:pt x="72" y="100"/>
                    </a:lnTo>
                    <a:lnTo>
                      <a:pt x="68" y="100"/>
                    </a:lnTo>
                    <a:lnTo>
                      <a:pt x="60" y="102"/>
                    </a:lnTo>
                    <a:lnTo>
                      <a:pt x="56" y="104"/>
                    </a:lnTo>
                    <a:lnTo>
                      <a:pt x="56" y="104"/>
                    </a:lnTo>
                    <a:lnTo>
                      <a:pt x="60" y="86"/>
                    </a:lnTo>
                    <a:lnTo>
                      <a:pt x="62" y="70"/>
                    </a:lnTo>
                    <a:lnTo>
                      <a:pt x="60" y="64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48" y="58"/>
                    </a:lnTo>
                    <a:lnTo>
                      <a:pt x="38" y="58"/>
                    </a:lnTo>
                    <a:lnTo>
                      <a:pt x="26" y="54"/>
                    </a:lnTo>
                    <a:lnTo>
                      <a:pt x="16" y="50"/>
                    </a:lnTo>
                    <a:lnTo>
                      <a:pt x="6" y="42"/>
                    </a:lnTo>
                    <a:lnTo>
                      <a:pt x="4" y="38"/>
                    </a:lnTo>
                    <a:lnTo>
                      <a:pt x="2" y="32"/>
                    </a:lnTo>
                    <a:lnTo>
                      <a:pt x="0" y="2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16"/>
                    </a:lnTo>
                    <a:lnTo>
                      <a:pt x="16" y="10"/>
                    </a:lnTo>
                    <a:lnTo>
                      <a:pt x="36" y="4"/>
                    </a:lnTo>
                    <a:lnTo>
                      <a:pt x="50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0" y="2"/>
                    </a:lnTo>
                    <a:lnTo>
                      <a:pt x="87" y="4"/>
                    </a:lnTo>
                    <a:lnTo>
                      <a:pt x="93" y="10"/>
                    </a:lnTo>
                    <a:lnTo>
                      <a:pt x="105" y="20"/>
                    </a:lnTo>
                    <a:lnTo>
                      <a:pt x="115" y="34"/>
                    </a:lnTo>
                    <a:lnTo>
                      <a:pt x="121" y="46"/>
                    </a:lnTo>
                    <a:lnTo>
                      <a:pt x="127" y="58"/>
                    </a:lnTo>
                    <a:lnTo>
                      <a:pt x="131" y="70"/>
                    </a:lnTo>
                    <a:lnTo>
                      <a:pt x="95" y="174"/>
                    </a:lnTo>
                    <a:lnTo>
                      <a:pt x="95" y="174"/>
                    </a:lnTo>
                    <a:lnTo>
                      <a:pt x="93" y="176"/>
                    </a:lnTo>
                    <a:lnTo>
                      <a:pt x="91" y="178"/>
                    </a:lnTo>
                    <a:lnTo>
                      <a:pt x="87" y="178"/>
                    </a:lnTo>
                    <a:lnTo>
                      <a:pt x="82" y="178"/>
                    </a:lnTo>
                    <a:lnTo>
                      <a:pt x="82" y="178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4">
                <a:extLst>
                  <a:ext uri="{FF2B5EF4-FFF2-40B4-BE49-F238E27FC236}">
                    <a16:creationId xmlns:a16="http://schemas.microsoft.com/office/drawing/2014/main" id="{A55F4EC6-58F3-4FD6-8AAE-A70FA8CE4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8851" y="1893888"/>
                <a:ext cx="114300" cy="152400"/>
              </a:xfrm>
              <a:custGeom>
                <a:avLst/>
                <a:gdLst>
                  <a:gd name="T0" fmla="*/ 34 w 72"/>
                  <a:gd name="T1" fmla="*/ 96 h 96"/>
                  <a:gd name="T2" fmla="*/ 34 w 72"/>
                  <a:gd name="T3" fmla="*/ 96 h 96"/>
                  <a:gd name="T4" fmla="*/ 16 w 72"/>
                  <a:gd name="T5" fmla="*/ 74 h 96"/>
                  <a:gd name="T6" fmla="*/ 4 w 72"/>
                  <a:gd name="T7" fmla="*/ 58 h 96"/>
                  <a:gd name="T8" fmla="*/ 0 w 72"/>
                  <a:gd name="T9" fmla="*/ 50 h 96"/>
                  <a:gd name="T10" fmla="*/ 0 w 72"/>
                  <a:gd name="T11" fmla="*/ 50 h 96"/>
                  <a:gd name="T12" fmla="*/ 2 w 72"/>
                  <a:gd name="T13" fmla="*/ 48 h 96"/>
                  <a:gd name="T14" fmla="*/ 6 w 72"/>
                  <a:gd name="T15" fmla="*/ 48 h 96"/>
                  <a:gd name="T16" fmla="*/ 16 w 72"/>
                  <a:gd name="T17" fmla="*/ 54 h 96"/>
                  <a:gd name="T18" fmla="*/ 26 w 72"/>
                  <a:gd name="T19" fmla="*/ 62 h 96"/>
                  <a:gd name="T20" fmla="*/ 26 w 72"/>
                  <a:gd name="T21" fmla="*/ 62 h 96"/>
                  <a:gd name="T22" fmla="*/ 16 w 72"/>
                  <a:gd name="T23" fmla="*/ 36 h 96"/>
                  <a:gd name="T24" fmla="*/ 12 w 72"/>
                  <a:gd name="T25" fmla="*/ 16 h 96"/>
                  <a:gd name="T26" fmla="*/ 10 w 72"/>
                  <a:gd name="T27" fmla="*/ 8 h 96"/>
                  <a:gd name="T28" fmla="*/ 12 w 72"/>
                  <a:gd name="T29" fmla="*/ 4 h 96"/>
                  <a:gd name="T30" fmla="*/ 12 w 72"/>
                  <a:gd name="T31" fmla="*/ 4 h 96"/>
                  <a:gd name="T32" fmla="*/ 14 w 72"/>
                  <a:gd name="T33" fmla="*/ 6 h 96"/>
                  <a:gd name="T34" fmla="*/ 18 w 72"/>
                  <a:gd name="T35" fmla="*/ 8 h 96"/>
                  <a:gd name="T36" fmla="*/ 24 w 72"/>
                  <a:gd name="T37" fmla="*/ 18 h 96"/>
                  <a:gd name="T38" fmla="*/ 32 w 72"/>
                  <a:gd name="T39" fmla="*/ 32 h 96"/>
                  <a:gd name="T40" fmla="*/ 32 w 72"/>
                  <a:gd name="T41" fmla="*/ 32 h 96"/>
                  <a:gd name="T42" fmla="*/ 30 w 72"/>
                  <a:gd name="T43" fmla="*/ 18 h 96"/>
                  <a:gd name="T44" fmla="*/ 30 w 72"/>
                  <a:gd name="T45" fmla="*/ 6 h 96"/>
                  <a:gd name="T46" fmla="*/ 32 w 72"/>
                  <a:gd name="T47" fmla="*/ 2 h 96"/>
                  <a:gd name="T48" fmla="*/ 34 w 72"/>
                  <a:gd name="T49" fmla="*/ 0 h 96"/>
                  <a:gd name="T50" fmla="*/ 34 w 72"/>
                  <a:gd name="T51" fmla="*/ 0 h 96"/>
                  <a:gd name="T52" fmla="*/ 36 w 72"/>
                  <a:gd name="T53" fmla="*/ 0 h 96"/>
                  <a:gd name="T54" fmla="*/ 40 w 72"/>
                  <a:gd name="T55" fmla="*/ 4 h 96"/>
                  <a:gd name="T56" fmla="*/ 44 w 72"/>
                  <a:gd name="T57" fmla="*/ 16 h 96"/>
                  <a:gd name="T58" fmla="*/ 50 w 72"/>
                  <a:gd name="T59" fmla="*/ 34 h 96"/>
                  <a:gd name="T60" fmla="*/ 50 w 72"/>
                  <a:gd name="T61" fmla="*/ 34 h 96"/>
                  <a:gd name="T62" fmla="*/ 50 w 72"/>
                  <a:gd name="T63" fmla="*/ 22 h 96"/>
                  <a:gd name="T64" fmla="*/ 52 w 72"/>
                  <a:gd name="T65" fmla="*/ 14 h 96"/>
                  <a:gd name="T66" fmla="*/ 54 w 72"/>
                  <a:gd name="T67" fmla="*/ 12 h 96"/>
                  <a:gd name="T68" fmla="*/ 56 w 72"/>
                  <a:gd name="T69" fmla="*/ 10 h 96"/>
                  <a:gd name="T70" fmla="*/ 56 w 72"/>
                  <a:gd name="T71" fmla="*/ 10 h 96"/>
                  <a:gd name="T72" fmla="*/ 58 w 72"/>
                  <a:gd name="T73" fmla="*/ 14 h 96"/>
                  <a:gd name="T74" fmla="*/ 60 w 72"/>
                  <a:gd name="T75" fmla="*/ 22 h 96"/>
                  <a:gd name="T76" fmla="*/ 66 w 72"/>
                  <a:gd name="T77" fmla="*/ 52 h 96"/>
                  <a:gd name="T78" fmla="*/ 72 w 72"/>
                  <a:gd name="T79" fmla="*/ 96 h 96"/>
                  <a:gd name="T80" fmla="*/ 34 w 72"/>
                  <a:gd name="T8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" h="96">
                    <a:moveTo>
                      <a:pt x="34" y="96"/>
                    </a:moveTo>
                    <a:lnTo>
                      <a:pt x="34" y="96"/>
                    </a:lnTo>
                    <a:lnTo>
                      <a:pt x="16" y="74"/>
                    </a:lnTo>
                    <a:lnTo>
                      <a:pt x="4" y="58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48"/>
                    </a:lnTo>
                    <a:lnTo>
                      <a:pt x="6" y="48"/>
                    </a:lnTo>
                    <a:lnTo>
                      <a:pt x="16" y="54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16" y="36"/>
                    </a:lnTo>
                    <a:lnTo>
                      <a:pt x="12" y="16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4" y="18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0" y="18"/>
                    </a:lnTo>
                    <a:lnTo>
                      <a:pt x="30" y="6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40" y="4"/>
                    </a:lnTo>
                    <a:lnTo>
                      <a:pt x="44" y="16"/>
                    </a:lnTo>
                    <a:lnTo>
                      <a:pt x="50" y="34"/>
                    </a:lnTo>
                    <a:lnTo>
                      <a:pt x="50" y="34"/>
                    </a:lnTo>
                    <a:lnTo>
                      <a:pt x="50" y="22"/>
                    </a:lnTo>
                    <a:lnTo>
                      <a:pt x="52" y="14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8" y="14"/>
                    </a:lnTo>
                    <a:lnTo>
                      <a:pt x="60" y="22"/>
                    </a:lnTo>
                    <a:lnTo>
                      <a:pt x="66" y="52"/>
                    </a:lnTo>
                    <a:lnTo>
                      <a:pt x="72" y="96"/>
                    </a:lnTo>
                    <a:lnTo>
                      <a:pt x="34" y="96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5">
                <a:extLst>
                  <a:ext uri="{FF2B5EF4-FFF2-40B4-BE49-F238E27FC236}">
                    <a16:creationId xmlns:a16="http://schemas.microsoft.com/office/drawing/2014/main" id="{5914889E-AC04-4661-BA0C-1F218328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1" y="2882901"/>
                <a:ext cx="127000" cy="85725"/>
              </a:xfrm>
              <a:custGeom>
                <a:avLst/>
                <a:gdLst>
                  <a:gd name="T0" fmla="*/ 80 w 80"/>
                  <a:gd name="T1" fmla="*/ 0 h 54"/>
                  <a:gd name="T2" fmla="*/ 80 w 80"/>
                  <a:gd name="T3" fmla="*/ 0 h 54"/>
                  <a:gd name="T4" fmla="*/ 68 w 80"/>
                  <a:gd name="T5" fmla="*/ 8 h 54"/>
                  <a:gd name="T6" fmla="*/ 68 w 80"/>
                  <a:gd name="T7" fmla="*/ 8 h 54"/>
                  <a:gd name="T8" fmla="*/ 40 w 80"/>
                  <a:gd name="T9" fmla="*/ 28 h 54"/>
                  <a:gd name="T10" fmla="*/ 40 w 80"/>
                  <a:gd name="T11" fmla="*/ 28 h 54"/>
                  <a:gd name="T12" fmla="*/ 12 w 80"/>
                  <a:gd name="T13" fmla="*/ 46 h 54"/>
                  <a:gd name="T14" fmla="*/ 0 w 80"/>
                  <a:gd name="T15" fmla="*/ 54 h 54"/>
                  <a:gd name="T16" fmla="*/ 0 w 80"/>
                  <a:gd name="T17" fmla="*/ 54 h 54"/>
                  <a:gd name="T18" fmla="*/ 10 w 80"/>
                  <a:gd name="T19" fmla="*/ 44 h 54"/>
                  <a:gd name="T20" fmla="*/ 38 w 80"/>
                  <a:gd name="T21" fmla="*/ 24 h 54"/>
                  <a:gd name="T22" fmla="*/ 38 w 80"/>
                  <a:gd name="T23" fmla="*/ 24 h 54"/>
                  <a:gd name="T24" fmla="*/ 66 w 80"/>
                  <a:gd name="T25" fmla="*/ 4 h 54"/>
                  <a:gd name="T26" fmla="*/ 66 w 80"/>
                  <a:gd name="T27" fmla="*/ 4 h 54"/>
                  <a:gd name="T28" fmla="*/ 76 w 80"/>
                  <a:gd name="T29" fmla="*/ 0 h 54"/>
                  <a:gd name="T30" fmla="*/ 80 w 80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54">
                    <a:moveTo>
                      <a:pt x="80" y="0"/>
                    </a:moveTo>
                    <a:lnTo>
                      <a:pt x="80" y="0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12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0" y="44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76" y="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6">
                <a:extLst>
                  <a:ext uri="{FF2B5EF4-FFF2-40B4-BE49-F238E27FC236}">
                    <a16:creationId xmlns:a16="http://schemas.microsoft.com/office/drawing/2014/main" id="{7C29CFA4-71F7-4450-A450-A7C414E92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1" y="2882901"/>
                <a:ext cx="127000" cy="85725"/>
              </a:xfrm>
              <a:custGeom>
                <a:avLst/>
                <a:gdLst>
                  <a:gd name="T0" fmla="*/ 80 w 80"/>
                  <a:gd name="T1" fmla="*/ 0 h 54"/>
                  <a:gd name="T2" fmla="*/ 80 w 80"/>
                  <a:gd name="T3" fmla="*/ 0 h 54"/>
                  <a:gd name="T4" fmla="*/ 68 w 80"/>
                  <a:gd name="T5" fmla="*/ 8 h 54"/>
                  <a:gd name="T6" fmla="*/ 68 w 80"/>
                  <a:gd name="T7" fmla="*/ 8 h 54"/>
                  <a:gd name="T8" fmla="*/ 40 w 80"/>
                  <a:gd name="T9" fmla="*/ 28 h 54"/>
                  <a:gd name="T10" fmla="*/ 40 w 80"/>
                  <a:gd name="T11" fmla="*/ 28 h 54"/>
                  <a:gd name="T12" fmla="*/ 12 w 80"/>
                  <a:gd name="T13" fmla="*/ 46 h 54"/>
                  <a:gd name="T14" fmla="*/ 0 w 80"/>
                  <a:gd name="T15" fmla="*/ 54 h 54"/>
                  <a:gd name="T16" fmla="*/ 0 w 80"/>
                  <a:gd name="T17" fmla="*/ 54 h 54"/>
                  <a:gd name="T18" fmla="*/ 10 w 80"/>
                  <a:gd name="T19" fmla="*/ 44 h 54"/>
                  <a:gd name="T20" fmla="*/ 38 w 80"/>
                  <a:gd name="T21" fmla="*/ 24 h 54"/>
                  <a:gd name="T22" fmla="*/ 38 w 80"/>
                  <a:gd name="T23" fmla="*/ 24 h 54"/>
                  <a:gd name="T24" fmla="*/ 66 w 80"/>
                  <a:gd name="T25" fmla="*/ 4 h 54"/>
                  <a:gd name="T26" fmla="*/ 66 w 80"/>
                  <a:gd name="T27" fmla="*/ 4 h 54"/>
                  <a:gd name="T28" fmla="*/ 76 w 80"/>
                  <a:gd name="T29" fmla="*/ 0 h 54"/>
                  <a:gd name="T30" fmla="*/ 80 w 80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54">
                    <a:moveTo>
                      <a:pt x="80" y="0"/>
                    </a:moveTo>
                    <a:lnTo>
                      <a:pt x="80" y="0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12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0" y="44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76" y="0"/>
                    </a:lnTo>
                    <a:lnTo>
                      <a:pt x="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6AC567D9-3EFA-4F2A-9D49-1A063F65D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9201" y="2592388"/>
                <a:ext cx="153988" cy="98425"/>
              </a:xfrm>
              <a:custGeom>
                <a:avLst/>
                <a:gdLst>
                  <a:gd name="T0" fmla="*/ 93 w 97"/>
                  <a:gd name="T1" fmla="*/ 0 h 62"/>
                  <a:gd name="T2" fmla="*/ 93 w 97"/>
                  <a:gd name="T3" fmla="*/ 0 h 62"/>
                  <a:gd name="T4" fmla="*/ 95 w 97"/>
                  <a:gd name="T5" fmla="*/ 0 h 62"/>
                  <a:gd name="T6" fmla="*/ 95 w 97"/>
                  <a:gd name="T7" fmla="*/ 0 h 62"/>
                  <a:gd name="T8" fmla="*/ 97 w 97"/>
                  <a:gd name="T9" fmla="*/ 4 h 62"/>
                  <a:gd name="T10" fmla="*/ 97 w 97"/>
                  <a:gd name="T11" fmla="*/ 4 h 62"/>
                  <a:gd name="T12" fmla="*/ 95 w 97"/>
                  <a:gd name="T13" fmla="*/ 18 h 62"/>
                  <a:gd name="T14" fmla="*/ 95 w 97"/>
                  <a:gd name="T15" fmla="*/ 18 h 62"/>
                  <a:gd name="T16" fmla="*/ 93 w 97"/>
                  <a:gd name="T17" fmla="*/ 28 h 62"/>
                  <a:gd name="T18" fmla="*/ 87 w 97"/>
                  <a:gd name="T19" fmla="*/ 38 h 62"/>
                  <a:gd name="T20" fmla="*/ 87 w 97"/>
                  <a:gd name="T21" fmla="*/ 38 h 62"/>
                  <a:gd name="T22" fmla="*/ 79 w 97"/>
                  <a:gd name="T23" fmla="*/ 48 h 62"/>
                  <a:gd name="T24" fmla="*/ 79 w 97"/>
                  <a:gd name="T25" fmla="*/ 48 h 62"/>
                  <a:gd name="T26" fmla="*/ 73 w 97"/>
                  <a:gd name="T27" fmla="*/ 52 h 62"/>
                  <a:gd name="T28" fmla="*/ 67 w 97"/>
                  <a:gd name="T29" fmla="*/ 54 h 62"/>
                  <a:gd name="T30" fmla="*/ 67 w 97"/>
                  <a:gd name="T31" fmla="*/ 54 h 62"/>
                  <a:gd name="T32" fmla="*/ 53 w 97"/>
                  <a:gd name="T33" fmla="*/ 58 h 62"/>
                  <a:gd name="T34" fmla="*/ 40 w 97"/>
                  <a:gd name="T35" fmla="*/ 60 h 62"/>
                  <a:gd name="T36" fmla="*/ 20 w 97"/>
                  <a:gd name="T37" fmla="*/ 62 h 62"/>
                  <a:gd name="T38" fmla="*/ 20 w 97"/>
                  <a:gd name="T39" fmla="*/ 62 h 62"/>
                  <a:gd name="T40" fmla="*/ 6 w 97"/>
                  <a:gd name="T41" fmla="*/ 62 h 62"/>
                  <a:gd name="T42" fmla="*/ 0 w 97"/>
                  <a:gd name="T43" fmla="*/ 60 h 62"/>
                  <a:gd name="T44" fmla="*/ 0 w 97"/>
                  <a:gd name="T45" fmla="*/ 60 h 62"/>
                  <a:gd name="T46" fmla="*/ 20 w 97"/>
                  <a:gd name="T47" fmla="*/ 58 h 62"/>
                  <a:gd name="T48" fmla="*/ 20 w 97"/>
                  <a:gd name="T49" fmla="*/ 58 h 62"/>
                  <a:gd name="T50" fmla="*/ 40 w 97"/>
                  <a:gd name="T51" fmla="*/ 56 h 62"/>
                  <a:gd name="T52" fmla="*/ 65 w 97"/>
                  <a:gd name="T53" fmla="*/ 50 h 62"/>
                  <a:gd name="T54" fmla="*/ 65 w 97"/>
                  <a:gd name="T55" fmla="*/ 50 h 62"/>
                  <a:gd name="T56" fmla="*/ 77 w 97"/>
                  <a:gd name="T57" fmla="*/ 44 h 62"/>
                  <a:gd name="T58" fmla="*/ 85 w 97"/>
                  <a:gd name="T59" fmla="*/ 36 h 62"/>
                  <a:gd name="T60" fmla="*/ 85 w 97"/>
                  <a:gd name="T61" fmla="*/ 36 h 62"/>
                  <a:gd name="T62" fmla="*/ 89 w 97"/>
                  <a:gd name="T63" fmla="*/ 26 h 62"/>
                  <a:gd name="T64" fmla="*/ 91 w 97"/>
                  <a:gd name="T65" fmla="*/ 18 h 62"/>
                  <a:gd name="T66" fmla="*/ 91 w 97"/>
                  <a:gd name="T67" fmla="*/ 18 h 62"/>
                  <a:gd name="T68" fmla="*/ 95 w 97"/>
                  <a:gd name="T69" fmla="*/ 4 h 62"/>
                  <a:gd name="T70" fmla="*/ 95 w 97"/>
                  <a:gd name="T71" fmla="*/ 4 h 62"/>
                  <a:gd name="T72" fmla="*/ 93 w 97"/>
                  <a:gd name="T73" fmla="*/ 0 h 62"/>
                  <a:gd name="T74" fmla="*/ 93 w 97"/>
                  <a:gd name="T75" fmla="*/ 0 h 62"/>
                  <a:gd name="T76" fmla="*/ 93 w 97"/>
                  <a:gd name="T7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62">
                    <a:moveTo>
                      <a:pt x="93" y="0"/>
                    </a:moveTo>
                    <a:lnTo>
                      <a:pt x="93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7" y="4"/>
                    </a:lnTo>
                    <a:lnTo>
                      <a:pt x="97" y="4"/>
                    </a:lnTo>
                    <a:lnTo>
                      <a:pt x="95" y="18"/>
                    </a:lnTo>
                    <a:lnTo>
                      <a:pt x="95" y="18"/>
                    </a:lnTo>
                    <a:lnTo>
                      <a:pt x="93" y="28"/>
                    </a:lnTo>
                    <a:lnTo>
                      <a:pt x="87" y="38"/>
                    </a:lnTo>
                    <a:lnTo>
                      <a:pt x="87" y="38"/>
                    </a:lnTo>
                    <a:lnTo>
                      <a:pt x="79" y="48"/>
                    </a:lnTo>
                    <a:lnTo>
                      <a:pt x="79" y="48"/>
                    </a:lnTo>
                    <a:lnTo>
                      <a:pt x="73" y="52"/>
                    </a:lnTo>
                    <a:lnTo>
                      <a:pt x="67" y="54"/>
                    </a:lnTo>
                    <a:lnTo>
                      <a:pt x="67" y="54"/>
                    </a:lnTo>
                    <a:lnTo>
                      <a:pt x="53" y="58"/>
                    </a:lnTo>
                    <a:lnTo>
                      <a:pt x="40" y="60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6" y="6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40" y="56"/>
                    </a:lnTo>
                    <a:lnTo>
                      <a:pt x="65" y="50"/>
                    </a:lnTo>
                    <a:lnTo>
                      <a:pt x="65" y="50"/>
                    </a:lnTo>
                    <a:lnTo>
                      <a:pt x="77" y="44"/>
                    </a:lnTo>
                    <a:lnTo>
                      <a:pt x="85" y="36"/>
                    </a:lnTo>
                    <a:lnTo>
                      <a:pt x="85" y="36"/>
                    </a:lnTo>
                    <a:lnTo>
                      <a:pt x="89" y="26"/>
                    </a:lnTo>
                    <a:lnTo>
                      <a:pt x="91" y="18"/>
                    </a:lnTo>
                    <a:lnTo>
                      <a:pt x="91" y="18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2C79E104-4BB1-4E53-9983-7AACCED86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6626" y="2936876"/>
                <a:ext cx="9525" cy="76200"/>
              </a:xfrm>
              <a:custGeom>
                <a:avLst/>
                <a:gdLst>
                  <a:gd name="T0" fmla="*/ 2 w 6"/>
                  <a:gd name="T1" fmla="*/ 44 h 48"/>
                  <a:gd name="T2" fmla="*/ 2 w 6"/>
                  <a:gd name="T3" fmla="*/ 44 h 48"/>
                  <a:gd name="T4" fmla="*/ 4 w 6"/>
                  <a:gd name="T5" fmla="*/ 48 h 48"/>
                  <a:gd name="T6" fmla="*/ 0 w 6"/>
                  <a:gd name="T7" fmla="*/ 48 h 48"/>
                  <a:gd name="T8" fmla="*/ 0 w 6"/>
                  <a:gd name="T9" fmla="*/ 48 h 48"/>
                  <a:gd name="T10" fmla="*/ 0 w 6"/>
                  <a:gd name="T11" fmla="*/ 40 h 48"/>
                  <a:gd name="T12" fmla="*/ 0 w 6"/>
                  <a:gd name="T13" fmla="*/ 26 h 48"/>
                  <a:gd name="T14" fmla="*/ 0 w 6"/>
                  <a:gd name="T15" fmla="*/ 26 h 48"/>
                  <a:gd name="T16" fmla="*/ 2 w 6"/>
                  <a:gd name="T17" fmla="*/ 8 h 48"/>
                  <a:gd name="T18" fmla="*/ 4 w 6"/>
                  <a:gd name="T19" fmla="*/ 0 h 48"/>
                  <a:gd name="T20" fmla="*/ 4 w 6"/>
                  <a:gd name="T21" fmla="*/ 0 h 48"/>
                  <a:gd name="T22" fmla="*/ 6 w 6"/>
                  <a:gd name="T23" fmla="*/ 8 h 48"/>
                  <a:gd name="T24" fmla="*/ 4 w 6"/>
                  <a:gd name="T25" fmla="*/ 26 h 48"/>
                  <a:gd name="T26" fmla="*/ 4 w 6"/>
                  <a:gd name="T27" fmla="*/ 26 h 48"/>
                  <a:gd name="T28" fmla="*/ 4 w 6"/>
                  <a:gd name="T29" fmla="*/ 48 h 48"/>
                  <a:gd name="T30" fmla="*/ 0 w 6"/>
                  <a:gd name="T31" fmla="*/ 48 h 48"/>
                  <a:gd name="T32" fmla="*/ 0 w 6"/>
                  <a:gd name="T33" fmla="*/ 48 h 48"/>
                  <a:gd name="T34" fmla="*/ 2 w 6"/>
                  <a:gd name="T35" fmla="*/ 44 h 48"/>
                  <a:gd name="T36" fmla="*/ 2 w 6"/>
                  <a:gd name="T3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48">
                    <a:moveTo>
                      <a:pt x="2" y="44"/>
                    </a:moveTo>
                    <a:lnTo>
                      <a:pt x="2" y="44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8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44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B20EB340-B15C-41FB-9B1E-011B120E2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6" y="2927351"/>
                <a:ext cx="15875" cy="63500"/>
              </a:xfrm>
              <a:custGeom>
                <a:avLst/>
                <a:gdLst>
                  <a:gd name="T0" fmla="*/ 10 w 10"/>
                  <a:gd name="T1" fmla="*/ 40 h 40"/>
                  <a:gd name="T2" fmla="*/ 10 w 10"/>
                  <a:gd name="T3" fmla="*/ 40 h 40"/>
                  <a:gd name="T4" fmla="*/ 6 w 10"/>
                  <a:gd name="T5" fmla="*/ 34 h 40"/>
                  <a:gd name="T6" fmla="*/ 2 w 10"/>
                  <a:gd name="T7" fmla="*/ 22 h 40"/>
                  <a:gd name="T8" fmla="*/ 2 w 10"/>
                  <a:gd name="T9" fmla="*/ 22 h 40"/>
                  <a:gd name="T10" fmla="*/ 0 w 10"/>
                  <a:gd name="T11" fmla="*/ 6 h 40"/>
                  <a:gd name="T12" fmla="*/ 2 w 10"/>
                  <a:gd name="T13" fmla="*/ 0 h 40"/>
                  <a:gd name="T14" fmla="*/ 2 w 10"/>
                  <a:gd name="T15" fmla="*/ 0 h 40"/>
                  <a:gd name="T16" fmla="*/ 4 w 10"/>
                  <a:gd name="T17" fmla="*/ 6 h 40"/>
                  <a:gd name="T18" fmla="*/ 8 w 10"/>
                  <a:gd name="T19" fmla="*/ 20 h 40"/>
                  <a:gd name="T20" fmla="*/ 8 w 10"/>
                  <a:gd name="T21" fmla="*/ 20 h 40"/>
                  <a:gd name="T22" fmla="*/ 10 w 10"/>
                  <a:gd name="T23" fmla="*/ 34 h 40"/>
                  <a:gd name="T24" fmla="*/ 10 w 10"/>
                  <a:gd name="T25" fmla="*/ 40 h 40"/>
                  <a:gd name="T26" fmla="*/ 10 w 10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40">
                    <a:moveTo>
                      <a:pt x="10" y="40"/>
                    </a:moveTo>
                    <a:lnTo>
                      <a:pt x="10" y="40"/>
                    </a:lnTo>
                    <a:lnTo>
                      <a:pt x="6" y="3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6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34"/>
                    </a:lnTo>
                    <a:lnTo>
                      <a:pt x="10" y="40"/>
                    </a:lnTo>
                    <a:lnTo>
                      <a:pt x="10" y="4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id="{EA95ED3C-B1B6-4DF3-8712-A02BCEC8C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876" y="2749551"/>
                <a:ext cx="85725" cy="31750"/>
              </a:xfrm>
              <a:custGeom>
                <a:avLst/>
                <a:gdLst>
                  <a:gd name="T0" fmla="*/ 54 w 54"/>
                  <a:gd name="T1" fmla="*/ 0 h 20"/>
                  <a:gd name="T2" fmla="*/ 54 w 54"/>
                  <a:gd name="T3" fmla="*/ 0 h 20"/>
                  <a:gd name="T4" fmla="*/ 46 w 54"/>
                  <a:gd name="T5" fmla="*/ 4 h 20"/>
                  <a:gd name="T6" fmla="*/ 28 w 54"/>
                  <a:gd name="T7" fmla="*/ 12 h 20"/>
                  <a:gd name="T8" fmla="*/ 28 w 54"/>
                  <a:gd name="T9" fmla="*/ 12 h 20"/>
                  <a:gd name="T10" fmla="*/ 8 w 54"/>
                  <a:gd name="T11" fmla="*/ 20 h 20"/>
                  <a:gd name="T12" fmla="*/ 0 w 54"/>
                  <a:gd name="T13" fmla="*/ 20 h 20"/>
                  <a:gd name="T14" fmla="*/ 0 w 54"/>
                  <a:gd name="T15" fmla="*/ 20 h 20"/>
                  <a:gd name="T16" fmla="*/ 8 w 54"/>
                  <a:gd name="T17" fmla="*/ 16 h 20"/>
                  <a:gd name="T18" fmla="*/ 26 w 54"/>
                  <a:gd name="T19" fmla="*/ 8 h 20"/>
                  <a:gd name="T20" fmla="*/ 26 w 54"/>
                  <a:gd name="T21" fmla="*/ 8 h 20"/>
                  <a:gd name="T22" fmla="*/ 46 w 54"/>
                  <a:gd name="T23" fmla="*/ 2 h 20"/>
                  <a:gd name="T24" fmla="*/ 54 w 54"/>
                  <a:gd name="T25" fmla="*/ 0 h 20"/>
                  <a:gd name="T26" fmla="*/ 54 w 54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lnTo>
                      <a:pt x="54" y="0"/>
                    </a:lnTo>
                    <a:lnTo>
                      <a:pt x="46" y="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8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8" y="1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46" y="2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1">
                <a:extLst>
                  <a:ext uri="{FF2B5EF4-FFF2-40B4-BE49-F238E27FC236}">
                    <a16:creationId xmlns:a16="http://schemas.microsoft.com/office/drawing/2014/main" id="{7FB13A16-F2D0-4D2A-BFE7-D0BE7B132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9201" y="3330576"/>
                <a:ext cx="496888" cy="95250"/>
              </a:xfrm>
              <a:custGeom>
                <a:avLst/>
                <a:gdLst>
                  <a:gd name="T0" fmla="*/ 313 w 313"/>
                  <a:gd name="T1" fmla="*/ 0 h 60"/>
                  <a:gd name="T2" fmla="*/ 313 w 313"/>
                  <a:gd name="T3" fmla="*/ 0 h 60"/>
                  <a:gd name="T4" fmla="*/ 303 w 313"/>
                  <a:gd name="T5" fmla="*/ 8 h 60"/>
                  <a:gd name="T6" fmla="*/ 303 w 313"/>
                  <a:gd name="T7" fmla="*/ 8 h 60"/>
                  <a:gd name="T8" fmla="*/ 289 w 313"/>
                  <a:gd name="T9" fmla="*/ 14 h 60"/>
                  <a:gd name="T10" fmla="*/ 271 w 313"/>
                  <a:gd name="T11" fmla="*/ 20 h 60"/>
                  <a:gd name="T12" fmla="*/ 271 w 313"/>
                  <a:gd name="T13" fmla="*/ 20 h 60"/>
                  <a:gd name="T14" fmla="*/ 221 w 313"/>
                  <a:gd name="T15" fmla="*/ 32 h 60"/>
                  <a:gd name="T16" fmla="*/ 161 w 313"/>
                  <a:gd name="T17" fmla="*/ 44 h 60"/>
                  <a:gd name="T18" fmla="*/ 161 w 313"/>
                  <a:gd name="T19" fmla="*/ 44 h 60"/>
                  <a:gd name="T20" fmla="*/ 99 w 313"/>
                  <a:gd name="T21" fmla="*/ 54 h 60"/>
                  <a:gd name="T22" fmla="*/ 99 w 313"/>
                  <a:gd name="T23" fmla="*/ 54 h 60"/>
                  <a:gd name="T24" fmla="*/ 71 w 313"/>
                  <a:gd name="T25" fmla="*/ 58 h 60"/>
                  <a:gd name="T26" fmla="*/ 49 w 313"/>
                  <a:gd name="T27" fmla="*/ 60 h 60"/>
                  <a:gd name="T28" fmla="*/ 49 w 313"/>
                  <a:gd name="T29" fmla="*/ 60 h 60"/>
                  <a:gd name="T30" fmla="*/ 28 w 313"/>
                  <a:gd name="T31" fmla="*/ 60 h 60"/>
                  <a:gd name="T32" fmla="*/ 12 w 313"/>
                  <a:gd name="T33" fmla="*/ 58 h 60"/>
                  <a:gd name="T34" fmla="*/ 12 w 313"/>
                  <a:gd name="T35" fmla="*/ 58 h 60"/>
                  <a:gd name="T36" fmla="*/ 4 w 313"/>
                  <a:gd name="T37" fmla="*/ 56 h 60"/>
                  <a:gd name="T38" fmla="*/ 0 w 313"/>
                  <a:gd name="T39" fmla="*/ 54 h 60"/>
                  <a:gd name="T40" fmla="*/ 0 w 313"/>
                  <a:gd name="T41" fmla="*/ 54 h 60"/>
                  <a:gd name="T42" fmla="*/ 14 w 313"/>
                  <a:gd name="T43" fmla="*/ 56 h 60"/>
                  <a:gd name="T44" fmla="*/ 14 w 313"/>
                  <a:gd name="T45" fmla="*/ 56 h 60"/>
                  <a:gd name="T46" fmla="*/ 28 w 313"/>
                  <a:gd name="T47" fmla="*/ 58 h 60"/>
                  <a:gd name="T48" fmla="*/ 47 w 313"/>
                  <a:gd name="T49" fmla="*/ 56 h 60"/>
                  <a:gd name="T50" fmla="*/ 47 w 313"/>
                  <a:gd name="T51" fmla="*/ 56 h 60"/>
                  <a:gd name="T52" fmla="*/ 97 w 313"/>
                  <a:gd name="T53" fmla="*/ 50 h 60"/>
                  <a:gd name="T54" fmla="*/ 97 w 313"/>
                  <a:gd name="T55" fmla="*/ 50 h 60"/>
                  <a:gd name="T56" fmla="*/ 159 w 313"/>
                  <a:gd name="T57" fmla="*/ 38 h 60"/>
                  <a:gd name="T58" fmla="*/ 159 w 313"/>
                  <a:gd name="T59" fmla="*/ 38 h 60"/>
                  <a:gd name="T60" fmla="*/ 221 w 313"/>
                  <a:gd name="T61" fmla="*/ 26 h 60"/>
                  <a:gd name="T62" fmla="*/ 269 w 313"/>
                  <a:gd name="T63" fmla="*/ 16 h 60"/>
                  <a:gd name="T64" fmla="*/ 269 w 313"/>
                  <a:gd name="T65" fmla="*/ 16 h 60"/>
                  <a:gd name="T66" fmla="*/ 289 w 313"/>
                  <a:gd name="T67" fmla="*/ 10 h 60"/>
                  <a:gd name="T68" fmla="*/ 301 w 313"/>
                  <a:gd name="T69" fmla="*/ 6 h 60"/>
                  <a:gd name="T70" fmla="*/ 301 w 313"/>
                  <a:gd name="T71" fmla="*/ 6 h 60"/>
                  <a:gd name="T72" fmla="*/ 313 w 313"/>
                  <a:gd name="T73" fmla="*/ 0 h 60"/>
                  <a:gd name="T74" fmla="*/ 313 w 313"/>
                  <a:gd name="T7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3" h="60">
                    <a:moveTo>
                      <a:pt x="313" y="0"/>
                    </a:moveTo>
                    <a:lnTo>
                      <a:pt x="313" y="0"/>
                    </a:lnTo>
                    <a:lnTo>
                      <a:pt x="303" y="8"/>
                    </a:lnTo>
                    <a:lnTo>
                      <a:pt x="303" y="8"/>
                    </a:lnTo>
                    <a:lnTo>
                      <a:pt x="289" y="14"/>
                    </a:lnTo>
                    <a:lnTo>
                      <a:pt x="271" y="20"/>
                    </a:lnTo>
                    <a:lnTo>
                      <a:pt x="271" y="20"/>
                    </a:lnTo>
                    <a:lnTo>
                      <a:pt x="221" y="32"/>
                    </a:lnTo>
                    <a:lnTo>
                      <a:pt x="161" y="44"/>
                    </a:lnTo>
                    <a:lnTo>
                      <a:pt x="161" y="44"/>
                    </a:lnTo>
                    <a:lnTo>
                      <a:pt x="99" y="54"/>
                    </a:lnTo>
                    <a:lnTo>
                      <a:pt x="99" y="54"/>
                    </a:lnTo>
                    <a:lnTo>
                      <a:pt x="71" y="58"/>
                    </a:lnTo>
                    <a:lnTo>
                      <a:pt x="49" y="60"/>
                    </a:lnTo>
                    <a:lnTo>
                      <a:pt x="49" y="60"/>
                    </a:lnTo>
                    <a:lnTo>
                      <a:pt x="28" y="60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4" y="5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28" y="58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97" y="50"/>
                    </a:lnTo>
                    <a:lnTo>
                      <a:pt x="97" y="50"/>
                    </a:lnTo>
                    <a:lnTo>
                      <a:pt x="159" y="38"/>
                    </a:lnTo>
                    <a:lnTo>
                      <a:pt x="159" y="38"/>
                    </a:lnTo>
                    <a:lnTo>
                      <a:pt x="221" y="26"/>
                    </a:lnTo>
                    <a:lnTo>
                      <a:pt x="269" y="16"/>
                    </a:lnTo>
                    <a:lnTo>
                      <a:pt x="269" y="16"/>
                    </a:lnTo>
                    <a:lnTo>
                      <a:pt x="289" y="10"/>
                    </a:lnTo>
                    <a:lnTo>
                      <a:pt x="301" y="6"/>
                    </a:lnTo>
                    <a:lnTo>
                      <a:pt x="301" y="6"/>
                    </a:lnTo>
                    <a:lnTo>
                      <a:pt x="313" y="0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2">
                <a:extLst>
                  <a:ext uri="{FF2B5EF4-FFF2-40B4-BE49-F238E27FC236}">
                    <a16:creationId xmlns:a16="http://schemas.microsoft.com/office/drawing/2014/main" id="{18B58C1A-DDA7-4CB3-AFC1-37A2F803E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826" y="2876551"/>
                <a:ext cx="9525" cy="9525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4 h 6"/>
                  <a:gd name="T8" fmla="*/ 6 w 6"/>
                  <a:gd name="T9" fmla="*/ 4 h 6"/>
                  <a:gd name="T10" fmla="*/ 6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FB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3">
                <a:extLst>
                  <a:ext uri="{FF2B5EF4-FFF2-40B4-BE49-F238E27FC236}">
                    <a16:creationId xmlns:a16="http://schemas.microsoft.com/office/drawing/2014/main" id="{C289998E-EB17-4BB7-9497-FB3FD93E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826" y="2876551"/>
                <a:ext cx="9525" cy="9525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4 h 6"/>
                  <a:gd name="T8" fmla="*/ 6 w 6"/>
                  <a:gd name="T9" fmla="*/ 4 h 6"/>
                  <a:gd name="T10" fmla="*/ 6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">
                <a:extLst>
                  <a:ext uri="{FF2B5EF4-FFF2-40B4-BE49-F238E27FC236}">
                    <a16:creationId xmlns:a16="http://schemas.microsoft.com/office/drawing/2014/main" id="{4BE46783-D0AB-4232-835A-370C50684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2968626"/>
                <a:ext cx="22225" cy="165100"/>
              </a:xfrm>
              <a:custGeom>
                <a:avLst/>
                <a:gdLst>
                  <a:gd name="T0" fmla="*/ 2 w 14"/>
                  <a:gd name="T1" fmla="*/ 0 h 104"/>
                  <a:gd name="T2" fmla="*/ 0 w 14"/>
                  <a:gd name="T3" fmla="*/ 2 h 104"/>
                  <a:gd name="T4" fmla="*/ 12 w 14"/>
                  <a:gd name="T5" fmla="*/ 104 h 104"/>
                  <a:gd name="T6" fmla="*/ 12 w 14"/>
                  <a:gd name="T7" fmla="*/ 104 h 104"/>
                  <a:gd name="T8" fmla="*/ 14 w 14"/>
                  <a:gd name="T9" fmla="*/ 102 h 104"/>
                  <a:gd name="T10" fmla="*/ 2 w 1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4">
                    <a:moveTo>
                      <a:pt x="2" y="0"/>
                    </a:moveTo>
                    <a:lnTo>
                      <a:pt x="0" y="2"/>
                    </a:lnTo>
                    <a:lnTo>
                      <a:pt x="12" y="104"/>
                    </a:lnTo>
                    <a:lnTo>
                      <a:pt x="12" y="104"/>
                    </a:lnTo>
                    <a:lnTo>
                      <a:pt x="14" y="10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AD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5">
                <a:extLst>
                  <a:ext uri="{FF2B5EF4-FFF2-40B4-BE49-F238E27FC236}">
                    <a16:creationId xmlns:a16="http://schemas.microsoft.com/office/drawing/2014/main" id="{DB7FBEA2-0EFE-41F0-99CF-941D2BCAE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2968626"/>
                <a:ext cx="22225" cy="165100"/>
              </a:xfrm>
              <a:custGeom>
                <a:avLst/>
                <a:gdLst>
                  <a:gd name="T0" fmla="*/ 2 w 14"/>
                  <a:gd name="T1" fmla="*/ 0 h 104"/>
                  <a:gd name="T2" fmla="*/ 0 w 14"/>
                  <a:gd name="T3" fmla="*/ 2 h 104"/>
                  <a:gd name="T4" fmla="*/ 12 w 14"/>
                  <a:gd name="T5" fmla="*/ 104 h 104"/>
                  <a:gd name="T6" fmla="*/ 12 w 14"/>
                  <a:gd name="T7" fmla="*/ 104 h 104"/>
                  <a:gd name="T8" fmla="*/ 14 w 14"/>
                  <a:gd name="T9" fmla="*/ 102 h 104"/>
                  <a:gd name="T10" fmla="*/ 2 w 1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4">
                    <a:moveTo>
                      <a:pt x="2" y="0"/>
                    </a:moveTo>
                    <a:lnTo>
                      <a:pt x="0" y="2"/>
                    </a:lnTo>
                    <a:lnTo>
                      <a:pt x="12" y="104"/>
                    </a:lnTo>
                    <a:lnTo>
                      <a:pt x="12" y="104"/>
                    </a:lnTo>
                    <a:lnTo>
                      <a:pt x="14" y="10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6">
                <a:extLst>
                  <a:ext uri="{FF2B5EF4-FFF2-40B4-BE49-F238E27FC236}">
                    <a16:creationId xmlns:a16="http://schemas.microsoft.com/office/drawing/2014/main" id="{C4E94116-4D5D-4554-89C5-47F3552F8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401" y="2886076"/>
                <a:ext cx="107950" cy="244475"/>
              </a:xfrm>
              <a:custGeom>
                <a:avLst/>
                <a:gdLst>
                  <a:gd name="T0" fmla="*/ 68 w 68"/>
                  <a:gd name="T1" fmla="*/ 0 h 154"/>
                  <a:gd name="T2" fmla="*/ 68 w 68"/>
                  <a:gd name="T3" fmla="*/ 0 h 154"/>
                  <a:gd name="T4" fmla="*/ 60 w 68"/>
                  <a:gd name="T5" fmla="*/ 6 h 154"/>
                  <a:gd name="T6" fmla="*/ 60 w 68"/>
                  <a:gd name="T7" fmla="*/ 6 h 154"/>
                  <a:gd name="T8" fmla="*/ 32 w 68"/>
                  <a:gd name="T9" fmla="*/ 26 h 154"/>
                  <a:gd name="T10" fmla="*/ 32 w 68"/>
                  <a:gd name="T11" fmla="*/ 26 h 154"/>
                  <a:gd name="T12" fmla="*/ 26 w 68"/>
                  <a:gd name="T13" fmla="*/ 30 h 154"/>
                  <a:gd name="T14" fmla="*/ 0 w 68"/>
                  <a:gd name="T15" fmla="*/ 52 h 154"/>
                  <a:gd name="T16" fmla="*/ 12 w 68"/>
                  <a:gd name="T17" fmla="*/ 154 h 154"/>
                  <a:gd name="T18" fmla="*/ 12 w 68"/>
                  <a:gd name="T19" fmla="*/ 154 h 154"/>
                  <a:gd name="T20" fmla="*/ 18 w 68"/>
                  <a:gd name="T21" fmla="*/ 150 h 154"/>
                  <a:gd name="T22" fmla="*/ 24 w 68"/>
                  <a:gd name="T23" fmla="*/ 142 h 154"/>
                  <a:gd name="T24" fmla="*/ 34 w 68"/>
                  <a:gd name="T25" fmla="*/ 124 h 154"/>
                  <a:gd name="T26" fmla="*/ 44 w 68"/>
                  <a:gd name="T27" fmla="*/ 102 h 154"/>
                  <a:gd name="T28" fmla="*/ 52 w 68"/>
                  <a:gd name="T29" fmla="*/ 78 h 154"/>
                  <a:gd name="T30" fmla="*/ 62 w 68"/>
                  <a:gd name="T31" fmla="*/ 32 h 154"/>
                  <a:gd name="T32" fmla="*/ 68 w 68"/>
                  <a:gd name="T3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8" y="0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6" y="30"/>
                    </a:lnTo>
                    <a:lnTo>
                      <a:pt x="0" y="52"/>
                    </a:lnTo>
                    <a:lnTo>
                      <a:pt x="12" y="154"/>
                    </a:lnTo>
                    <a:lnTo>
                      <a:pt x="12" y="154"/>
                    </a:lnTo>
                    <a:lnTo>
                      <a:pt x="18" y="150"/>
                    </a:lnTo>
                    <a:lnTo>
                      <a:pt x="24" y="142"/>
                    </a:lnTo>
                    <a:lnTo>
                      <a:pt x="34" y="124"/>
                    </a:lnTo>
                    <a:lnTo>
                      <a:pt x="44" y="102"/>
                    </a:lnTo>
                    <a:lnTo>
                      <a:pt x="52" y="78"/>
                    </a:lnTo>
                    <a:lnTo>
                      <a:pt x="62" y="3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FB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7">
                <a:extLst>
                  <a:ext uri="{FF2B5EF4-FFF2-40B4-BE49-F238E27FC236}">
                    <a16:creationId xmlns:a16="http://schemas.microsoft.com/office/drawing/2014/main" id="{6B60D176-1854-4A54-998B-76B2EAD4D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401" y="2886076"/>
                <a:ext cx="107950" cy="244475"/>
              </a:xfrm>
              <a:custGeom>
                <a:avLst/>
                <a:gdLst>
                  <a:gd name="T0" fmla="*/ 68 w 68"/>
                  <a:gd name="T1" fmla="*/ 0 h 154"/>
                  <a:gd name="T2" fmla="*/ 68 w 68"/>
                  <a:gd name="T3" fmla="*/ 0 h 154"/>
                  <a:gd name="T4" fmla="*/ 60 w 68"/>
                  <a:gd name="T5" fmla="*/ 6 h 154"/>
                  <a:gd name="T6" fmla="*/ 60 w 68"/>
                  <a:gd name="T7" fmla="*/ 6 h 154"/>
                  <a:gd name="T8" fmla="*/ 32 w 68"/>
                  <a:gd name="T9" fmla="*/ 26 h 154"/>
                  <a:gd name="T10" fmla="*/ 32 w 68"/>
                  <a:gd name="T11" fmla="*/ 26 h 154"/>
                  <a:gd name="T12" fmla="*/ 26 w 68"/>
                  <a:gd name="T13" fmla="*/ 30 h 154"/>
                  <a:gd name="T14" fmla="*/ 0 w 68"/>
                  <a:gd name="T15" fmla="*/ 52 h 154"/>
                  <a:gd name="T16" fmla="*/ 12 w 68"/>
                  <a:gd name="T17" fmla="*/ 154 h 154"/>
                  <a:gd name="T18" fmla="*/ 12 w 68"/>
                  <a:gd name="T19" fmla="*/ 154 h 154"/>
                  <a:gd name="T20" fmla="*/ 18 w 68"/>
                  <a:gd name="T21" fmla="*/ 150 h 154"/>
                  <a:gd name="T22" fmla="*/ 24 w 68"/>
                  <a:gd name="T23" fmla="*/ 142 h 154"/>
                  <a:gd name="T24" fmla="*/ 34 w 68"/>
                  <a:gd name="T25" fmla="*/ 124 h 154"/>
                  <a:gd name="T26" fmla="*/ 44 w 68"/>
                  <a:gd name="T27" fmla="*/ 102 h 154"/>
                  <a:gd name="T28" fmla="*/ 52 w 68"/>
                  <a:gd name="T29" fmla="*/ 78 h 154"/>
                  <a:gd name="T30" fmla="*/ 62 w 68"/>
                  <a:gd name="T31" fmla="*/ 32 h 154"/>
                  <a:gd name="T32" fmla="*/ 68 w 68"/>
                  <a:gd name="T3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8" y="0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6" y="30"/>
                    </a:lnTo>
                    <a:lnTo>
                      <a:pt x="0" y="52"/>
                    </a:lnTo>
                    <a:lnTo>
                      <a:pt x="12" y="154"/>
                    </a:lnTo>
                    <a:lnTo>
                      <a:pt x="12" y="154"/>
                    </a:lnTo>
                    <a:lnTo>
                      <a:pt x="18" y="150"/>
                    </a:lnTo>
                    <a:lnTo>
                      <a:pt x="24" y="142"/>
                    </a:lnTo>
                    <a:lnTo>
                      <a:pt x="34" y="124"/>
                    </a:lnTo>
                    <a:lnTo>
                      <a:pt x="44" y="102"/>
                    </a:lnTo>
                    <a:lnTo>
                      <a:pt x="52" y="78"/>
                    </a:lnTo>
                    <a:lnTo>
                      <a:pt x="62" y="32"/>
                    </a:lnTo>
                    <a:lnTo>
                      <a:pt x="6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8">
                <a:extLst>
                  <a:ext uri="{FF2B5EF4-FFF2-40B4-BE49-F238E27FC236}">
                    <a16:creationId xmlns:a16="http://schemas.microsoft.com/office/drawing/2014/main" id="{C4B5DBE3-03B1-4111-9791-C65253DD6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6" y="2882901"/>
                <a:ext cx="66675" cy="50800"/>
              </a:xfrm>
              <a:custGeom>
                <a:avLst/>
                <a:gdLst>
                  <a:gd name="T0" fmla="*/ 42 w 42"/>
                  <a:gd name="T1" fmla="*/ 0 h 32"/>
                  <a:gd name="T2" fmla="*/ 42 w 42"/>
                  <a:gd name="T3" fmla="*/ 0 h 32"/>
                  <a:gd name="T4" fmla="*/ 36 w 42"/>
                  <a:gd name="T5" fmla="*/ 2 h 32"/>
                  <a:gd name="T6" fmla="*/ 0 w 42"/>
                  <a:gd name="T7" fmla="*/ 32 h 32"/>
                  <a:gd name="T8" fmla="*/ 0 w 42"/>
                  <a:gd name="T9" fmla="*/ 32 h 32"/>
                  <a:gd name="T10" fmla="*/ 6 w 42"/>
                  <a:gd name="T11" fmla="*/ 28 h 32"/>
                  <a:gd name="T12" fmla="*/ 6 w 42"/>
                  <a:gd name="T13" fmla="*/ 28 h 32"/>
                  <a:gd name="T14" fmla="*/ 34 w 42"/>
                  <a:gd name="T15" fmla="*/ 8 h 32"/>
                  <a:gd name="T16" fmla="*/ 34 w 42"/>
                  <a:gd name="T17" fmla="*/ 8 h 32"/>
                  <a:gd name="T18" fmla="*/ 42 w 42"/>
                  <a:gd name="T19" fmla="*/ 2 h 32"/>
                  <a:gd name="T20" fmla="*/ 42 w 42"/>
                  <a:gd name="T21" fmla="*/ 2 h 32"/>
                  <a:gd name="T22" fmla="*/ 42 w 42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2">
                    <a:moveTo>
                      <a:pt x="42" y="0"/>
                    </a:moveTo>
                    <a:lnTo>
                      <a:pt x="42" y="0"/>
                    </a:lnTo>
                    <a:lnTo>
                      <a:pt x="36" y="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49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B49695F7-5F2E-4F62-A70E-14953C814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6" y="2882901"/>
                <a:ext cx="66675" cy="50800"/>
              </a:xfrm>
              <a:custGeom>
                <a:avLst/>
                <a:gdLst>
                  <a:gd name="T0" fmla="*/ 42 w 42"/>
                  <a:gd name="T1" fmla="*/ 0 h 32"/>
                  <a:gd name="T2" fmla="*/ 42 w 42"/>
                  <a:gd name="T3" fmla="*/ 0 h 32"/>
                  <a:gd name="T4" fmla="*/ 36 w 42"/>
                  <a:gd name="T5" fmla="*/ 2 h 32"/>
                  <a:gd name="T6" fmla="*/ 0 w 42"/>
                  <a:gd name="T7" fmla="*/ 32 h 32"/>
                  <a:gd name="T8" fmla="*/ 0 w 42"/>
                  <a:gd name="T9" fmla="*/ 32 h 32"/>
                  <a:gd name="T10" fmla="*/ 6 w 42"/>
                  <a:gd name="T11" fmla="*/ 28 h 32"/>
                  <a:gd name="T12" fmla="*/ 6 w 42"/>
                  <a:gd name="T13" fmla="*/ 28 h 32"/>
                  <a:gd name="T14" fmla="*/ 34 w 42"/>
                  <a:gd name="T15" fmla="*/ 8 h 32"/>
                  <a:gd name="T16" fmla="*/ 34 w 42"/>
                  <a:gd name="T17" fmla="*/ 8 h 32"/>
                  <a:gd name="T18" fmla="*/ 42 w 42"/>
                  <a:gd name="T19" fmla="*/ 2 h 32"/>
                  <a:gd name="T20" fmla="*/ 42 w 42"/>
                  <a:gd name="T21" fmla="*/ 2 h 32"/>
                  <a:gd name="T22" fmla="*/ 42 w 42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2">
                    <a:moveTo>
                      <a:pt x="42" y="0"/>
                    </a:moveTo>
                    <a:lnTo>
                      <a:pt x="42" y="0"/>
                    </a:lnTo>
                    <a:lnTo>
                      <a:pt x="36" y="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07B58774-55F4-4DDA-A850-12DF3D31C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26" y="2290763"/>
                <a:ext cx="246063" cy="304800"/>
              </a:xfrm>
              <a:custGeom>
                <a:avLst/>
                <a:gdLst>
                  <a:gd name="T0" fmla="*/ 16 w 155"/>
                  <a:gd name="T1" fmla="*/ 60 h 192"/>
                  <a:gd name="T2" fmla="*/ 16 w 155"/>
                  <a:gd name="T3" fmla="*/ 60 h 192"/>
                  <a:gd name="T4" fmla="*/ 8 w 155"/>
                  <a:gd name="T5" fmla="*/ 52 h 192"/>
                  <a:gd name="T6" fmla="*/ 4 w 155"/>
                  <a:gd name="T7" fmla="*/ 46 h 192"/>
                  <a:gd name="T8" fmla="*/ 0 w 155"/>
                  <a:gd name="T9" fmla="*/ 40 h 192"/>
                  <a:gd name="T10" fmla="*/ 0 w 155"/>
                  <a:gd name="T11" fmla="*/ 40 h 192"/>
                  <a:gd name="T12" fmla="*/ 0 w 155"/>
                  <a:gd name="T13" fmla="*/ 32 h 192"/>
                  <a:gd name="T14" fmla="*/ 2 w 155"/>
                  <a:gd name="T15" fmla="*/ 22 h 192"/>
                  <a:gd name="T16" fmla="*/ 4 w 155"/>
                  <a:gd name="T17" fmla="*/ 12 h 192"/>
                  <a:gd name="T18" fmla="*/ 10 w 155"/>
                  <a:gd name="T19" fmla="*/ 6 h 192"/>
                  <a:gd name="T20" fmla="*/ 10 w 155"/>
                  <a:gd name="T21" fmla="*/ 6 h 192"/>
                  <a:gd name="T22" fmla="*/ 16 w 155"/>
                  <a:gd name="T23" fmla="*/ 2 h 192"/>
                  <a:gd name="T24" fmla="*/ 24 w 155"/>
                  <a:gd name="T25" fmla="*/ 4 h 192"/>
                  <a:gd name="T26" fmla="*/ 40 w 155"/>
                  <a:gd name="T27" fmla="*/ 6 h 192"/>
                  <a:gd name="T28" fmla="*/ 40 w 155"/>
                  <a:gd name="T29" fmla="*/ 6 h 192"/>
                  <a:gd name="T30" fmla="*/ 52 w 155"/>
                  <a:gd name="T31" fmla="*/ 6 h 192"/>
                  <a:gd name="T32" fmla="*/ 64 w 155"/>
                  <a:gd name="T33" fmla="*/ 4 h 192"/>
                  <a:gd name="T34" fmla="*/ 87 w 155"/>
                  <a:gd name="T35" fmla="*/ 0 h 192"/>
                  <a:gd name="T36" fmla="*/ 87 w 155"/>
                  <a:gd name="T37" fmla="*/ 0 h 192"/>
                  <a:gd name="T38" fmla="*/ 99 w 155"/>
                  <a:gd name="T39" fmla="*/ 0 h 192"/>
                  <a:gd name="T40" fmla="*/ 111 w 155"/>
                  <a:gd name="T41" fmla="*/ 4 h 192"/>
                  <a:gd name="T42" fmla="*/ 121 w 155"/>
                  <a:gd name="T43" fmla="*/ 10 h 192"/>
                  <a:gd name="T44" fmla="*/ 125 w 155"/>
                  <a:gd name="T45" fmla="*/ 14 h 192"/>
                  <a:gd name="T46" fmla="*/ 127 w 155"/>
                  <a:gd name="T47" fmla="*/ 18 h 192"/>
                  <a:gd name="T48" fmla="*/ 127 w 155"/>
                  <a:gd name="T49" fmla="*/ 18 h 192"/>
                  <a:gd name="T50" fmla="*/ 129 w 155"/>
                  <a:gd name="T51" fmla="*/ 24 h 192"/>
                  <a:gd name="T52" fmla="*/ 131 w 155"/>
                  <a:gd name="T53" fmla="*/ 26 h 192"/>
                  <a:gd name="T54" fmla="*/ 131 w 155"/>
                  <a:gd name="T55" fmla="*/ 26 h 192"/>
                  <a:gd name="T56" fmla="*/ 135 w 155"/>
                  <a:gd name="T57" fmla="*/ 26 h 192"/>
                  <a:gd name="T58" fmla="*/ 135 w 155"/>
                  <a:gd name="T59" fmla="*/ 26 h 192"/>
                  <a:gd name="T60" fmla="*/ 139 w 155"/>
                  <a:gd name="T61" fmla="*/ 26 h 192"/>
                  <a:gd name="T62" fmla="*/ 143 w 155"/>
                  <a:gd name="T63" fmla="*/ 28 h 192"/>
                  <a:gd name="T64" fmla="*/ 151 w 155"/>
                  <a:gd name="T65" fmla="*/ 34 h 192"/>
                  <a:gd name="T66" fmla="*/ 155 w 155"/>
                  <a:gd name="T67" fmla="*/ 42 h 192"/>
                  <a:gd name="T68" fmla="*/ 155 w 155"/>
                  <a:gd name="T69" fmla="*/ 52 h 192"/>
                  <a:gd name="T70" fmla="*/ 155 w 155"/>
                  <a:gd name="T71" fmla="*/ 52 h 192"/>
                  <a:gd name="T72" fmla="*/ 155 w 155"/>
                  <a:gd name="T73" fmla="*/ 60 h 192"/>
                  <a:gd name="T74" fmla="*/ 151 w 155"/>
                  <a:gd name="T75" fmla="*/ 70 h 192"/>
                  <a:gd name="T76" fmla="*/ 145 w 155"/>
                  <a:gd name="T77" fmla="*/ 86 h 192"/>
                  <a:gd name="T78" fmla="*/ 145 w 155"/>
                  <a:gd name="T79" fmla="*/ 86 h 192"/>
                  <a:gd name="T80" fmla="*/ 145 w 155"/>
                  <a:gd name="T81" fmla="*/ 96 h 192"/>
                  <a:gd name="T82" fmla="*/ 143 w 155"/>
                  <a:gd name="T83" fmla="*/ 106 h 192"/>
                  <a:gd name="T84" fmla="*/ 145 w 155"/>
                  <a:gd name="T85" fmla="*/ 126 h 192"/>
                  <a:gd name="T86" fmla="*/ 143 w 155"/>
                  <a:gd name="T87" fmla="*/ 146 h 192"/>
                  <a:gd name="T88" fmla="*/ 143 w 155"/>
                  <a:gd name="T89" fmla="*/ 156 h 192"/>
                  <a:gd name="T90" fmla="*/ 139 w 155"/>
                  <a:gd name="T91" fmla="*/ 166 h 192"/>
                  <a:gd name="T92" fmla="*/ 139 w 155"/>
                  <a:gd name="T93" fmla="*/ 166 h 192"/>
                  <a:gd name="T94" fmla="*/ 135 w 155"/>
                  <a:gd name="T95" fmla="*/ 172 h 192"/>
                  <a:gd name="T96" fmla="*/ 129 w 155"/>
                  <a:gd name="T97" fmla="*/ 178 h 192"/>
                  <a:gd name="T98" fmla="*/ 123 w 155"/>
                  <a:gd name="T99" fmla="*/ 184 h 192"/>
                  <a:gd name="T100" fmla="*/ 115 w 155"/>
                  <a:gd name="T101" fmla="*/ 188 h 192"/>
                  <a:gd name="T102" fmla="*/ 107 w 155"/>
                  <a:gd name="T103" fmla="*/ 192 h 192"/>
                  <a:gd name="T104" fmla="*/ 99 w 155"/>
                  <a:gd name="T105" fmla="*/ 192 h 192"/>
                  <a:gd name="T106" fmla="*/ 91 w 155"/>
                  <a:gd name="T107" fmla="*/ 192 h 192"/>
                  <a:gd name="T108" fmla="*/ 82 w 155"/>
                  <a:gd name="T109" fmla="*/ 188 h 192"/>
                  <a:gd name="T110" fmla="*/ 107 w 155"/>
                  <a:gd name="T111" fmla="*/ 78 h 192"/>
                  <a:gd name="T112" fmla="*/ 16 w 155"/>
                  <a:gd name="T113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5" h="192">
                    <a:moveTo>
                      <a:pt x="16" y="60"/>
                    </a:moveTo>
                    <a:lnTo>
                      <a:pt x="16" y="60"/>
                    </a:lnTo>
                    <a:lnTo>
                      <a:pt x="8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4" y="1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2"/>
                    </a:lnTo>
                    <a:lnTo>
                      <a:pt x="24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52" y="6"/>
                    </a:lnTo>
                    <a:lnTo>
                      <a:pt x="64" y="4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9" y="0"/>
                    </a:lnTo>
                    <a:lnTo>
                      <a:pt x="111" y="4"/>
                    </a:lnTo>
                    <a:lnTo>
                      <a:pt x="121" y="10"/>
                    </a:lnTo>
                    <a:lnTo>
                      <a:pt x="125" y="14"/>
                    </a:lnTo>
                    <a:lnTo>
                      <a:pt x="127" y="18"/>
                    </a:lnTo>
                    <a:lnTo>
                      <a:pt x="127" y="18"/>
                    </a:lnTo>
                    <a:lnTo>
                      <a:pt x="129" y="24"/>
                    </a:lnTo>
                    <a:lnTo>
                      <a:pt x="131" y="26"/>
                    </a:lnTo>
                    <a:lnTo>
                      <a:pt x="131" y="26"/>
                    </a:lnTo>
                    <a:lnTo>
                      <a:pt x="135" y="26"/>
                    </a:lnTo>
                    <a:lnTo>
                      <a:pt x="135" y="26"/>
                    </a:lnTo>
                    <a:lnTo>
                      <a:pt x="139" y="26"/>
                    </a:lnTo>
                    <a:lnTo>
                      <a:pt x="143" y="28"/>
                    </a:lnTo>
                    <a:lnTo>
                      <a:pt x="151" y="34"/>
                    </a:lnTo>
                    <a:lnTo>
                      <a:pt x="155" y="42"/>
                    </a:lnTo>
                    <a:lnTo>
                      <a:pt x="155" y="52"/>
                    </a:lnTo>
                    <a:lnTo>
                      <a:pt x="155" y="52"/>
                    </a:lnTo>
                    <a:lnTo>
                      <a:pt x="155" y="60"/>
                    </a:lnTo>
                    <a:lnTo>
                      <a:pt x="151" y="70"/>
                    </a:lnTo>
                    <a:lnTo>
                      <a:pt x="145" y="86"/>
                    </a:lnTo>
                    <a:lnTo>
                      <a:pt x="145" y="86"/>
                    </a:lnTo>
                    <a:lnTo>
                      <a:pt x="145" y="96"/>
                    </a:lnTo>
                    <a:lnTo>
                      <a:pt x="143" y="106"/>
                    </a:lnTo>
                    <a:lnTo>
                      <a:pt x="145" y="126"/>
                    </a:lnTo>
                    <a:lnTo>
                      <a:pt x="143" y="146"/>
                    </a:lnTo>
                    <a:lnTo>
                      <a:pt x="143" y="156"/>
                    </a:lnTo>
                    <a:lnTo>
                      <a:pt x="139" y="166"/>
                    </a:lnTo>
                    <a:lnTo>
                      <a:pt x="139" y="166"/>
                    </a:lnTo>
                    <a:lnTo>
                      <a:pt x="135" y="172"/>
                    </a:lnTo>
                    <a:lnTo>
                      <a:pt x="129" y="178"/>
                    </a:lnTo>
                    <a:lnTo>
                      <a:pt x="123" y="184"/>
                    </a:lnTo>
                    <a:lnTo>
                      <a:pt x="115" y="188"/>
                    </a:lnTo>
                    <a:lnTo>
                      <a:pt x="107" y="192"/>
                    </a:lnTo>
                    <a:lnTo>
                      <a:pt x="99" y="192"/>
                    </a:lnTo>
                    <a:lnTo>
                      <a:pt x="91" y="192"/>
                    </a:lnTo>
                    <a:lnTo>
                      <a:pt x="82" y="188"/>
                    </a:lnTo>
                    <a:lnTo>
                      <a:pt x="107" y="78"/>
                    </a:lnTo>
                    <a:lnTo>
                      <a:pt x="16" y="6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FC95B941-5100-463C-A946-95CCCA672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8726" y="4640263"/>
                <a:ext cx="201613" cy="114300"/>
              </a:xfrm>
              <a:custGeom>
                <a:avLst/>
                <a:gdLst>
                  <a:gd name="T0" fmla="*/ 113 w 127"/>
                  <a:gd name="T1" fmla="*/ 0 h 72"/>
                  <a:gd name="T2" fmla="*/ 113 w 127"/>
                  <a:gd name="T3" fmla="*/ 0 h 72"/>
                  <a:gd name="T4" fmla="*/ 97 w 127"/>
                  <a:gd name="T5" fmla="*/ 6 h 72"/>
                  <a:gd name="T6" fmla="*/ 59 w 127"/>
                  <a:gd name="T7" fmla="*/ 26 h 72"/>
                  <a:gd name="T8" fmla="*/ 39 w 127"/>
                  <a:gd name="T9" fmla="*/ 36 h 72"/>
                  <a:gd name="T10" fmla="*/ 20 w 127"/>
                  <a:gd name="T11" fmla="*/ 48 h 72"/>
                  <a:gd name="T12" fmla="*/ 6 w 127"/>
                  <a:gd name="T13" fmla="*/ 58 h 72"/>
                  <a:gd name="T14" fmla="*/ 2 w 127"/>
                  <a:gd name="T15" fmla="*/ 64 h 72"/>
                  <a:gd name="T16" fmla="*/ 0 w 127"/>
                  <a:gd name="T17" fmla="*/ 68 h 72"/>
                  <a:gd name="T18" fmla="*/ 0 w 127"/>
                  <a:gd name="T19" fmla="*/ 68 h 72"/>
                  <a:gd name="T20" fmla="*/ 0 w 127"/>
                  <a:gd name="T21" fmla="*/ 70 h 72"/>
                  <a:gd name="T22" fmla="*/ 4 w 127"/>
                  <a:gd name="T23" fmla="*/ 72 h 72"/>
                  <a:gd name="T24" fmla="*/ 18 w 127"/>
                  <a:gd name="T25" fmla="*/ 68 h 72"/>
                  <a:gd name="T26" fmla="*/ 39 w 127"/>
                  <a:gd name="T27" fmla="*/ 60 h 72"/>
                  <a:gd name="T28" fmla="*/ 61 w 127"/>
                  <a:gd name="T29" fmla="*/ 50 h 72"/>
                  <a:gd name="T30" fmla="*/ 107 w 127"/>
                  <a:gd name="T31" fmla="*/ 26 h 72"/>
                  <a:gd name="T32" fmla="*/ 127 w 127"/>
                  <a:gd name="T33" fmla="*/ 14 h 72"/>
                  <a:gd name="T34" fmla="*/ 113 w 127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72">
                    <a:moveTo>
                      <a:pt x="113" y="0"/>
                    </a:moveTo>
                    <a:lnTo>
                      <a:pt x="113" y="0"/>
                    </a:lnTo>
                    <a:lnTo>
                      <a:pt x="97" y="6"/>
                    </a:lnTo>
                    <a:lnTo>
                      <a:pt x="59" y="26"/>
                    </a:lnTo>
                    <a:lnTo>
                      <a:pt x="39" y="36"/>
                    </a:lnTo>
                    <a:lnTo>
                      <a:pt x="20" y="48"/>
                    </a:lnTo>
                    <a:lnTo>
                      <a:pt x="6" y="58"/>
                    </a:lnTo>
                    <a:lnTo>
                      <a:pt x="2" y="6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4" y="72"/>
                    </a:lnTo>
                    <a:lnTo>
                      <a:pt x="18" y="68"/>
                    </a:lnTo>
                    <a:lnTo>
                      <a:pt x="39" y="60"/>
                    </a:lnTo>
                    <a:lnTo>
                      <a:pt x="61" y="50"/>
                    </a:lnTo>
                    <a:lnTo>
                      <a:pt x="107" y="26"/>
                    </a:lnTo>
                    <a:lnTo>
                      <a:pt x="127" y="14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2">
                <a:extLst>
                  <a:ext uri="{FF2B5EF4-FFF2-40B4-BE49-F238E27FC236}">
                    <a16:creationId xmlns:a16="http://schemas.microsoft.com/office/drawing/2014/main" id="{3F693DD9-73D3-4094-9D6E-0E4408A0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651" y="4025901"/>
                <a:ext cx="104775" cy="53975"/>
              </a:xfrm>
              <a:custGeom>
                <a:avLst/>
                <a:gdLst>
                  <a:gd name="T0" fmla="*/ 66 w 66"/>
                  <a:gd name="T1" fmla="*/ 0 h 34"/>
                  <a:gd name="T2" fmla="*/ 66 w 66"/>
                  <a:gd name="T3" fmla="*/ 0 h 34"/>
                  <a:gd name="T4" fmla="*/ 56 w 66"/>
                  <a:gd name="T5" fmla="*/ 6 h 34"/>
                  <a:gd name="T6" fmla="*/ 34 w 66"/>
                  <a:gd name="T7" fmla="*/ 20 h 34"/>
                  <a:gd name="T8" fmla="*/ 34 w 66"/>
                  <a:gd name="T9" fmla="*/ 20 h 34"/>
                  <a:gd name="T10" fmla="*/ 10 w 66"/>
                  <a:gd name="T11" fmla="*/ 32 h 34"/>
                  <a:gd name="T12" fmla="*/ 0 w 66"/>
                  <a:gd name="T13" fmla="*/ 34 h 34"/>
                  <a:gd name="T14" fmla="*/ 0 w 66"/>
                  <a:gd name="T15" fmla="*/ 34 h 34"/>
                  <a:gd name="T16" fmla="*/ 8 w 66"/>
                  <a:gd name="T17" fmla="*/ 28 h 34"/>
                  <a:gd name="T18" fmla="*/ 32 w 66"/>
                  <a:gd name="T19" fmla="*/ 16 h 34"/>
                  <a:gd name="T20" fmla="*/ 32 w 66"/>
                  <a:gd name="T21" fmla="*/ 16 h 34"/>
                  <a:gd name="T22" fmla="*/ 54 w 66"/>
                  <a:gd name="T23" fmla="*/ 4 h 34"/>
                  <a:gd name="T24" fmla="*/ 66 w 66"/>
                  <a:gd name="T25" fmla="*/ 0 h 34"/>
                  <a:gd name="T26" fmla="*/ 66 w 66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34">
                    <a:moveTo>
                      <a:pt x="66" y="0"/>
                    </a:moveTo>
                    <a:lnTo>
                      <a:pt x="66" y="0"/>
                    </a:lnTo>
                    <a:lnTo>
                      <a:pt x="56" y="6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10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8" y="28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54" y="4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">
                <a:extLst>
                  <a:ext uri="{FF2B5EF4-FFF2-40B4-BE49-F238E27FC236}">
                    <a16:creationId xmlns:a16="http://schemas.microsoft.com/office/drawing/2014/main" id="{3E9FAD04-A928-4942-880B-ACD32489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4073526"/>
                <a:ext cx="73025" cy="41275"/>
              </a:xfrm>
              <a:custGeom>
                <a:avLst/>
                <a:gdLst>
                  <a:gd name="T0" fmla="*/ 46 w 46"/>
                  <a:gd name="T1" fmla="*/ 0 h 26"/>
                  <a:gd name="T2" fmla="*/ 46 w 46"/>
                  <a:gd name="T3" fmla="*/ 0 h 26"/>
                  <a:gd name="T4" fmla="*/ 40 w 46"/>
                  <a:gd name="T5" fmla="*/ 4 h 26"/>
                  <a:gd name="T6" fmla="*/ 24 w 46"/>
                  <a:gd name="T7" fmla="*/ 14 h 26"/>
                  <a:gd name="T8" fmla="*/ 24 w 46"/>
                  <a:gd name="T9" fmla="*/ 14 h 26"/>
                  <a:gd name="T10" fmla="*/ 8 w 46"/>
                  <a:gd name="T11" fmla="*/ 22 h 26"/>
                  <a:gd name="T12" fmla="*/ 0 w 46"/>
                  <a:gd name="T13" fmla="*/ 26 h 26"/>
                  <a:gd name="T14" fmla="*/ 0 w 46"/>
                  <a:gd name="T15" fmla="*/ 26 h 26"/>
                  <a:gd name="T16" fmla="*/ 6 w 46"/>
                  <a:gd name="T17" fmla="*/ 20 h 26"/>
                  <a:gd name="T18" fmla="*/ 12 w 46"/>
                  <a:gd name="T19" fmla="*/ 14 h 26"/>
                  <a:gd name="T20" fmla="*/ 20 w 46"/>
                  <a:gd name="T21" fmla="*/ 8 h 26"/>
                  <a:gd name="T22" fmla="*/ 20 w 46"/>
                  <a:gd name="T23" fmla="*/ 8 h 26"/>
                  <a:gd name="T24" fmla="*/ 30 w 46"/>
                  <a:gd name="T25" fmla="*/ 4 h 26"/>
                  <a:gd name="T26" fmla="*/ 38 w 46"/>
                  <a:gd name="T27" fmla="*/ 2 h 26"/>
                  <a:gd name="T28" fmla="*/ 46 w 46"/>
                  <a:gd name="T29" fmla="*/ 0 h 26"/>
                  <a:gd name="T30" fmla="*/ 46 w 46"/>
                  <a:gd name="T3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6">
                    <a:moveTo>
                      <a:pt x="46" y="0"/>
                    </a:moveTo>
                    <a:lnTo>
                      <a:pt x="46" y="0"/>
                    </a:lnTo>
                    <a:lnTo>
                      <a:pt x="40" y="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8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38" y="2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8E158F6C-1562-4C9E-9DEF-6B369BE7B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013" y="4130676"/>
                <a:ext cx="114300" cy="38100"/>
              </a:xfrm>
              <a:custGeom>
                <a:avLst/>
                <a:gdLst>
                  <a:gd name="T0" fmla="*/ 72 w 72"/>
                  <a:gd name="T1" fmla="*/ 24 h 24"/>
                  <a:gd name="T2" fmla="*/ 72 w 72"/>
                  <a:gd name="T3" fmla="*/ 24 h 24"/>
                  <a:gd name="T4" fmla="*/ 60 w 72"/>
                  <a:gd name="T5" fmla="*/ 22 h 24"/>
                  <a:gd name="T6" fmla="*/ 34 w 72"/>
                  <a:gd name="T7" fmla="*/ 16 h 24"/>
                  <a:gd name="T8" fmla="*/ 34 w 72"/>
                  <a:gd name="T9" fmla="*/ 16 h 24"/>
                  <a:gd name="T10" fmla="*/ 10 w 72"/>
                  <a:gd name="T11" fmla="*/ 6 h 24"/>
                  <a:gd name="T12" fmla="*/ 0 w 72"/>
                  <a:gd name="T13" fmla="*/ 0 h 24"/>
                  <a:gd name="T14" fmla="*/ 0 w 72"/>
                  <a:gd name="T15" fmla="*/ 0 h 24"/>
                  <a:gd name="T16" fmla="*/ 10 w 72"/>
                  <a:gd name="T17" fmla="*/ 4 h 24"/>
                  <a:gd name="T18" fmla="*/ 36 w 72"/>
                  <a:gd name="T19" fmla="*/ 12 h 24"/>
                  <a:gd name="T20" fmla="*/ 36 w 72"/>
                  <a:gd name="T21" fmla="*/ 12 h 24"/>
                  <a:gd name="T22" fmla="*/ 62 w 72"/>
                  <a:gd name="T23" fmla="*/ 20 h 24"/>
                  <a:gd name="T24" fmla="*/ 72 w 72"/>
                  <a:gd name="T25" fmla="*/ 24 h 24"/>
                  <a:gd name="T26" fmla="*/ 72 w 72"/>
                  <a:gd name="T2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4">
                    <a:moveTo>
                      <a:pt x="72" y="24"/>
                    </a:moveTo>
                    <a:lnTo>
                      <a:pt x="72" y="24"/>
                    </a:lnTo>
                    <a:lnTo>
                      <a:pt x="60" y="22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1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62" y="20"/>
                    </a:lnTo>
                    <a:lnTo>
                      <a:pt x="72" y="24"/>
                    </a:lnTo>
                    <a:lnTo>
                      <a:pt x="72" y="24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5A0617B6-F444-448D-A73C-4380972DA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9713" y="4105276"/>
                <a:ext cx="107950" cy="47625"/>
              </a:xfrm>
              <a:custGeom>
                <a:avLst/>
                <a:gdLst>
                  <a:gd name="T0" fmla="*/ 68 w 68"/>
                  <a:gd name="T1" fmla="*/ 30 h 30"/>
                  <a:gd name="T2" fmla="*/ 68 w 68"/>
                  <a:gd name="T3" fmla="*/ 30 h 30"/>
                  <a:gd name="T4" fmla="*/ 58 w 68"/>
                  <a:gd name="T5" fmla="*/ 28 h 30"/>
                  <a:gd name="T6" fmla="*/ 32 w 68"/>
                  <a:gd name="T7" fmla="*/ 20 h 30"/>
                  <a:gd name="T8" fmla="*/ 32 w 68"/>
                  <a:gd name="T9" fmla="*/ 20 h 30"/>
                  <a:gd name="T10" fmla="*/ 8 w 68"/>
                  <a:gd name="T11" fmla="*/ 8 h 30"/>
                  <a:gd name="T12" fmla="*/ 0 w 68"/>
                  <a:gd name="T13" fmla="*/ 0 h 30"/>
                  <a:gd name="T14" fmla="*/ 0 w 68"/>
                  <a:gd name="T15" fmla="*/ 0 h 30"/>
                  <a:gd name="T16" fmla="*/ 10 w 68"/>
                  <a:gd name="T17" fmla="*/ 4 h 30"/>
                  <a:gd name="T18" fmla="*/ 34 w 68"/>
                  <a:gd name="T19" fmla="*/ 14 h 30"/>
                  <a:gd name="T20" fmla="*/ 34 w 68"/>
                  <a:gd name="T21" fmla="*/ 14 h 30"/>
                  <a:gd name="T22" fmla="*/ 60 w 68"/>
                  <a:gd name="T23" fmla="*/ 24 h 30"/>
                  <a:gd name="T24" fmla="*/ 68 w 68"/>
                  <a:gd name="T25" fmla="*/ 30 h 30"/>
                  <a:gd name="T26" fmla="*/ 68 w 68"/>
                  <a:gd name="T2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30">
                    <a:moveTo>
                      <a:pt x="68" y="30"/>
                    </a:moveTo>
                    <a:lnTo>
                      <a:pt x="68" y="30"/>
                    </a:lnTo>
                    <a:lnTo>
                      <a:pt x="58" y="28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60" y="24"/>
                    </a:lnTo>
                    <a:lnTo>
                      <a:pt x="68" y="30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2D224AD7-E1AA-4F91-B447-3E1957F00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088" y="4611688"/>
                <a:ext cx="15875" cy="22225"/>
              </a:xfrm>
              <a:custGeom>
                <a:avLst/>
                <a:gdLst>
                  <a:gd name="T0" fmla="*/ 2 w 10"/>
                  <a:gd name="T1" fmla="*/ 0 h 14"/>
                  <a:gd name="T2" fmla="*/ 2 w 10"/>
                  <a:gd name="T3" fmla="*/ 0 h 14"/>
                  <a:gd name="T4" fmla="*/ 4 w 10"/>
                  <a:gd name="T5" fmla="*/ 0 h 14"/>
                  <a:gd name="T6" fmla="*/ 8 w 10"/>
                  <a:gd name="T7" fmla="*/ 4 h 14"/>
                  <a:gd name="T8" fmla="*/ 8 w 10"/>
                  <a:gd name="T9" fmla="*/ 4 h 14"/>
                  <a:gd name="T10" fmla="*/ 10 w 10"/>
                  <a:gd name="T11" fmla="*/ 10 h 14"/>
                  <a:gd name="T12" fmla="*/ 10 w 10"/>
                  <a:gd name="T13" fmla="*/ 14 h 14"/>
                  <a:gd name="T14" fmla="*/ 10 w 10"/>
                  <a:gd name="T15" fmla="*/ 14 h 14"/>
                  <a:gd name="T16" fmla="*/ 8 w 10"/>
                  <a:gd name="T17" fmla="*/ 12 h 14"/>
                  <a:gd name="T18" fmla="*/ 4 w 10"/>
                  <a:gd name="T19" fmla="*/ 8 h 14"/>
                  <a:gd name="T20" fmla="*/ 4 w 10"/>
                  <a:gd name="T21" fmla="*/ 8 h 14"/>
                  <a:gd name="T22" fmla="*/ 0 w 10"/>
                  <a:gd name="T23" fmla="*/ 2 h 14"/>
                  <a:gd name="T24" fmla="*/ 2 w 10"/>
                  <a:gd name="T25" fmla="*/ 0 h 14"/>
                  <a:gd name="T26" fmla="*/ 2 w 10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4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10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4E56CCB9-17FD-4E7C-AC9A-E8A8964EB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701" y="4516438"/>
                <a:ext cx="26988" cy="47625"/>
              </a:xfrm>
              <a:custGeom>
                <a:avLst/>
                <a:gdLst>
                  <a:gd name="T0" fmla="*/ 0 w 17"/>
                  <a:gd name="T1" fmla="*/ 0 h 30"/>
                  <a:gd name="T2" fmla="*/ 0 w 17"/>
                  <a:gd name="T3" fmla="*/ 0 h 30"/>
                  <a:gd name="T4" fmla="*/ 5 w 17"/>
                  <a:gd name="T5" fmla="*/ 4 h 30"/>
                  <a:gd name="T6" fmla="*/ 11 w 17"/>
                  <a:gd name="T7" fmla="*/ 14 h 30"/>
                  <a:gd name="T8" fmla="*/ 11 w 17"/>
                  <a:gd name="T9" fmla="*/ 14 h 30"/>
                  <a:gd name="T10" fmla="*/ 15 w 17"/>
                  <a:gd name="T11" fmla="*/ 24 h 30"/>
                  <a:gd name="T12" fmla="*/ 17 w 17"/>
                  <a:gd name="T13" fmla="*/ 30 h 30"/>
                  <a:gd name="T14" fmla="*/ 17 w 17"/>
                  <a:gd name="T15" fmla="*/ 30 h 30"/>
                  <a:gd name="T16" fmla="*/ 13 w 17"/>
                  <a:gd name="T17" fmla="*/ 26 h 30"/>
                  <a:gd name="T18" fmla="*/ 7 w 17"/>
                  <a:gd name="T19" fmla="*/ 16 h 30"/>
                  <a:gd name="T20" fmla="*/ 7 w 17"/>
                  <a:gd name="T21" fmla="*/ 16 h 30"/>
                  <a:gd name="T22" fmla="*/ 0 w 17"/>
                  <a:gd name="T23" fmla="*/ 6 h 30"/>
                  <a:gd name="T24" fmla="*/ 0 w 17"/>
                  <a:gd name="T25" fmla="*/ 0 h 30"/>
                  <a:gd name="T26" fmla="*/ 0 w 17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30"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5" y="24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13" y="26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8">
                <a:extLst>
                  <a:ext uri="{FF2B5EF4-FFF2-40B4-BE49-F238E27FC236}">
                    <a16:creationId xmlns:a16="http://schemas.microsoft.com/office/drawing/2014/main" id="{F8281C7E-F589-4A07-8FE0-197218512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076" y="4418013"/>
                <a:ext cx="22225" cy="50800"/>
              </a:xfrm>
              <a:custGeom>
                <a:avLst/>
                <a:gdLst>
                  <a:gd name="T0" fmla="*/ 0 w 14"/>
                  <a:gd name="T1" fmla="*/ 0 h 32"/>
                  <a:gd name="T2" fmla="*/ 0 w 14"/>
                  <a:gd name="T3" fmla="*/ 0 h 32"/>
                  <a:gd name="T4" fmla="*/ 4 w 14"/>
                  <a:gd name="T5" fmla="*/ 4 h 32"/>
                  <a:gd name="T6" fmla="*/ 10 w 14"/>
                  <a:gd name="T7" fmla="*/ 16 h 32"/>
                  <a:gd name="T8" fmla="*/ 10 w 14"/>
                  <a:gd name="T9" fmla="*/ 16 h 32"/>
                  <a:gd name="T10" fmla="*/ 14 w 14"/>
                  <a:gd name="T11" fmla="*/ 26 h 32"/>
                  <a:gd name="T12" fmla="*/ 14 w 14"/>
                  <a:gd name="T13" fmla="*/ 32 h 32"/>
                  <a:gd name="T14" fmla="*/ 14 w 14"/>
                  <a:gd name="T15" fmla="*/ 32 h 32"/>
                  <a:gd name="T16" fmla="*/ 10 w 14"/>
                  <a:gd name="T17" fmla="*/ 28 h 32"/>
                  <a:gd name="T18" fmla="*/ 4 w 14"/>
                  <a:gd name="T19" fmla="*/ 18 h 32"/>
                  <a:gd name="T20" fmla="*/ 4 w 14"/>
                  <a:gd name="T21" fmla="*/ 18 h 32"/>
                  <a:gd name="T22" fmla="*/ 0 w 14"/>
                  <a:gd name="T23" fmla="*/ 6 h 32"/>
                  <a:gd name="T24" fmla="*/ 0 w 14"/>
                  <a:gd name="T25" fmla="*/ 0 h 32"/>
                  <a:gd name="T26" fmla="*/ 0 w 14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26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0" y="2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9">
                <a:extLst>
                  <a:ext uri="{FF2B5EF4-FFF2-40B4-BE49-F238E27FC236}">
                    <a16:creationId xmlns:a16="http://schemas.microsoft.com/office/drawing/2014/main" id="{97FAFBC9-138A-4EE1-8D2A-EE58DC756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3801" y="4318001"/>
                <a:ext cx="19050" cy="52388"/>
              </a:xfrm>
              <a:custGeom>
                <a:avLst/>
                <a:gdLst>
                  <a:gd name="T0" fmla="*/ 0 w 12"/>
                  <a:gd name="T1" fmla="*/ 0 h 33"/>
                  <a:gd name="T2" fmla="*/ 0 w 12"/>
                  <a:gd name="T3" fmla="*/ 0 h 33"/>
                  <a:gd name="T4" fmla="*/ 4 w 12"/>
                  <a:gd name="T5" fmla="*/ 4 h 33"/>
                  <a:gd name="T6" fmla="*/ 8 w 12"/>
                  <a:gd name="T7" fmla="*/ 15 h 33"/>
                  <a:gd name="T8" fmla="*/ 8 w 12"/>
                  <a:gd name="T9" fmla="*/ 15 h 33"/>
                  <a:gd name="T10" fmla="*/ 12 w 12"/>
                  <a:gd name="T11" fmla="*/ 27 h 33"/>
                  <a:gd name="T12" fmla="*/ 12 w 12"/>
                  <a:gd name="T13" fmla="*/ 33 h 33"/>
                  <a:gd name="T14" fmla="*/ 12 w 12"/>
                  <a:gd name="T15" fmla="*/ 33 h 33"/>
                  <a:gd name="T16" fmla="*/ 10 w 12"/>
                  <a:gd name="T17" fmla="*/ 29 h 33"/>
                  <a:gd name="T18" fmla="*/ 4 w 12"/>
                  <a:gd name="T19" fmla="*/ 17 h 33"/>
                  <a:gd name="T20" fmla="*/ 4 w 12"/>
                  <a:gd name="T21" fmla="*/ 17 h 33"/>
                  <a:gd name="T22" fmla="*/ 0 w 12"/>
                  <a:gd name="T23" fmla="*/ 4 h 33"/>
                  <a:gd name="T24" fmla="*/ 0 w 12"/>
                  <a:gd name="T25" fmla="*/ 0 h 33"/>
                  <a:gd name="T26" fmla="*/ 0 w 12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33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2" y="27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0" y="29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40">
                <a:extLst>
                  <a:ext uri="{FF2B5EF4-FFF2-40B4-BE49-F238E27FC236}">
                    <a16:creationId xmlns:a16="http://schemas.microsoft.com/office/drawing/2014/main" id="{24848F25-4DBF-4D2A-9759-8904CDBAE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1" y="4216401"/>
                <a:ext cx="15875" cy="50800"/>
              </a:xfrm>
              <a:custGeom>
                <a:avLst/>
                <a:gdLst>
                  <a:gd name="T0" fmla="*/ 0 w 10"/>
                  <a:gd name="T1" fmla="*/ 0 h 32"/>
                  <a:gd name="T2" fmla="*/ 0 w 10"/>
                  <a:gd name="T3" fmla="*/ 0 h 32"/>
                  <a:gd name="T4" fmla="*/ 2 w 10"/>
                  <a:gd name="T5" fmla="*/ 4 h 32"/>
                  <a:gd name="T6" fmla="*/ 6 w 10"/>
                  <a:gd name="T7" fmla="*/ 14 h 32"/>
                  <a:gd name="T8" fmla="*/ 6 w 10"/>
                  <a:gd name="T9" fmla="*/ 14 h 32"/>
                  <a:gd name="T10" fmla="*/ 10 w 10"/>
                  <a:gd name="T11" fmla="*/ 26 h 32"/>
                  <a:gd name="T12" fmla="*/ 10 w 10"/>
                  <a:gd name="T13" fmla="*/ 32 h 32"/>
                  <a:gd name="T14" fmla="*/ 10 w 10"/>
                  <a:gd name="T15" fmla="*/ 32 h 32"/>
                  <a:gd name="T16" fmla="*/ 6 w 10"/>
                  <a:gd name="T17" fmla="*/ 28 h 32"/>
                  <a:gd name="T18" fmla="*/ 2 w 10"/>
                  <a:gd name="T19" fmla="*/ 16 h 32"/>
                  <a:gd name="T20" fmla="*/ 2 w 10"/>
                  <a:gd name="T21" fmla="*/ 16 h 32"/>
                  <a:gd name="T22" fmla="*/ 0 w 10"/>
                  <a:gd name="T23" fmla="*/ 4 h 32"/>
                  <a:gd name="T24" fmla="*/ 0 w 10"/>
                  <a:gd name="T25" fmla="*/ 0 h 32"/>
                  <a:gd name="T26" fmla="*/ 0 w 10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3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26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41">
                <a:extLst>
                  <a:ext uri="{FF2B5EF4-FFF2-40B4-BE49-F238E27FC236}">
                    <a16:creationId xmlns:a16="http://schemas.microsoft.com/office/drawing/2014/main" id="{2F2A4D39-2191-4729-924C-B0FEB1F0D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3476" y="4108451"/>
                <a:ext cx="15875" cy="53975"/>
              </a:xfrm>
              <a:custGeom>
                <a:avLst/>
                <a:gdLst>
                  <a:gd name="T0" fmla="*/ 2 w 10"/>
                  <a:gd name="T1" fmla="*/ 0 h 34"/>
                  <a:gd name="T2" fmla="*/ 2 w 10"/>
                  <a:gd name="T3" fmla="*/ 0 h 34"/>
                  <a:gd name="T4" fmla="*/ 4 w 10"/>
                  <a:gd name="T5" fmla="*/ 6 h 34"/>
                  <a:gd name="T6" fmla="*/ 8 w 10"/>
                  <a:gd name="T7" fmla="*/ 18 h 34"/>
                  <a:gd name="T8" fmla="*/ 8 w 10"/>
                  <a:gd name="T9" fmla="*/ 18 h 34"/>
                  <a:gd name="T10" fmla="*/ 10 w 10"/>
                  <a:gd name="T11" fmla="*/ 28 h 34"/>
                  <a:gd name="T12" fmla="*/ 8 w 10"/>
                  <a:gd name="T13" fmla="*/ 34 h 34"/>
                  <a:gd name="T14" fmla="*/ 8 w 10"/>
                  <a:gd name="T15" fmla="*/ 34 h 34"/>
                  <a:gd name="T16" fmla="*/ 6 w 10"/>
                  <a:gd name="T17" fmla="*/ 30 h 34"/>
                  <a:gd name="T18" fmla="*/ 2 w 10"/>
                  <a:gd name="T19" fmla="*/ 18 h 34"/>
                  <a:gd name="T20" fmla="*/ 2 w 10"/>
                  <a:gd name="T21" fmla="*/ 18 h 34"/>
                  <a:gd name="T22" fmla="*/ 0 w 10"/>
                  <a:gd name="T23" fmla="*/ 6 h 34"/>
                  <a:gd name="T24" fmla="*/ 2 w 10"/>
                  <a:gd name="T25" fmla="*/ 0 h 34"/>
                  <a:gd name="T26" fmla="*/ 2 w 10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34">
                    <a:moveTo>
                      <a:pt x="2" y="0"/>
                    </a:moveTo>
                    <a:lnTo>
                      <a:pt x="2" y="0"/>
                    </a:lnTo>
                    <a:lnTo>
                      <a:pt x="4" y="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28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6" y="3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42">
                <a:extLst>
                  <a:ext uri="{FF2B5EF4-FFF2-40B4-BE49-F238E27FC236}">
                    <a16:creationId xmlns:a16="http://schemas.microsoft.com/office/drawing/2014/main" id="{052FA2A6-1BEF-44F6-A6A8-6BCEE404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1" y="4003676"/>
                <a:ext cx="6350" cy="53975"/>
              </a:xfrm>
              <a:custGeom>
                <a:avLst/>
                <a:gdLst>
                  <a:gd name="T0" fmla="*/ 0 w 4"/>
                  <a:gd name="T1" fmla="*/ 0 h 34"/>
                  <a:gd name="T2" fmla="*/ 0 w 4"/>
                  <a:gd name="T3" fmla="*/ 0 h 34"/>
                  <a:gd name="T4" fmla="*/ 2 w 4"/>
                  <a:gd name="T5" fmla="*/ 4 h 34"/>
                  <a:gd name="T6" fmla="*/ 4 w 4"/>
                  <a:gd name="T7" fmla="*/ 16 h 34"/>
                  <a:gd name="T8" fmla="*/ 4 w 4"/>
                  <a:gd name="T9" fmla="*/ 16 h 34"/>
                  <a:gd name="T10" fmla="*/ 4 w 4"/>
                  <a:gd name="T11" fmla="*/ 28 h 34"/>
                  <a:gd name="T12" fmla="*/ 2 w 4"/>
                  <a:gd name="T13" fmla="*/ 34 h 34"/>
                  <a:gd name="T14" fmla="*/ 2 w 4"/>
                  <a:gd name="T15" fmla="*/ 34 h 34"/>
                  <a:gd name="T16" fmla="*/ 0 w 4"/>
                  <a:gd name="T17" fmla="*/ 28 h 34"/>
                  <a:gd name="T18" fmla="*/ 0 w 4"/>
                  <a:gd name="T19" fmla="*/ 16 h 34"/>
                  <a:gd name="T20" fmla="*/ 0 w 4"/>
                  <a:gd name="T21" fmla="*/ 16 h 34"/>
                  <a:gd name="T22" fmla="*/ 0 w 4"/>
                  <a:gd name="T23" fmla="*/ 4 h 34"/>
                  <a:gd name="T24" fmla="*/ 0 w 4"/>
                  <a:gd name="T25" fmla="*/ 0 h 34"/>
                  <a:gd name="T26" fmla="*/ 0 w 4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3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43">
                <a:extLst>
                  <a:ext uri="{FF2B5EF4-FFF2-40B4-BE49-F238E27FC236}">
                    <a16:creationId xmlns:a16="http://schemas.microsoft.com/office/drawing/2014/main" id="{05BF4D86-D4C5-4CD5-BA15-30157D9AC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1" y="3895726"/>
                <a:ext cx="9525" cy="53975"/>
              </a:xfrm>
              <a:custGeom>
                <a:avLst/>
                <a:gdLst>
                  <a:gd name="T0" fmla="*/ 4 w 6"/>
                  <a:gd name="T1" fmla="*/ 0 h 34"/>
                  <a:gd name="T2" fmla="*/ 4 w 6"/>
                  <a:gd name="T3" fmla="*/ 0 h 34"/>
                  <a:gd name="T4" fmla="*/ 6 w 6"/>
                  <a:gd name="T5" fmla="*/ 4 h 34"/>
                  <a:gd name="T6" fmla="*/ 4 w 6"/>
                  <a:gd name="T7" fmla="*/ 16 h 34"/>
                  <a:gd name="T8" fmla="*/ 4 w 6"/>
                  <a:gd name="T9" fmla="*/ 16 h 34"/>
                  <a:gd name="T10" fmla="*/ 4 w 6"/>
                  <a:gd name="T11" fmla="*/ 28 h 34"/>
                  <a:gd name="T12" fmla="*/ 0 w 6"/>
                  <a:gd name="T13" fmla="*/ 34 h 34"/>
                  <a:gd name="T14" fmla="*/ 0 w 6"/>
                  <a:gd name="T15" fmla="*/ 34 h 34"/>
                  <a:gd name="T16" fmla="*/ 0 w 6"/>
                  <a:gd name="T17" fmla="*/ 28 h 34"/>
                  <a:gd name="T18" fmla="*/ 0 w 6"/>
                  <a:gd name="T19" fmla="*/ 16 h 34"/>
                  <a:gd name="T20" fmla="*/ 0 w 6"/>
                  <a:gd name="T21" fmla="*/ 16 h 34"/>
                  <a:gd name="T22" fmla="*/ 2 w 6"/>
                  <a:gd name="T23" fmla="*/ 4 h 34"/>
                  <a:gd name="T24" fmla="*/ 4 w 6"/>
                  <a:gd name="T25" fmla="*/ 0 h 34"/>
                  <a:gd name="T26" fmla="*/ 4 w 6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4">
                    <a:moveTo>
                      <a:pt x="4" y="0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44">
                <a:extLst>
                  <a:ext uri="{FF2B5EF4-FFF2-40B4-BE49-F238E27FC236}">
                    <a16:creationId xmlns:a16="http://schemas.microsoft.com/office/drawing/2014/main" id="{7CD4FFFA-6316-4421-8C2D-63179BF18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651" y="3787776"/>
                <a:ext cx="15875" cy="53975"/>
              </a:xfrm>
              <a:custGeom>
                <a:avLst/>
                <a:gdLst>
                  <a:gd name="T0" fmla="*/ 8 w 10"/>
                  <a:gd name="T1" fmla="*/ 0 h 34"/>
                  <a:gd name="T2" fmla="*/ 8 w 10"/>
                  <a:gd name="T3" fmla="*/ 0 h 34"/>
                  <a:gd name="T4" fmla="*/ 10 w 10"/>
                  <a:gd name="T5" fmla="*/ 6 h 34"/>
                  <a:gd name="T6" fmla="*/ 8 w 10"/>
                  <a:gd name="T7" fmla="*/ 18 h 34"/>
                  <a:gd name="T8" fmla="*/ 8 w 10"/>
                  <a:gd name="T9" fmla="*/ 18 h 34"/>
                  <a:gd name="T10" fmla="*/ 4 w 10"/>
                  <a:gd name="T11" fmla="*/ 30 h 34"/>
                  <a:gd name="T12" fmla="*/ 2 w 10"/>
                  <a:gd name="T13" fmla="*/ 34 h 34"/>
                  <a:gd name="T14" fmla="*/ 2 w 10"/>
                  <a:gd name="T15" fmla="*/ 34 h 34"/>
                  <a:gd name="T16" fmla="*/ 0 w 10"/>
                  <a:gd name="T17" fmla="*/ 28 h 34"/>
                  <a:gd name="T18" fmla="*/ 2 w 10"/>
                  <a:gd name="T19" fmla="*/ 16 h 34"/>
                  <a:gd name="T20" fmla="*/ 2 w 10"/>
                  <a:gd name="T21" fmla="*/ 16 h 34"/>
                  <a:gd name="T22" fmla="*/ 6 w 10"/>
                  <a:gd name="T23" fmla="*/ 6 h 34"/>
                  <a:gd name="T24" fmla="*/ 8 w 10"/>
                  <a:gd name="T25" fmla="*/ 0 h 34"/>
                  <a:gd name="T26" fmla="*/ 8 w 10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34">
                    <a:moveTo>
                      <a:pt x="8" y="0"/>
                    </a:moveTo>
                    <a:lnTo>
                      <a:pt x="8" y="0"/>
                    </a:lnTo>
                    <a:lnTo>
                      <a:pt x="10" y="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30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6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5">
                <a:extLst>
                  <a:ext uri="{FF2B5EF4-FFF2-40B4-BE49-F238E27FC236}">
                    <a16:creationId xmlns:a16="http://schemas.microsoft.com/office/drawing/2014/main" id="{137448C4-332B-4820-95CD-0295B777F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3686176"/>
                <a:ext cx="19050" cy="50800"/>
              </a:xfrm>
              <a:custGeom>
                <a:avLst/>
                <a:gdLst>
                  <a:gd name="T0" fmla="*/ 12 w 12"/>
                  <a:gd name="T1" fmla="*/ 0 h 32"/>
                  <a:gd name="T2" fmla="*/ 12 w 12"/>
                  <a:gd name="T3" fmla="*/ 0 h 32"/>
                  <a:gd name="T4" fmla="*/ 12 w 12"/>
                  <a:gd name="T5" fmla="*/ 6 h 32"/>
                  <a:gd name="T6" fmla="*/ 8 w 12"/>
                  <a:gd name="T7" fmla="*/ 18 h 32"/>
                  <a:gd name="T8" fmla="*/ 8 w 12"/>
                  <a:gd name="T9" fmla="*/ 18 h 32"/>
                  <a:gd name="T10" fmla="*/ 4 w 12"/>
                  <a:gd name="T11" fmla="*/ 28 h 32"/>
                  <a:gd name="T12" fmla="*/ 0 w 12"/>
                  <a:gd name="T13" fmla="*/ 32 h 32"/>
                  <a:gd name="T14" fmla="*/ 0 w 12"/>
                  <a:gd name="T15" fmla="*/ 32 h 32"/>
                  <a:gd name="T16" fmla="*/ 0 w 12"/>
                  <a:gd name="T17" fmla="*/ 26 h 32"/>
                  <a:gd name="T18" fmla="*/ 4 w 12"/>
                  <a:gd name="T19" fmla="*/ 16 h 32"/>
                  <a:gd name="T20" fmla="*/ 4 w 12"/>
                  <a:gd name="T21" fmla="*/ 16 h 32"/>
                  <a:gd name="T22" fmla="*/ 8 w 12"/>
                  <a:gd name="T23" fmla="*/ 4 h 32"/>
                  <a:gd name="T24" fmla="*/ 12 w 12"/>
                  <a:gd name="T25" fmla="*/ 0 h 32"/>
                  <a:gd name="T26" fmla="*/ 12 w 12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32">
                    <a:moveTo>
                      <a:pt x="1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8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4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6">
                <a:extLst>
                  <a:ext uri="{FF2B5EF4-FFF2-40B4-BE49-F238E27FC236}">
                    <a16:creationId xmlns:a16="http://schemas.microsoft.com/office/drawing/2014/main" id="{E15EE0A8-B411-4CF0-B046-125858A9C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6501" y="3587751"/>
                <a:ext cx="25400" cy="50800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4 w 16"/>
                  <a:gd name="T5" fmla="*/ 6 h 32"/>
                  <a:gd name="T6" fmla="*/ 10 w 16"/>
                  <a:gd name="T7" fmla="*/ 18 h 32"/>
                  <a:gd name="T8" fmla="*/ 10 w 16"/>
                  <a:gd name="T9" fmla="*/ 18 h 32"/>
                  <a:gd name="T10" fmla="*/ 4 w 16"/>
                  <a:gd name="T11" fmla="*/ 28 h 32"/>
                  <a:gd name="T12" fmla="*/ 0 w 16"/>
                  <a:gd name="T13" fmla="*/ 32 h 32"/>
                  <a:gd name="T14" fmla="*/ 0 w 16"/>
                  <a:gd name="T15" fmla="*/ 32 h 32"/>
                  <a:gd name="T16" fmla="*/ 0 w 16"/>
                  <a:gd name="T17" fmla="*/ 26 h 32"/>
                  <a:gd name="T18" fmla="*/ 6 w 16"/>
                  <a:gd name="T19" fmla="*/ 14 h 32"/>
                  <a:gd name="T20" fmla="*/ 6 w 16"/>
                  <a:gd name="T21" fmla="*/ 14 h 32"/>
                  <a:gd name="T22" fmla="*/ 12 w 16"/>
                  <a:gd name="T23" fmla="*/ 4 h 32"/>
                  <a:gd name="T24" fmla="*/ 16 w 16"/>
                  <a:gd name="T25" fmla="*/ 0 h 32"/>
                  <a:gd name="T26" fmla="*/ 16 w 1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4" y="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4" y="28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4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47">
                <a:extLst>
                  <a:ext uri="{FF2B5EF4-FFF2-40B4-BE49-F238E27FC236}">
                    <a16:creationId xmlns:a16="http://schemas.microsoft.com/office/drawing/2014/main" id="{01D99917-8BF2-412E-8119-48997229E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7301" y="3498851"/>
                <a:ext cx="33338" cy="44450"/>
              </a:xfrm>
              <a:custGeom>
                <a:avLst/>
                <a:gdLst>
                  <a:gd name="T0" fmla="*/ 21 w 21"/>
                  <a:gd name="T1" fmla="*/ 0 h 28"/>
                  <a:gd name="T2" fmla="*/ 21 w 21"/>
                  <a:gd name="T3" fmla="*/ 0 h 28"/>
                  <a:gd name="T4" fmla="*/ 19 w 21"/>
                  <a:gd name="T5" fmla="*/ 4 h 28"/>
                  <a:gd name="T6" fmla="*/ 12 w 21"/>
                  <a:gd name="T7" fmla="*/ 14 h 28"/>
                  <a:gd name="T8" fmla="*/ 12 w 21"/>
                  <a:gd name="T9" fmla="*/ 14 h 28"/>
                  <a:gd name="T10" fmla="*/ 4 w 21"/>
                  <a:gd name="T11" fmla="*/ 24 h 28"/>
                  <a:gd name="T12" fmla="*/ 0 w 21"/>
                  <a:gd name="T13" fmla="*/ 28 h 28"/>
                  <a:gd name="T14" fmla="*/ 0 w 21"/>
                  <a:gd name="T15" fmla="*/ 28 h 28"/>
                  <a:gd name="T16" fmla="*/ 2 w 21"/>
                  <a:gd name="T17" fmla="*/ 22 h 28"/>
                  <a:gd name="T18" fmla="*/ 8 w 21"/>
                  <a:gd name="T19" fmla="*/ 12 h 28"/>
                  <a:gd name="T20" fmla="*/ 8 w 21"/>
                  <a:gd name="T21" fmla="*/ 12 h 28"/>
                  <a:gd name="T22" fmla="*/ 16 w 21"/>
                  <a:gd name="T23" fmla="*/ 2 h 28"/>
                  <a:gd name="T24" fmla="*/ 21 w 21"/>
                  <a:gd name="T25" fmla="*/ 0 h 28"/>
                  <a:gd name="T26" fmla="*/ 21 w 21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8">
                    <a:moveTo>
                      <a:pt x="21" y="0"/>
                    </a:moveTo>
                    <a:lnTo>
                      <a:pt x="21" y="0"/>
                    </a:lnTo>
                    <a:lnTo>
                      <a:pt x="19" y="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6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48">
                <a:extLst>
                  <a:ext uri="{FF2B5EF4-FFF2-40B4-BE49-F238E27FC236}">
                    <a16:creationId xmlns:a16="http://schemas.microsoft.com/office/drawing/2014/main" id="{5E5D79E5-1307-4BC6-BF5C-846254BB9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8" y="3435351"/>
                <a:ext cx="15875" cy="19050"/>
              </a:xfrm>
              <a:custGeom>
                <a:avLst/>
                <a:gdLst>
                  <a:gd name="T0" fmla="*/ 10 w 10"/>
                  <a:gd name="T1" fmla="*/ 0 h 12"/>
                  <a:gd name="T2" fmla="*/ 10 w 10"/>
                  <a:gd name="T3" fmla="*/ 0 h 12"/>
                  <a:gd name="T4" fmla="*/ 10 w 10"/>
                  <a:gd name="T5" fmla="*/ 2 h 12"/>
                  <a:gd name="T6" fmla="*/ 8 w 10"/>
                  <a:gd name="T7" fmla="*/ 8 h 12"/>
                  <a:gd name="T8" fmla="*/ 8 w 10"/>
                  <a:gd name="T9" fmla="*/ 8 h 12"/>
                  <a:gd name="T10" fmla="*/ 2 w 10"/>
                  <a:gd name="T11" fmla="*/ 12 h 12"/>
                  <a:gd name="T12" fmla="*/ 0 w 10"/>
                  <a:gd name="T13" fmla="*/ 12 h 12"/>
                  <a:gd name="T14" fmla="*/ 0 w 10"/>
                  <a:gd name="T15" fmla="*/ 12 h 12"/>
                  <a:gd name="T16" fmla="*/ 0 w 10"/>
                  <a:gd name="T17" fmla="*/ 10 h 12"/>
                  <a:gd name="T18" fmla="*/ 4 w 10"/>
                  <a:gd name="T19" fmla="*/ 4 h 12"/>
                  <a:gd name="T20" fmla="*/ 4 w 10"/>
                  <a:gd name="T21" fmla="*/ 4 h 12"/>
                  <a:gd name="T22" fmla="*/ 8 w 10"/>
                  <a:gd name="T23" fmla="*/ 0 h 12"/>
                  <a:gd name="T24" fmla="*/ 10 w 10"/>
                  <a:gd name="T25" fmla="*/ 0 h 12"/>
                  <a:gd name="T26" fmla="*/ 10 w 10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49">
                <a:extLst>
                  <a:ext uri="{FF2B5EF4-FFF2-40B4-BE49-F238E27FC236}">
                    <a16:creationId xmlns:a16="http://schemas.microsoft.com/office/drawing/2014/main" id="{E69D6709-8D04-4629-9F02-72BCA5AA6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888" y="3686176"/>
                <a:ext cx="298450" cy="1468438"/>
              </a:xfrm>
              <a:custGeom>
                <a:avLst/>
                <a:gdLst>
                  <a:gd name="T0" fmla="*/ 188 w 188"/>
                  <a:gd name="T1" fmla="*/ 925 h 925"/>
                  <a:gd name="T2" fmla="*/ 188 w 188"/>
                  <a:gd name="T3" fmla="*/ 925 h 925"/>
                  <a:gd name="T4" fmla="*/ 184 w 188"/>
                  <a:gd name="T5" fmla="*/ 915 h 925"/>
                  <a:gd name="T6" fmla="*/ 178 w 188"/>
                  <a:gd name="T7" fmla="*/ 889 h 925"/>
                  <a:gd name="T8" fmla="*/ 156 w 188"/>
                  <a:gd name="T9" fmla="*/ 791 h 925"/>
                  <a:gd name="T10" fmla="*/ 88 w 188"/>
                  <a:gd name="T11" fmla="*/ 465 h 925"/>
                  <a:gd name="T12" fmla="*/ 88 w 188"/>
                  <a:gd name="T13" fmla="*/ 465 h 925"/>
                  <a:gd name="T14" fmla="*/ 24 w 188"/>
                  <a:gd name="T15" fmla="*/ 136 h 925"/>
                  <a:gd name="T16" fmla="*/ 6 w 188"/>
                  <a:gd name="T17" fmla="*/ 38 h 925"/>
                  <a:gd name="T18" fmla="*/ 2 w 188"/>
                  <a:gd name="T19" fmla="*/ 10 h 925"/>
                  <a:gd name="T20" fmla="*/ 0 w 188"/>
                  <a:gd name="T21" fmla="*/ 0 h 925"/>
                  <a:gd name="T22" fmla="*/ 0 w 188"/>
                  <a:gd name="T23" fmla="*/ 0 h 925"/>
                  <a:gd name="T24" fmla="*/ 4 w 188"/>
                  <a:gd name="T25" fmla="*/ 10 h 925"/>
                  <a:gd name="T26" fmla="*/ 10 w 188"/>
                  <a:gd name="T27" fmla="*/ 36 h 925"/>
                  <a:gd name="T28" fmla="*/ 32 w 188"/>
                  <a:gd name="T29" fmla="*/ 134 h 925"/>
                  <a:gd name="T30" fmla="*/ 100 w 188"/>
                  <a:gd name="T31" fmla="*/ 461 h 925"/>
                  <a:gd name="T32" fmla="*/ 100 w 188"/>
                  <a:gd name="T33" fmla="*/ 461 h 925"/>
                  <a:gd name="T34" fmla="*/ 164 w 188"/>
                  <a:gd name="T35" fmla="*/ 789 h 925"/>
                  <a:gd name="T36" fmla="*/ 182 w 188"/>
                  <a:gd name="T37" fmla="*/ 887 h 925"/>
                  <a:gd name="T38" fmla="*/ 186 w 188"/>
                  <a:gd name="T39" fmla="*/ 915 h 925"/>
                  <a:gd name="T40" fmla="*/ 188 w 188"/>
                  <a:gd name="T41" fmla="*/ 925 h 925"/>
                  <a:gd name="T42" fmla="*/ 188 w 188"/>
                  <a:gd name="T43" fmla="*/ 925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8" h="925">
                    <a:moveTo>
                      <a:pt x="188" y="925"/>
                    </a:moveTo>
                    <a:lnTo>
                      <a:pt x="188" y="925"/>
                    </a:lnTo>
                    <a:lnTo>
                      <a:pt x="184" y="915"/>
                    </a:lnTo>
                    <a:lnTo>
                      <a:pt x="178" y="889"/>
                    </a:lnTo>
                    <a:lnTo>
                      <a:pt x="156" y="791"/>
                    </a:lnTo>
                    <a:lnTo>
                      <a:pt x="88" y="465"/>
                    </a:lnTo>
                    <a:lnTo>
                      <a:pt x="88" y="465"/>
                    </a:lnTo>
                    <a:lnTo>
                      <a:pt x="24" y="136"/>
                    </a:lnTo>
                    <a:lnTo>
                      <a:pt x="6" y="38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0"/>
                    </a:lnTo>
                    <a:lnTo>
                      <a:pt x="10" y="36"/>
                    </a:lnTo>
                    <a:lnTo>
                      <a:pt x="32" y="134"/>
                    </a:lnTo>
                    <a:lnTo>
                      <a:pt x="100" y="461"/>
                    </a:lnTo>
                    <a:lnTo>
                      <a:pt x="100" y="461"/>
                    </a:lnTo>
                    <a:lnTo>
                      <a:pt x="164" y="789"/>
                    </a:lnTo>
                    <a:lnTo>
                      <a:pt x="182" y="887"/>
                    </a:lnTo>
                    <a:lnTo>
                      <a:pt x="186" y="915"/>
                    </a:lnTo>
                    <a:lnTo>
                      <a:pt x="188" y="925"/>
                    </a:lnTo>
                    <a:lnTo>
                      <a:pt x="188" y="925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50">
                <a:extLst>
                  <a:ext uri="{FF2B5EF4-FFF2-40B4-BE49-F238E27FC236}">
                    <a16:creationId xmlns:a16="http://schemas.microsoft.com/office/drawing/2014/main" id="{64B79B79-A25E-49A8-B1E6-A764E0680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8188" y="3686176"/>
                <a:ext cx="298450" cy="1468438"/>
              </a:xfrm>
              <a:custGeom>
                <a:avLst/>
                <a:gdLst>
                  <a:gd name="T0" fmla="*/ 188 w 188"/>
                  <a:gd name="T1" fmla="*/ 925 h 925"/>
                  <a:gd name="T2" fmla="*/ 188 w 188"/>
                  <a:gd name="T3" fmla="*/ 925 h 925"/>
                  <a:gd name="T4" fmla="*/ 184 w 188"/>
                  <a:gd name="T5" fmla="*/ 915 h 925"/>
                  <a:gd name="T6" fmla="*/ 178 w 188"/>
                  <a:gd name="T7" fmla="*/ 889 h 925"/>
                  <a:gd name="T8" fmla="*/ 156 w 188"/>
                  <a:gd name="T9" fmla="*/ 791 h 925"/>
                  <a:gd name="T10" fmla="*/ 88 w 188"/>
                  <a:gd name="T11" fmla="*/ 465 h 925"/>
                  <a:gd name="T12" fmla="*/ 88 w 188"/>
                  <a:gd name="T13" fmla="*/ 465 h 925"/>
                  <a:gd name="T14" fmla="*/ 24 w 188"/>
                  <a:gd name="T15" fmla="*/ 136 h 925"/>
                  <a:gd name="T16" fmla="*/ 6 w 188"/>
                  <a:gd name="T17" fmla="*/ 38 h 925"/>
                  <a:gd name="T18" fmla="*/ 2 w 188"/>
                  <a:gd name="T19" fmla="*/ 10 h 925"/>
                  <a:gd name="T20" fmla="*/ 0 w 188"/>
                  <a:gd name="T21" fmla="*/ 0 h 925"/>
                  <a:gd name="T22" fmla="*/ 0 w 188"/>
                  <a:gd name="T23" fmla="*/ 0 h 925"/>
                  <a:gd name="T24" fmla="*/ 4 w 188"/>
                  <a:gd name="T25" fmla="*/ 10 h 925"/>
                  <a:gd name="T26" fmla="*/ 10 w 188"/>
                  <a:gd name="T27" fmla="*/ 36 h 925"/>
                  <a:gd name="T28" fmla="*/ 32 w 188"/>
                  <a:gd name="T29" fmla="*/ 134 h 925"/>
                  <a:gd name="T30" fmla="*/ 100 w 188"/>
                  <a:gd name="T31" fmla="*/ 461 h 925"/>
                  <a:gd name="T32" fmla="*/ 100 w 188"/>
                  <a:gd name="T33" fmla="*/ 461 h 925"/>
                  <a:gd name="T34" fmla="*/ 164 w 188"/>
                  <a:gd name="T35" fmla="*/ 789 h 925"/>
                  <a:gd name="T36" fmla="*/ 182 w 188"/>
                  <a:gd name="T37" fmla="*/ 887 h 925"/>
                  <a:gd name="T38" fmla="*/ 188 w 188"/>
                  <a:gd name="T39" fmla="*/ 915 h 925"/>
                  <a:gd name="T40" fmla="*/ 188 w 188"/>
                  <a:gd name="T41" fmla="*/ 925 h 925"/>
                  <a:gd name="T42" fmla="*/ 188 w 188"/>
                  <a:gd name="T43" fmla="*/ 925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8" h="925">
                    <a:moveTo>
                      <a:pt x="188" y="925"/>
                    </a:moveTo>
                    <a:lnTo>
                      <a:pt x="188" y="925"/>
                    </a:lnTo>
                    <a:lnTo>
                      <a:pt x="184" y="915"/>
                    </a:lnTo>
                    <a:lnTo>
                      <a:pt x="178" y="889"/>
                    </a:lnTo>
                    <a:lnTo>
                      <a:pt x="156" y="791"/>
                    </a:lnTo>
                    <a:lnTo>
                      <a:pt x="88" y="465"/>
                    </a:lnTo>
                    <a:lnTo>
                      <a:pt x="88" y="465"/>
                    </a:lnTo>
                    <a:lnTo>
                      <a:pt x="24" y="136"/>
                    </a:lnTo>
                    <a:lnTo>
                      <a:pt x="6" y="38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0"/>
                    </a:lnTo>
                    <a:lnTo>
                      <a:pt x="10" y="36"/>
                    </a:lnTo>
                    <a:lnTo>
                      <a:pt x="32" y="134"/>
                    </a:lnTo>
                    <a:lnTo>
                      <a:pt x="100" y="461"/>
                    </a:lnTo>
                    <a:lnTo>
                      <a:pt x="100" y="461"/>
                    </a:lnTo>
                    <a:lnTo>
                      <a:pt x="164" y="789"/>
                    </a:lnTo>
                    <a:lnTo>
                      <a:pt x="182" y="887"/>
                    </a:lnTo>
                    <a:lnTo>
                      <a:pt x="188" y="915"/>
                    </a:lnTo>
                    <a:lnTo>
                      <a:pt x="188" y="925"/>
                    </a:lnTo>
                    <a:lnTo>
                      <a:pt x="188" y="925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51">
                <a:extLst>
                  <a:ext uri="{FF2B5EF4-FFF2-40B4-BE49-F238E27FC236}">
                    <a16:creationId xmlns:a16="http://schemas.microsoft.com/office/drawing/2014/main" id="{255E2C7C-873A-4722-ABE6-2BCC9F58E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088" y="3549651"/>
                <a:ext cx="730250" cy="136525"/>
              </a:xfrm>
              <a:prstGeom prst="rect">
                <a:avLst/>
              </a:pr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52">
                <a:extLst>
                  <a:ext uri="{FF2B5EF4-FFF2-40B4-BE49-F238E27FC236}">
                    <a16:creationId xmlns:a16="http://schemas.microsoft.com/office/drawing/2014/main" id="{B036DF8B-70EC-40A7-B14F-510A24BAC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8588" y="3619501"/>
                <a:ext cx="266700" cy="1535113"/>
              </a:xfrm>
              <a:custGeom>
                <a:avLst/>
                <a:gdLst>
                  <a:gd name="T0" fmla="*/ 168 w 168"/>
                  <a:gd name="T1" fmla="*/ 0 h 967"/>
                  <a:gd name="T2" fmla="*/ 168 w 168"/>
                  <a:gd name="T3" fmla="*/ 0 h 967"/>
                  <a:gd name="T4" fmla="*/ 166 w 168"/>
                  <a:gd name="T5" fmla="*/ 10 h 967"/>
                  <a:gd name="T6" fmla="*/ 164 w 168"/>
                  <a:gd name="T7" fmla="*/ 38 h 967"/>
                  <a:gd name="T8" fmla="*/ 148 w 168"/>
                  <a:gd name="T9" fmla="*/ 142 h 967"/>
                  <a:gd name="T10" fmla="*/ 90 w 168"/>
                  <a:gd name="T11" fmla="*/ 485 h 967"/>
                  <a:gd name="T12" fmla="*/ 90 w 168"/>
                  <a:gd name="T13" fmla="*/ 485 h 967"/>
                  <a:gd name="T14" fmla="*/ 28 w 168"/>
                  <a:gd name="T15" fmla="*/ 825 h 967"/>
                  <a:gd name="T16" fmla="*/ 10 w 168"/>
                  <a:gd name="T17" fmla="*/ 929 h 967"/>
                  <a:gd name="T18" fmla="*/ 4 w 168"/>
                  <a:gd name="T19" fmla="*/ 957 h 967"/>
                  <a:gd name="T20" fmla="*/ 0 w 168"/>
                  <a:gd name="T21" fmla="*/ 967 h 967"/>
                  <a:gd name="T22" fmla="*/ 0 w 168"/>
                  <a:gd name="T23" fmla="*/ 967 h 967"/>
                  <a:gd name="T24" fmla="*/ 0 w 168"/>
                  <a:gd name="T25" fmla="*/ 957 h 967"/>
                  <a:gd name="T26" fmla="*/ 4 w 168"/>
                  <a:gd name="T27" fmla="*/ 927 h 967"/>
                  <a:gd name="T28" fmla="*/ 20 w 168"/>
                  <a:gd name="T29" fmla="*/ 825 h 967"/>
                  <a:gd name="T30" fmla="*/ 78 w 168"/>
                  <a:gd name="T31" fmla="*/ 483 h 967"/>
                  <a:gd name="T32" fmla="*/ 78 w 168"/>
                  <a:gd name="T33" fmla="*/ 483 h 967"/>
                  <a:gd name="T34" fmla="*/ 138 w 168"/>
                  <a:gd name="T35" fmla="*/ 140 h 967"/>
                  <a:gd name="T36" fmla="*/ 158 w 168"/>
                  <a:gd name="T37" fmla="*/ 36 h 967"/>
                  <a:gd name="T38" fmla="*/ 164 w 168"/>
                  <a:gd name="T39" fmla="*/ 8 h 967"/>
                  <a:gd name="T40" fmla="*/ 168 w 168"/>
                  <a:gd name="T41" fmla="*/ 0 h 967"/>
                  <a:gd name="T42" fmla="*/ 168 w 168"/>
                  <a:gd name="T43" fmla="*/ 0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8" h="967">
                    <a:moveTo>
                      <a:pt x="168" y="0"/>
                    </a:moveTo>
                    <a:lnTo>
                      <a:pt x="168" y="0"/>
                    </a:lnTo>
                    <a:lnTo>
                      <a:pt x="166" y="10"/>
                    </a:lnTo>
                    <a:lnTo>
                      <a:pt x="164" y="38"/>
                    </a:lnTo>
                    <a:lnTo>
                      <a:pt x="148" y="142"/>
                    </a:lnTo>
                    <a:lnTo>
                      <a:pt x="90" y="485"/>
                    </a:lnTo>
                    <a:lnTo>
                      <a:pt x="90" y="485"/>
                    </a:lnTo>
                    <a:lnTo>
                      <a:pt x="28" y="825"/>
                    </a:lnTo>
                    <a:lnTo>
                      <a:pt x="10" y="929"/>
                    </a:lnTo>
                    <a:lnTo>
                      <a:pt x="4" y="957"/>
                    </a:lnTo>
                    <a:lnTo>
                      <a:pt x="0" y="967"/>
                    </a:lnTo>
                    <a:lnTo>
                      <a:pt x="0" y="967"/>
                    </a:lnTo>
                    <a:lnTo>
                      <a:pt x="0" y="957"/>
                    </a:lnTo>
                    <a:lnTo>
                      <a:pt x="4" y="927"/>
                    </a:lnTo>
                    <a:lnTo>
                      <a:pt x="20" y="825"/>
                    </a:lnTo>
                    <a:lnTo>
                      <a:pt x="78" y="483"/>
                    </a:lnTo>
                    <a:lnTo>
                      <a:pt x="78" y="483"/>
                    </a:lnTo>
                    <a:lnTo>
                      <a:pt x="138" y="140"/>
                    </a:lnTo>
                    <a:lnTo>
                      <a:pt x="158" y="36"/>
                    </a:lnTo>
                    <a:lnTo>
                      <a:pt x="164" y="8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53">
                <a:extLst>
                  <a:ext uri="{FF2B5EF4-FFF2-40B4-BE49-F238E27FC236}">
                    <a16:creationId xmlns:a16="http://schemas.microsoft.com/office/drawing/2014/main" id="{E986E1FE-C251-4B06-9141-4DF1A3B30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326" y="3619501"/>
                <a:ext cx="265113" cy="1535113"/>
              </a:xfrm>
              <a:custGeom>
                <a:avLst/>
                <a:gdLst>
                  <a:gd name="T0" fmla="*/ 167 w 167"/>
                  <a:gd name="T1" fmla="*/ 0 h 967"/>
                  <a:gd name="T2" fmla="*/ 167 w 167"/>
                  <a:gd name="T3" fmla="*/ 0 h 967"/>
                  <a:gd name="T4" fmla="*/ 167 w 167"/>
                  <a:gd name="T5" fmla="*/ 10 h 967"/>
                  <a:gd name="T6" fmla="*/ 163 w 167"/>
                  <a:gd name="T7" fmla="*/ 38 h 967"/>
                  <a:gd name="T8" fmla="*/ 147 w 167"/>
                  <a:gd name="T9" fmla="*/ 142 h 967"/>
                  <a:gd name="T10" fmla="*/ 91 w 167"/>
                  <a:gd name="T11" fmla="*/ 485 h 967"/>
                  <a:gd name="T12" fmla="*/ 91 w 167"/>
                  <a:gd name="T13" fmla="*/ 485 h 967"/>
                  <a:gd name="T14" fmla="*/ 28 w 167"/>
                  <a:gd name="T15" fmla="*/ 825 h 967"/>
                  <a:gd name="T16" fmla="*/ 8 w 167"/>
                  <a:gd name="T17" fmla="*/ 929 h 967"/>
                  <a:gd name="T18" fmla="*/ 2 w 167"/>
                  <a:gd name="T19" fmla="*/ 957 h 967"/>
                  <a:gd name="T20" fmla="*/ 0 w 167"/>
                  <a:gd name="T21" fmla="*/ 967 h 967"/>
                  <a:gd name="T22" fmla="*/ 0 w 167"/>
                  <a:gd name="T23" fmla="*/ 967 h 967"/>
                  <a:gd name="T24" fmla="*/ 0 w 167"/>
                  <a:gd name="T25" fmla="*/ 957 h 967"/>
                  <a:gd name="T26" fmla="*/ 4 w 167"/>
                  <a:gd name="T27" fmla="*/ 927 h 967"/>
                  <a:gd name="T28" fmla="*/ 20 w 167"/>
                  <a:gd name="T29" fmla="*/ 825 h 967"/>
                  <a:gd name="T30" fmla="*/ 77 w 167"/>
                  <a:gd name="T31" fmla="*/ 483 h 967"/>
                  <a:gd name="T32" fmla="*/ 77 w 167"/>
                  <a:gd name="T33" fmla="*/ 483 h 967"/>
                  <a:gd name="T34" fmla="*/ 139 w 167"/>
                  <a:gd name="T35" fmla="*/ 140 h 967"/>
                  <a:gd name="T36" fmla="*/ 159 w 167"/>
                  <a:gd name="T37" fmla="*/ 36 h 967"/>
                  <a:gd name="T38" fmla="*/ 165 w 167"/>
                  <a:gd name="T39" fmla="*/ 8 h 967"/>
                  <a:gd name="T40" fmla="*/ 167 w 167"/>
                  <a:gd name="T41" fmla="*/ 0 h 967"/>
                  <a:gd name="T42" fmla="*/ 167 w 167"/>
                  <a:gd name="T43" fmla="*/ 0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967">
                    <a:moveTo>
                      <a:pt x="167" y="0"/>
                    </a:moveTo>
                    <a:lnTo>
                      <a:pt x="167" y="0"/>
                    </a:lnTo>
                    <a:lnTo>
                      <a:pt x="167" y="10"/>
                    </a:lnTo>
                    <a:lnTo>
                      <a:pt x="163" y="38"/>
                    </a:lnTo>
                    <a:lnTo>
                      <a:pt x="147" y="142"/>
                    </a:lnTo>
                    <a:lnTo>
                      <a:pt x="91" y="485"/>
                    </a:lnTo>
                    <a:lnTo>
                      <a:pt x="91" y="485"/>
                    </a:lnTo>
                    <a:lnTo>
                      <a:pt x="28" y="825"/>
                    </a:lnTo>
                    <a:lnTo>
                      <a:pt x="8" y="929"/>
                    </a:lnTo>
                    <a:lnTo>
                      <a:pt x="2" y="957"/>
                    </a:lnTo>
                    <a:lnTo>
                      <a:pt x="0" y="967"/>
                    </a:lnTo>
                    <a:lnTo>
                      <a:pt x="0" y="967"/>
                    </a:lnTo>
                    <a:lnTo>
                      <a:pt x="0" y="957"/>
                    </a:lnTo>
                    <a:lnTo>
                      <a:pt x="4" y="927"/>
                    </a:lnTo>
                    <a:lnTo>
                      <a:pt x="20" y="825"/>
                    </a:lnTo>
                    <a:lnTo>
                      <a:pt x="77" y="483"/>
                    </a:lnTo>
                    <a:lnTo>
                      <a:pt x="77" y="483"/>
                    </a:lnTo>
                    <a:lnTo>
                      <a:pt x="139" y="140"/>
                    </a:lnTo>
                    <a:lnTo>
                      <a:pt x="159" y="36"/>
                    </a:lnTo>
                    <a:lnTo>
                      <a:pt x="165" y="8"/>
                    </a:lnTo>
                    <a:lnTo>
                      <a:pt x="167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54">
                <a:extLst>
                  <a:ext uri="{FF2B5EF4-FFF2-40B4-BE49-F238E27FC236}">
                    <a16:creationId xmlns:a16="http://schemas.microsoft.com/office/drawing/2014/main" id="{23711BA3-3323-49DD-B81C-6739FA082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0713" y="4298951"/>
                <a:ext cx="254000" cy="55563"/>
              </a:xfrm>
              <a:custGeom>
                <a:avLst/>
                <a:gdLst>
                  <a:gd name="T0" fmla="*/ 0 w 160"/>
                  <a:gd name="T1" fmla="*/ 0 h 35"/>
                  <a:gd name="T2" fmla="*/ 152 w 160"/>
                  <a:gd name="T3" fmla="*/ 0 h 35"/>
                  <a:gd name="T4" fmla="*/ 160 w 160"/>
                  <a:gd name="T5" fmla="*/ 35 h 35"/>
                  <a:gd name="T6" fmla="*/ 8 w 160"/>
                  <a:gd name="T7" fmla="*/ 35 h 35"/>
                  <a:gd name="T8" fmla="*/ 0 w 16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5">
                    <a:moveTo>
                      <a:pt x="0" y="0"/>
                    </a:moveTo>
                    <a:lnTo>
                      <a:pt x="152" y="0"/>
                    </a:lnTo>
                    <a:lnTo>
                      <a:pt x="160" y="35"/>
                    </a:lnTo>
                    <a:lnTo>
                      <a:pt x="8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55">
                <a:extLst>
                  <a:ext uri="{FF2B5EF4-FFF2-40B4-BE49-F238E27FC236}">
                    <a16:creationId xmlns:a16="http://schemas.microsoft.com/office/drawing/2014/main" id="{120CD1CC-E4F3-43BB-8443-56B14A613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8726" y="4999038"/>
                <a:ext cx="201613" cy="31750"/>
              </a:xfrm>
              <a:custGeom>
                <a:avLst/>
                <a:gdLst>
                  <a:gd name="T0" fmla="*/ 127 w 127"/>
                  <a:gd name="T1" fmla="*/ 0 h 20"/>
                  <a:gd name="T2" fmla="*/ 127 w 127"/>
                  <a:gd name="T3" fmla="*/ 0 h 20"/>
                  <a:gd name="T4" fmla="*/ 121 w 127"/>
                  <a:gd name="T5" fmla="*/ 4 h 20"/>
                  <a:gd name="T6" fmla="*/ 109 w 127"/>
                  <a:gd name="T7" fmla="*/ 8 h 20"/>
                  <a:gd name="T8" fmla="*/ 65 w 127"/>
                  <a:gd name="T9" fmla="*/ 16 h 20"/>
                  <a:gd name="T10" fmla="*/ 65 w 127"/>
                  <a:gd name="T11" fmla="*/ 16 h 20"/>
                  <a:gd name="T12" fmla="*/ 20 w 127"/>
                  <a:gd name="T13" fmla="*/ 20 h 20"/>
                  <a:gd name="T14" fmla="*/ 6 w 127"/>
                  <a:gd name="T15" fmla="*/ 20 h 20"/>
                  <a:gd name="T16" fmla="*/ 0 w 127"/>
                  <a:gd name="T17" fmla="*/ 20 h 20"/>
                  <a:gd name="T18" fmla="*/ 0 w 127"/>
                  <a:gd name="T19" fmla="*/ 20 h 20"/>
                  <a:gd name="T20" fmla="*/ 4 w 127"/>
                  <a:gd name="T21" fmla="*/ 16 h 20"/>
                  <a:gd name="T22" fmla="*/ 18 w 127"/>
                  <a:gd name="T23" fmla="*/ 12 h 20"/>
                  <a:gd name="T24" fmla="*/ 63 w 127"/>
                  <a:gd name="T25" fmla="*/ 4 h 20"/>
                  <a:gd name="T26" fmla="*/ 63 w 127"/>
                  <a:gd name="T27" fmla="*/ 4 h 20"/>
                  <a:gd name="T28" fmla="*/ 107 w 127"/>
                  <a:gd name="T29" fmla="*/ 0 h 20"/>
                  <a:gd name="T30" fmla="*/ 121 w 127"/>
                  <a:gd name="T31" fmla="*/ 0 h 20"/>
                  <a:gd name="T32" fmla="*/ 127 w 127"/>
                  <a:gd name="T33" fmla="*/ 0 h 20"/>
                  <a:gd name="T34" fmla="*/ 127 w 127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20">
                    <a:moveTo>
                      <a:pt x="127" y="0"/>
                    </a:moveTo>
                    <a:lnTo>
                      <a:pt x="127" y="0"/>
                    </a:lnTo>
                    <a:lnTo>
                      <a:pt x="121" y="4"/>
                    </a:lnTo>
                    <a:lnTo>
                      <a:pt x="109" y="8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20" y="20"/>
                    </a:lnTo>
                    <a:lnTo>
                      <a:pt x="6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8" y="12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107" y="0"/>
                    </a:lnTo>
                    <a:lnTo>
                      <a:pt x="121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56">
                <a:extLst>
                  <a:ext uri="{FF2B5EF4-FFF2-40B4-BE49-F238E27FC236}">
                    <a16:creationId xmlns:a16="http://schemas.microsoft.com/office/drawing/2014/main" id="{6657A8FC-BEA5-428C-964F-8197AE520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4872038"/>
                <a:ext cx="198438" cy="31750"/>
              </a:xfrm>
              <a:custGeom>
                <a:avLst/>
                <a:gdLst>
                  <a:gd name="T0" fmla="*/ 125 w 125"/>
                  <a:gd name="T1" fmla="*/ 0 h 20"/>
                  <a:gd name="T2" fmla="*/ 125 w 125"/>
                  <a:gd name="T3" fmla="*/ 0 h 20"/>
                  <a:gd name="T4" fmla="*/ 121 w 125"/>
                  <a:gd name="T5" fmla="*/ 4 h 20"/>
                  <a:gd name="T6" fmla="*/ 107 w 125"/>
                  <a:gd name="T7" fmla="*/ 8 h 20"/>
                  <a:gd name="T8" fmla="*/ 63 w 125"/>
                  <a:gd name="T9" fmla="*/ 16 h 20"/>
                  <a:gd name="T10" fmla="*/ 63 w 125"/>
                  <a:gd name="T11" fmla="*/ 16 h 20"/>
                  <a:gd name="T12" fmla="*/ 18 w 125"/>
                  <a:gd name="T13" fmla="*/ 20 h 20"/>
                  <a:gd name="T14" fmla="*/ 4 w 125"/>
                  <a:gd name="T15" fmla="*/ 20 h 20"/>
                  <a:gd name="T16" fmla="*/ 0 w 125"/>
                  <a:gd name="T17" fmla="*/ 18 h 20"/>
                  <a:gd name="T18" fmla="*/ 0 w 125"/>
                  <a:gd name="T19" fmla="*/ 18 h 20"/>
                  <a:gd name="T20" fmla="*/ 4 w 125"/>
                  <a:gd name="T21" fmla="*/ 16 h 20"/>
                  <a:gd name="T22" fmla="*/ 16 w 125"/>
                  <a:gd name="T23" fmla="*/ 12 h 20"/>
                  <a:gd name="T24" fmla="*/ 63 w 125"/>
                  <a:gd name="T25" fmla="*/ 4 h 20"/>
                  <a:gd name="T26" fmla="*/ 63 w 125"/>
                  <a:gd name="T27" fmla="*/ 4 h 20"/>
                  <a:gd name="T28" fmla="*/ 107 w 125"/>
                  <a:gd name="T29" fmla="*/ 0 h 20"/>
                  <a:gd name="T30" fmla="*/ 121 w 125"/>
                  <a:gd name="T31" fmla="*/ 0 h 20"/>
                  <a:gd name="T32" fmla="*/ 125 w 125"/>
                  <a:gd name="T33" fmla="*/ 0 h 20"/>
                  <a:gd name="T34" fmla="*/ 125 w 125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5" h="20">
                    <a:moveTo>
                      <a:pt x="125" y="0"/>
                    </a:moveTo>
                    <a:lnTo>
                      <a:pt x="125" y="0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63" y="16"/>
                    </a:lnTo>
                    <a:lnTo>
                      <a:pt x="63" y="16"/>
                    </a:lnTo>
                    <a:lnTo>
                      <a:pt x="18" y="20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6"/>
                    </a:lnTo>
                    <a:lnTo>
                      <a:pt x="16" y="12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107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57">
                <a:extLst>
                  <a:ext uri="{FF2B5EF4-FFF2-40B4-BE49-F238E27FC236}">
                    <a16:creationId xmlns:a16="http://schemas.microsoft.com/office/drawing/2014/main" id="{74B1079F-9E62-46AC-BD38-80AD21EFA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001" y="4722813"/>
                <a:ext cx="201613" cy="34925"/>
              </a:xfrm>
              <a:custGeom>
                <a:avLst/>
                <a:gdLst>
                  <a:gd name="T0" fmla="*/ 127 w 127"/>
                  <a:gd name="T1" fmla="*/ 2 h 22"/>
                  <a:gd name="T2" fmla="*/ 127 w 127"/>
                  <a:gd name="T3" fmla="*/ 2 h 22"/>
                  <a:gd name="T4" fmla="*/ 123 w 127"/>
                  <a:gd name="T5" fmla="*/ 4 h 22"/>
                  <a:gd name="T6" fmla="*/ 109 w 127"/>
                  <a:gd name="T7" fmla="*/ 8 h 22"/>
                  <a:gd name="T8" fmla="*/ 65 w 127"/>
                  <a:gd name="T9" fmla="*/ 16 h 22"/>
                  <a:gd name="T10" fmla="*/ 65 w 127"/>
                  <a:gd name="T11" fmla="*/ 16 h 22"/>
                  <a:gd name="T12" fmla="*/ 21 w 127"/>
                  <a:gd name="T13" fmla="*/ 22 h 22"/>
                  <a:gd name="T14" fmla="*/ 6 w 127"/>
                  <a:gd name="T15" fmla="*/ 22 h 22"/>
                  <a:gd name="T16" fmla="*/ 0 w 127"/>
                  <a:gd name="T17" fmla="*/ 20 h 22"/>
                  <a:gd name="T18" fmla="*/ 0 w 127"/>
                  <a:gd name="T19" fmla="*/ 20 h 22"/>
                  <a:gd name="T20" fmla="*/ 6 w 127"/>
                  <a:gd name="T21" fmla="*/ 16 h 22"/>
                  <a:gd name="T22" fmla="*/ 19 w 127"/>
                  <a:gd name="T23" fmla="*/ 12 h 22"/>
                  <a:gd name="T24" fmla="*/ 63 w 127"/>
                  <a:gd name="T25" fmla="*/ 4 h 22"/>
                  <a:gd name="T26" fmla="*/ 63 w 127"/>
                  <a:gd name="T27" fmla="*/ 4 h 22"/>
                  <a:gd name="T28" fmla="*/ 109 w 127"/>
                  <a:gd name="T29" fmla="*/ 0 h 22"/>
                  <a:gd name="T30" fmla="*/ 121 w 127"/>
                  <a:gd name="T31" fmla="*/ 0 h 22"/>
                  <a:gd name="T32" fmla="*/ 127 w 127"/>
                  <a:gd name="T33" fmla="*/ 2 h 22"/>
                  <a:gd name="T34" fmla="*/ 127 w 127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22">
                    <a:moveTo>
                      <a:pt x="127" y="2"/>
                    </a:moveTo>
                    <a:lnTo>
                      <a:pt x="127" y="2"/>
                    </a:lnTo>
                    <a:lnTo>
                      <a:pt x="123" y="4"/>
                    </a:lnTo>
                    <a:lnTo>
                      <a:pt x="109" y="8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21" y="22"/>
                    </a:lnTo>
                    <a:lnTo>
                      <a:pt x="6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9" y="12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109" y="0"/>
                    </a:lnTo>
                    <a:lnTo>
                      <a:pt x="121" y="0"/>
                    </a:lnTo>
                    <a:lnTo>
                      <a:pt x="127" y="2"/>
                    </a:lnTo>
                    <a:lnTo>
                      <a:pt x="127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58">
                <a:extLst>
                  <a:ext uri="{FF2B5EF4-FFF2-40B4-BE49-F238E27FC236}">
                    <a16:creationId xmlns:a16="http://schemas.microsoft.com/office/drawing/2014/main" id="{47F6105B-0E60-4468-A240-4673ECAB3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0163" y="4573588"/>
                <a:ext cx="196850" cy="34925"/>
              </a:xfrm>
              <a:custGeom>
                <a:avLst/>
                <a:gdLst>
                  <a:gd name="T0" fmla="*/ 124 w 124"/>
                  <a:gd name="T1" fmla="*/ 2 h 22"/>
                  <a:gd name="T2" fmla="*/ 124 w 124"/>
                  <a:gd name="T3" fmla="*/ 2 h 22"/>
                  <a:gd name="T4" fmla="*/ 120 w 124"/>
                  <a:gd name="T5" fmla="*/ 6 h 22"/>
                  <a:gd name="T6" fmla="*/ 108 w 124"/>
                  <a:gd name="T7" fmla="*/ 10 h 22"/>
                  <a:gd name="T8" fmla="*/ 64 w 124"/>
                  <a:gd name="T9" fmla="*/ 18 h 22"/>
                  <a:gd name="T10" fmla="*/ 64 w 124"/>
                  <a:gd name="T11" fmla="*/ 18 h 22"/>
                  <a:gd name="T12" fmla="*/ 18 w 124"/>
                  <a:gd name="T13" fmla="*/ 22 h 22"/>
                  <a:gd name="T14" fmla="*/ 4 w 124"/>
                  <a:gd name="T15" fmla="*/ 22 h 22"/>
                  <a:gd name="T16" fmla="*/ 0 w 124"/>
                  <a:gd name="T17" fmla="*/ 20 h 22"/>
                  <a:gd name="T18" fmla="*/ 0 w 124"/>
                  <a:gd name="T19" fmla="*/ 20 h 22"/>
                  <a:gd name="T20" fmla="*/ 4 w 124"/>
                  <a:gd name="T21" fmla="*/ 18 h 22"/>
                  <a:gd name="T22" fmla="*/ 18 w 124"/>
                  <a:gd name="T23" fmla="*/ 14 h 22"/>
                  <a:gd name="T24" fmla="*/ 62 w 124"/>
                  <a:gd name="T25" fmla="*/ 6 h 22"/>
                  <a:gd name="T26" fmla="*/ 62 w 124"/>
                  <a:gd name="T27" fmla="*/ 6 h 22"/>
                  <a:gd name="T28" fmla="*/ 106 w 124"/>
                  <a:gd name="T29" fmla="*/ 0 h 22"/>
                  <a:gd name="T30" fmla="*/ 120 w 124"/>
                  <a:gd name="T31" fmla="*/ 0 h 22"/>
                  <a:gd name="T32" fmla="*/ 124 w 124"/>
                  <a:gd name="T33" fmla="*/ 2 h 22"/>
                  <a:gd name="T34" fmla="*/ 124 w 124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2">
                    <a:moveTo>
                      <a:pt x="124" y="2"/>
                    </a:moveTo>
                    <a:lnTo>
                      <a:pt x="124" y="2"/>
                    </a:lnTo>
                    <a:lnTo>
                      <a:pt x="120" y="6"/>
                    </a:lnTo>
                    <a:lnTo>
                      <a:pt x="108" y="1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8"/>
                    </a:lnTo>
                    <a:lnTo>
                      <a:pt x="18" y="14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4" y="2"/>
                    </a:lnTo>
                    <a:lnTo>
                      <a:pt x="124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59">
                <a:extLst>
                  <a:ext uri="{FF2B5EF4-FFF2-40B4-BE49-F238E27FC236}">
                    <a16:creationId xmlns:a16="http://schemas.microsoft.com/office/drawing/2014/main" id="{030A8D31-93F8-49CB-9279-943CCB8D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6038" y="4443413"/>
                <a:ext cx="200025" cy="34925"/>
              </a:xfrm>
              <a:custGeom>
                <a:avLst/>
                <a:gdLst>
                  <a:gd name="T0" fmla="*/ 126 w 126"/>
                  <a:gd name="T1" fmla="*/ 2 h 22"/>
                  <a:gd name="T2" fmla="*/ 126 w 126"/>
                  <a:gd name="T3" fmla="*/ 2 h 22"/>
                  <a:gd name="T4" fmla="*/ 122 w 126"/>
                  <a:gd name="T5" fmla="*/ 4 h 22"/>
                  <a:gd name="T6" fmla="*/ 108 w 126"/>
                  <a:gd name="T7" fmla="*/ 8 h 22"/>
                  <a:gd name="T8" fmla="*/ 64 w 126"/>
                  <a:gd name="T9" fmla="*/ 16 h 22"/>
                  <a:gd name="T10" fmla="*/ 64 w 126"/>
                  <a:gd name="T11" fmla="*/ 16 h 22"/>
                  <a:gd name="T12" fmla="*/ 20 w 126"/>
                  <a:gd name="T13" fmla="*/ 22 h 22"/>
                  <a:gd name="T14" fmla="*/ 6 w 126"/>
                  <a:gd name="T15" fmla="*/ 22 h 22"/>
                  <a:gd name="T16" fmla="*/ 0 w 126"/>
                  <a:gd name="T17" fmla="*/ 20 h 22"/>
                  <a:gd name="T18" fmla="*/ 0 w 126"/>
                  <a:gd name="T19" fmla="*/ 20 h 22"/>
                  <a:gd name="T20" fmla="*/ 6 w 126"/>
                  <a:gd name="T21" fmla="*/ 16 h 22"/>
                  <a:gd name="T22" fmla="*/ 18 w 126"/>
                  <a:gd name="T23" fmla="*/ 12 h 22"/>
                  <a:gd name="T24" fmla="*/ 62 w 126"/>
                  <a:gd name="T25" fmla="*/ 4 h 22"/>
                  <a:gd name="T26" fmla="*/ 62 w 126"/>
                  <a:gd name="T27" fmla="*/ 4 h 22"/>
                  <a:gd name="T28" fmla="*/ 108 w 126"/>
                  <a:gd name="T29" fmla="*/ 0 h 22"/>
                  <a:gd name="T30" fmla="*/ 120 w 126"/>
                  <a:gd name="T31" fmla="*/ 0 h 22"/>
                  <a:gd name="T32" fmla="*/ 126 w 126"/>
                  <a:gd name="T33" fmla="*/ 2 h 22"/>
                  <a:gd name="T34" fmla="*/ 126 w 126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22">
                    <a:moveTo>
                      <a:pt x="126" y="2"/>
                    </a:moveTo>
                    <a:lnTo>
                      <a:pt x="126" y="2"/>
                    </a:lnTo>
                    <a:lnTo>
                      <a:pt x="122" y="4"/>
                    </a:lnTo>
                    <a:lnTo>
                      <a:pt x="108" y="8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20" y="22"/>
                    </a:lnTo>
                    <a:lnTo>
                      <a:pt x="6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8" y="1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26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0">
                <a:extLst>
                  <a:ext uri="{FF2B5EF4-FFF2-40B4-BE49-F238E27FC236}">
                    <a16:creationId xmlns:a16="http://schemas.microsoft.com/office/drawing/2014/main" id="{371E16B6-382D-4C7D-8E10-A06E8D74D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963" y="4308476"/>
                <a:ext cx="200025" cy="36513"/>
              </a:xfrm>
              <a:custGeom>
                <a:avLst/>
                <a:gdLst>
                  <a:gd name="T0" fmla="*/ 126 w 126"/>
                  <a:gd name="T1" fmla="*/ 2 h 23"/>
                  <a:gd name="T2" fmla="*/ 126 w 126"/>
                  <a:gd name="T3" fmla="*/ 2 h 23"/>
                  <a:gd name="T4" fmla="*/ 120 w 126"/>
                  <a:gd name="T5" fmla="*/ 6 h 23"/>
                  <a:gd name="T6" fmla="*/ 108 w 126"/>
                  <a:gd name="T7" fmla="*/ 10 h 23"/>
                  <a:gd name="T8" fmla="*/ 64 w 126"/>
                  <a:gd name="T9" fmla="*/ 18 h 23"/>
                  <a:gd name="T10" fmla="*/ 64 w 126"/>
                  <a:gd name="T11" fmla="*/ 18 h 23"/>
                  <a:gd name="T12" fmla="*/ 18 w 126"/>
                  <a:gd name="T13" fmla="*/ 23 h 23"/>
                  <a:gd name="T14" fmla="*/ 6 w 126"/>
                  <a:gd name="T15" fmla="*/ 23 h 23"/>
                  <a:gd name="T16" fmla="*/ 0 w 126"/>
                  <a:gd name="T17" fmla="*/ 21 h 23"/>
                  <a:gd name="T18" fmla="*/ 0 w 126"/>
                  <a:gd name="T19" fmla="*/ 21 h 23"/>
                  <a:gd name="T20" fmla="*/ 4 w 126"/>
                  <a:gd name="T21" fmla="*/ 18 h 23"/>
                  <a:gd name="T22" fmla="*/ 18 w 126"/>
                  <a:gd name="T23" fmla="*/ 14 h 23"/>
                  <a:gd name="T24" fmla="*/ 62 w 126"/>
                  <a:gd name="T25" fmla="*/ 6 h 23"/>
                  <a:gd name="T26" fmla="*/ 62 w 126"/>
                  <a:gd name="T27" fmla="*/ 6 h 23"/>
                  <a:gd name="T28" fmla="*/ 106 w 126"/>
                  <a:gd name="T29" fmla="*/ 0 h 23"/>
                  <a:gd name="T30" fmla="*/ 120 w 126"/>
                  <a:gd name="T31" fmla="*/ 0 h 23"/>
                  <a:gd name="T32" fmla="*/ 126 w 126"/>
                  <a:gd name="T33" fmla="*/ 2 h 23"/>
                  <a:gd name="T34" fmla="*/ 126 w 126"/>
                  <a:gd name="T3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23">
                    <a:moveTo>
                      <a:pt x="126" y="2"/>
                    </a:moveTo>
                    <a:lnTo>
                      <a:pt x="126" y="2"/>
                    </a:lnTo>
                    <a:lnTo>
                      <a:pt x="120" y="6"/>
                    </a:lnTo>
                    <a:lnTo>
                      <a:pt x="108" y="1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18" y="2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18" y="14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26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1">
                <a:extLst>
                  <a:ext uri="{FF2B5EF4-FFF2-40B4-BE49-F238E27FC236}">
                    <a16:creationId xmlns:a16="http://schemas.microsoft.com/office/drawing/2014/main" id="{CB9216B5-8D84-477C-BD40-A0860E3E9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188" y="4165601"/>
                <a:ext cx="196850" cy="34925"/>
              </a:xfrm>
              <a:custGeom>
                <a:avLst/>
                <a:gdLst>
                  <a:gd name="T0" fmla="*/ 124 w 124"/>
                  <a:gd name="T1" fmla="*/ 2 h 22"/>
                  <a:gd name="T2" fmla="*/ 124 w 124"/>
                  <a:gd name="T3" fmla="*/ 2 h 22"/>
                  <a:gd name="T4" fmla="*/ 120 w 124"/>
                  <a:gd name="T5" fmla="*/ 4 h 22"/>
                  <a:gd name="T6" fmla="*/ 108 w 124"/>
                  <a:gd name="T7" fmla="*/ 8 h 22"/>
                  <a:gd name="T8" fmla="*/ 64 w 124"/>
                  <a:gd name="T9" fmla="*/ 18 h 22"/>
                  <a:gd name="T10" fmla="*/ 64 w 124"/>
                  <a:gd name="T11" fmla="*/ 18 h 22"/>
                  <a:gd name="T12" fmla="*/ 18 w 124"/>
                  <a:gd name="T13" fmla="*/ 22 h 22"/>
                  <a:gd name="T14" fmla="*/ 4 w 124"/>
                  <a:gd name="T15" fmla="*/ 22 h 22"/>
                  <a:gd name="T16" fmla="*/ 0 w 124"/>
                  <a:gd name="T17" fmla="*/ 20 h 22"/>
                  <a:gd name="T18" fmla="*/ 0 w 124"/>
                  <a:gd name="T19" fmla="*/ 20 h 22"/>
                  <a:gd name="T20" fmla="*/ 4 w 124"/>
                  <a:gd name="T21" fmla="*/ 16 h 22"/>
                  <a:gd name="T22" fmla="*/ 18 w 124"/>
                  <a:gd name="T23" fmla="*/ 12 h 22"/>
                  <a:gd name="T24" fmla="*/ 62 w 124"/>
                  <a:gd name="T25" fmla="*/ 4 h 22"/>
                  <a:gd name="T26" fmla="*/ 62 w 124"/>
                  <a:gd name="T27" fmla="*/ 4 h 22"/>
                  <a:gd name="T28" fmla="*/ 106 w 124"/>
                  <a:gd name="T29" fmla="*/ 0 h 22"/>
                  <a:gd name="T30" fmla="*/ 120 w 124"/>
                  <a:gd name="T31" fmla="*/ 0 h 22"/>
                  <a:gd name="T32" fmla="*/ 124 w 124"/>
                  <a:gd name="T33" fmla="*/ 2 h 22"/>
                  <a:gd name="T34" fmla="*/ 124 w 124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2">
                    <a:moveTo>
                      <a:pt x="124" y="2"/>
                    </a:moveTo>
                    <a:lnTo>
                      <a:pt x="124" y="2"/>
                    </a:lnTo>
                    <a:lnTo>
                      <a:pt x="120" y="4"/>
                    </a:lnTo>
                    <a:lnTo>
                      <a:pt x="108" y="8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8" y="1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4" y="2"/>
                    </a:lnTo>
                    <a:lnTo>
                      <a:pt x="124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2">
                <a:extLst>
                  <a:ext uri="{FF2B5EF4-FFF2-40B4-BE49-F238E27FC236}">
                    <a16:creationId xmlns:a16="http://schemas.microsoft.com/office/drawing/2014/main" id="{D02195E9-801B-4DEE-87F2-00DEF1375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8588" y="4006851"/>
                <a:ext cx="200025" cy="34925"/>
              </a:xfrm>
              <a:custGeom>
                <a:avLst/>
                <a:gdLst>
                  <a:gd name="T0" fmla="*/ 126 w 126"/>
                  <a:gd name="T1" fmla="*/ 2 h 22"/>
                  <a:gd name="T2" fmla="*/ 126 w 126"/>
                  <a:gd name="T3" fmla="*/ 2 h 22"/>
                  <a:gd name="T4" fmla="*/ 120 w 126"/>
                  <a:gd name="T5" fmla="*/ 6 h 22"/>
                  <a:gd name="T6" fmla="*/ 108 w 126"/>
                  <a:gd name="T7" fmla="*/ 10 h 22"/>
                  <a:gd name="T8" fmla="*/ 64 w 126"/>
                  <a:gd name="T9" fmla="*/ 18 h 22"/>
                  <a:gd name="T10" fmla="*/ 64 w 126"/>
                  <a:gd name="T11" fmla="*/ 18 h 22"/>
                  <a:gd name="T12" fmla="*/ 20 w 126"/>
                  <a:gd name="T13" fmla="*/ 22 h 22"/>
                  <a:gd name="T14" fmla="*/ 6 w 126"/>
                  <a:gd name="T15" fmla="*/ 22 h 22"/>
                  <a:gd name="T16" fmla="*/ 0 w 126"/>
                  <a:gd name="T17" fmla="*/ 20 h 22"/>
                  <a:gd name="T18" fmla="*/ 0 w 126"/>
                  <a:gd name="T19" fmla="*/ 20 h 22"/>
                  <a:gd name="T20" fmla="*/ 4 w 126"/>
                  <a:gd name="T21" fmla="*/ 18 h 22"/>
                  <a:gd name="T22" fmla="*/ 18 w 126"/>
                  <a:gd name="T23" fmla="*/ 14 h 22"/>
                  <a:gd name="T24" fmla="*/ 62 w 126"/>
                  <a:gd name="T25" fmla="*/ 6 h 22"/>
                  <a:gd name="T26" fmla="*/ 62 w 126"/>
                  <a:gd name="T27" fmla="*/ 6 h 22"/>
                  <a:gd name="T28" fmla="*/ 106 w 126"/>
                  <a:gd name="T29" fmla="*/ 0 h 22"/>
                  <a:gd name="T30" fmla="*/ 120 w 126"/>
                  <a:gd name="T31" fmla="*/ 0 h 22"/>
                  <a:gd name="T32" fmla="*/ 126 w 126"/>
                  <a:gd name="T33" fmla="*/ 2 h 22"/>
                  <a:gd name="T34" fmla="*/ 126 w 126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22">
                    <a:moveTo>
                      <a:pt x="126" y="2"/>
                    </a:moveTo>
                    <a:lnTo>
                      <a:pt x="126" y="2"/>
                    </a:lnTo>
                    <a:lnTo>
                      <a:pt x="120" y="6"/>
                    </a:lnTo>
                    <a:lnTo>
                      <a:pt x="108" y="1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20" y="22"/>
                    </a:lnTo>
                    <a:lnTo>
                      <a:pt x="6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8"/>
                    </a:lnTo>
                    <a:lnTo>
                      <a:pt x="18" y="14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26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3">
                <a:extLst>
                  <a:ext uri="{FF2B5EF4-FFF2-40B4-BE49-F238E27FC236}">
                    <a16:creationId xmlns:a16="http://schemas.microsoft.com/office/drawing/2014/main" id="{4743FC92-618E-4868-A8E7-A45E9FA12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3832226"/>
                <a:ext cx="196850" cy="34925"/>
              </a:xfrm>
              <a:custGeom>
                <a:avLst/>
                <a:gdLst>
                  <a:gd name="T0" fmla="*/ 124 w 124"/>
                  <a:gd name="T1" fmla="*/ 2 h 22"/>
                  <a:gd name="T2" fmla="*/ 124 w 124"/>
                  <a:gd name="T3" fmla="*/ 2 h 22"/>
                  <a:gd name="T4" fmla="*/ 120 w 124"/>
                  <a:gd name="T5" fmla="*/ 4 h 22"/>
                  <a:gd name="T6" fmla="*/ 106 w 124"/>
                  <a:gd name="T7" fmla="*/ 8 h 22"/>
                  <a:gd name="T8" fmla="*/ 62 w 124"/>
                  <a:gd name="T9" fmla="*/ 16 h 22"/>
                  <a:gd name="T10" fmla="*/ 62 w 124"/>
                  <a:gd name="T11" fmla="*/ 16 h 22"/>
                  <a:gd name="T12" fmla="*/ 18 w 124"/>
                  <a:gd name="T13" fmla="*/ 22 h 22"/>
                  <a:gd name="T14" fmla="*/ 4 w 124"/>
                  <a:gd name="T15" fmla="*/ 22 h 22"/>
                  <a:gd name="T16" fmla="*/ 0 w 124"/>
                  <a:gd name="T17" fmla="*/ 20 h 22"/>
                  <a:gd name="T18" fmla="*/ 0 w 124"/>
                  <a:gd name="T19" fmla="*/ 20 h 22"/>
                  <a:gd name="T20" fmla="*/ 4 w 124"/>
                  <a:gd name="T21" fmla="*/ 16 h 22"/>
                  <a:gd name="T22" fmla="*/ 16 w 124"/>
                  <a:gd name="T23" fmla="*/ 12 h 22"/>
                  <a:gd name="T24" fmla="*/ 60 w 124"/>
                  <a:gd name="T25" fmla="*/ 4 h 22"/>
                  <a:gd name="T26" fmla="*/ 60 w 124"/>
                  <a:gd name="T27" fmla="*/ 4 h 22"/>
                  <a:gd name="T28" fmla="*/ 106 w 124"/>
                  <a:gd name="T29" fmla="*/ 0 h 22"/>
                  <a:gd name="T30" fmla="*/ 120 w 124"/>
                  <a:gd name="T31" fmla="*/ 0 h 22"/>
                  <a:gd name="T32" fmla="*/ 124 w 124"/>
                  <a:gd name="T33" fmla="*/ 2 h 22"/>
                  <a:gd name="T34" fmla="*/ 124 w 124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2">
                    <a:moveTo>
                      <a:pt x="124" y="2"/>
                    </a:moveTo>
                    <a:lnTo>
                      <a:pt x="124" y="2"/>
                    </a:lnTo>
                    <a:lnTo>
                      <a:pt x="120" y="4"/>
                    </a:lnTo>
                    <a:lnTo>
                      <a:pt x="106" y="8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6" y="12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4" y="2"/>
                    </a:lnTo>
                    <a:lnTo>
                      <a:pt x="124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F6FC83-07AF-41B9-AA0D-CB8AA1DA75B6}"/>
                </a:ext>
              </a:extLst>
            </p:cNvPr>
            <p:cNvGrpSpPr/>
            <p:nvPr/>
          </p:nvGrpSpPr>
          <p:grpSpPr>
            <a:xfrm>
              <a:off x="1331279" y="3414505"/>
              <a:ext cx="905291" cy="2953180"/>
              <a:chOff x="3300413" y="1947863"/>
              <a:chExt cx="981075" cy="3200400"/>
            </a:xfrm>
          </p:grpSpPr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34A2AA85-92DD-4FF4-9283-7792F9BC8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613" y="3619501"/>
                <a:ext cx="625475" cy="1509713"/>
              </a:xfrm>
              <a:custGeom>
                <a:avLst/>
                <a:gdLst>
                  <a:gd name="T0" fmla="*/ 394 w 394"/>
                  <a:gd name="T1" fmla="*/ 0 h 951"/>
                  <a:gd name="T2" fmla="*/ 366 w 394"/>
                  <a:gd name="T3" fmla="*/ 569 h 951"/>
                  <a:gd name="T4" fmla="*/ 286 w 394"/>
                  <a:gd name="T5" fmla="*/ 949 h 951"/>
                  <a:gd name="T6" fmla="*/ 248 w 394"/>
                  <a:gd name="T7" fmla="*/ 939 h 951"/>
                  <a:gd name="T8" fmla="*/ 278 w 394"/>
                  <a:gd name="T9" fmla="*/ 559 h 951"/>
                  <a:gd name="T10" fmla="*/ 216 w 394"/>
                  <a:gd name="T11" fmla="*/ 168 h 951"/>
                  <a:gd name="T12" fmla="*/ 158 w 394"/>
                  <a:gd name="T13" fmla="*/ 533 h 951"/>
                  <a:gd name="T14" fmla="*/ 34 w 394"/>
                  <a:gd name="T15" fmla="*/ 951 h 951"/>
                  <a:gd name="T16" fmla="*/ 0 w 394"/>
                  <a:gd name="T17" fmla="*/ 951 h 951"/>
                  <a:gd name="T18" fmla="*/ 60 w 394"/>
                  <a:gd name="T19" fmla="*/ 535 h 951"/>
                  <a:gd name="T20" fmla="*/ 44 w 394"/>
                  <a:gd name="T21" fmla="*/ 28 h 951"/>
                  <a:gd name="T22" fmla="*/ 394 w 394"/>
                  <a:gd name="T23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4" h="951">
                    <a:moveTo>
                      <a:pt x="394" y="0"/>
                    </a:moveTo>
                    <a:lnTo>
                      <a:pt x="366" y="569"/>
                    </a:lnTo>
                    <a:lnTo>
                      <a:pt x="286" y="949"/>
                    </a:lnTo>
                    <a:lnTo>
                      <a:pt x="248" y="939"/>
                    </a:lnTo>
                    <a:lnTo>
                      <a:pt x="278" y="559"/>
                    </a:lnTo>
                    <a:lnTo>
                      <a:pt x="216" y="168"/>
                    </a:lnTo>
                    <a:lnTo>
                      <a:pt x="158" y="533"/>
                    </a:lnTo>
                    <a:lnTo>
                      <a:pt x="34" y="951"/>
                    </a:lnTo>
                    <a:lnTo>
                      <a:pt x="0" y="951"/>
                    </a:lnTo>
                    <a:lnTo>
                      <a:pt x="60" y="535"/>
                    </a:lnTo>
                    <a:lnTo>
                      <a:pt x="44" y="28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E8607091-4542-4600-8703-32B4986D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463" y="2087563"/>
                <a:ext cx="835025" cy="1643063"/>
              </a:xfrm>
              <a:custGeom>
                <a:avLst/>
                <a:gdLst>
                  <a:gd name="T0" fmla="*/ 470 w 526"/>
                  <a:gd name="T1" fmla="*/ 12 h 1035"/>
                  <a:gd name="T2" fmla="*/ 432 w 526"/>
                  <a:gd name="T3" fmla="*/ 302 h 1035"/>
                  <a:gd name="T4" fmla="*/ 252 w 526"/>
                  <a:gd name="T5" fmla="*/ 477 h 1035"/>
                  <a:gd name="T6" fmla="*/ 90 w 526"/>
                  <a:gd name="T7" fmla="*/ 481 h 1035"/>
                  <a:gd name="T8" fmla="*/ 30 w 526"/>
                  <a:gd name="T9" fmla="*/ 583 h 1035"/>
                  <a:gd name="T10" fmla="*/ 54 w 526"/>
                  <a:gd name="T11" fmla="*/ 675 h 1035"/>
                  <a:gd name="T12" fmla="*/ 54 w 526"/>
                  <a:gd name="T13" fmla="*/ 675 h 1035"/>
                  <a:gd name="T14" fmla="*/ 60 w 526"/>
                  <a:gd name="T15" fmla="*/ 701 h 1035"/>
                  <a:gd name="T16" fmla="*/ 62 w 526"/>
                  <a:gd name="T17" fmla="*/ 727 h 1035"/>
                  <a:gd name="T18" fmla="*/ 64 w 526"/>
                  <a:gd name="T19" fmla="*/ 753 h 1035"/>
                  <a:gd name="T20" fmla="*/ 62 w 526"/>
                  <a:gd name="T21" fmla="*/ 779 h 1035"/>
                  <a:gd name="T22" fmla="*/ 60 w 526"/>
                  <a:gd name="T23" fmla="*/ 805 h 1035"/>
                  <a:gd name="T24" fmla="*/ 54 w 526"/>
                  <a:gd name="T25" fmla="*/ 829 h 1035"/>
                  <a:gd name="T26" fmla="*/ 46 w 526"/>
                  <a:gd name="T27" fmla="*/ 855 h 1035"/>
                  <a:gd name="T28" fmla="*/ 36 w 526"/>
                  <a:gd name="T29" fmla="*/ 879 h 1035"/>
                  <a:gd name="T30" fmla="*/ 0 w 526"/>
                  <a:gd name="T31" fmla="*/ 993 h 1035"/>
                  <a:gd name="T32" fmla="*/ 354 w 526"/>
                  <a:gd name="T33" fmla="*/ 1035 h 1035"/>
                  <a:gd name="T34" fmla="*/ 354 w 526"/>
                  <a:gd name="T35" fmla="*/ 1035 h 1035"/>
                  <a:gd name="T36" fmla="*/ 358 w 526"/>
                  <a:gd name="T37" fmla="*/ 945 h 1035"/>
                  <a:gd name="T38" fmla="*/ 360 w 526"/>
                  <a:gd name="T39" fmla="*/ 873 h 1035"/>
                  <a:gd name="T40" fmla="*/ 358 w 526"/>
                  <a:gd name="T41" fmla="*/ 815 h 1035"/>
                  <a:gd name="T42" fmla="*/ 356 w 526"/>
                  <a:gd name="T43" fmla="*/ 769 h 1035"/>
                  <a:gd name="T44" fmla="*/ 350 w 526"/>
                  <a:gd name="T45" fmla="*/ 727 h 1035"/>
                  <a:gd name="T46" fmla="*/ 342 w 526"/>
                  <a:gd name="T47" fmla="*/ 685 h 1035"/>
                  <a:gd name="T48" fmla="*/ 332 w 526"/>
                  <a:gd name="T49" fmla="*/ 641 h 1035"/>
                  <a:gd name="T50" fmla="*/ 316 w 526"/>
                  <a:gd name="T51" fmla="*/ 589 h 1035"/>
                  <a:gd name="T52" fmla="*/ 526 w 526"/>
                  <a:gd name="T53" fmla="*/ 318 h 1035"/>
                  <a:gd name="T54" fmla="*/ 526 w 526"/>
                  <a:gd name="T55" fmla="*/ 0 h 1035"/>
                  <a:gd name="T56" fmla="*/ 470 w 526"/>
                  <a:gd name="T57" fmla="*/ 12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6" h="1035">
                    <a:moveTo>
                      <a:pt x="470" y="12"/>
                    </a:moveTo>
                    <a:lnTo>
                      <a:pt x="432" y="302"/>
                    </a:lnTo>
                    <a:lnTo>
                      <a:pt x="252" y="477"/>
                    </a:lnTo>
                    <a:lnTo>
                      <a:pt x="90" y="481"/>
                    </a:lnTo>
                    <a:lnTo>
                      <a:pt x="30" y="583"/>
                    </a:lnTo>
                    <a:lnTo>
                      <a:pt x="54" y="675"/>
                    </a:lnTo>
                    <a:lnTo>
                      <a:pt x="54" y="675"/>
                    </a:lnTo>
                    <a:lnTo>
                      <a:pt x="60" y="701"/>
                    </a:lnTo>
                    <a:lnTo>
                      <a:pt x="62" y="727"/>
                    </a:lnTo>
                    <a:lnTo>
                      <a:pt x="64" y="753"/>
                    </a:lnTo>
                    <a:lnTo>
                      <a:pt x="62" y="779"/>
                    </a:lnTo>
                    <a:lnTo>
                      <a:pt x="60" y="805"/>
                    </a:lnTo>
                    <a:lnTo>
                      <a:pt x="54" y="829"/>
                    </a:lnTo>
                    <a:lnTo>
                      <a:pt x="46" y="855"/>
                    </a:lnTo>
                    <a:lnTo>
                      <a:pt x="36" y="879"/>
                    </a:lnTo>
                    <a:lnTo>
                      <a:pt x="0" y="993"/>
                    </a:lnTo>
                    <a:lnTo>
                      <a:pt x="354" y="1035"/>
                    </a:lnTo>
                    <a:lnTo>
                      <a:pt x="354" y="1035"/>
                    </a:lnTo>
                    <a:lnTo>
                      <a:pt x="358" y="945"/>
                    </a:lnTo>
                    <a:lnTo>
                      <a:pt x="360" y="873"/>
                    </a:lnTo>
                    <a:lnTo>
                      <a:pt x="358" y="815"/>
                    </a:lnTo>
                    <a:lnTo>
                      <a:pt x="356" y="769"/>
                    </a:lnTo>
                    <a:lnTo>
                      <a:pt x="350" y="727"/>
                    </a:lnTo>
                    <a:lnTo>
                      <a:pt x="342" y="685"/>
                    </a:lnTo>
                    <a:lnTo>
                      <a:pt x="332" y="641"/>
                    </a:lnTo>
                    <a:lnTo>
                      <a:pt x="316" y="589"/>
                    </a:lnTo>
                    <a:lnTo>
                      <a:pt x="526" y="318"/>
                    </a:lnTo>
                    <a:lnTo>
                      <a:pt x="526" y="0"/>
                    </a:lnTo>
                    <a:lnTo>
                      <a:pt x="470" y="12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6">
                <a:extLst>
                  <a:ext uri="{FF2B5EF4-FFF2-40B4-BE49-F238E27FC236}">
                    <a16:creationId xmlns:a16="http://schemas.microsoft.com/office/drawing/2014/main" id="{7451F2F0-9EF1-4029-95DB-18C88F339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338" y="2033588"/>
                <a:ext cx="365125" cy="858838"/>
              </a:xfrm>
              <a:custGeom>
                <a:avLst/>
                <a:gdLst>
                  <a:gd name="T0" fmla="*/ 230 w 230"/>
                  <a:gd name="T1" fmla="*/ 34 h 541"/>
                  <a:gd name="T2" fmla="*/ 230 w 230"/>
                  <a:gd name="T3" fmla="*/ 34 h 541"/>
                  <a:gd name="T4" fmla="*/ 226 w 230"/>
                  <a:gd name="T5" fmla="*/ 40 h 541"/>
                  <a:gd name="T6" fmla="*/ 220 w 230"/>
                  <a:gd name="T7" fmla="*/ 50 h 541"/>
                  <a:gd name="T8" fmla="*/ 202 w 230"/>
                  <a:gd name="T9" fmla="*/ 86 h 541"/>
                  <a:gd name="T10" fmla="*/ 158 w 230"/>
                  <a:gd name="T11" fmla="*/ 188 h 541"/>
                  <a:gd name="T12" fmla="*/ 98 w 230"/>
                  <a:gd name="T13" fmla="*/ 336 h 541"/>
                  <a:gd name="T14" fmla="*/ 106 w 230"/>
                  <a:gd name="T15" fmla="*/ 523 h 541"/>
                  <a:gd name="T16" fmla="*/ 0 w 230"/>
                  <a:gd name="T17" fmla="*/ 541 h 541"/>
                  <a:gd name="T18" fmla="*/ 0 w 230"/>
                  <a:gd name="T19" fmla="*/ 328 h 541"/>
                  <a:gd name="T20" fmla="*/ 184 w 230"/>
                  <a:gd name="T21" fmla="*/ 0 h 541"/>
                  <a:gd name="T22" fmla="*/ 230 w 230"/>
                  <a:gd name="T23" fmla="*/ 34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0" h="541">
                    <a:moveTo>
                      <a:pt x="230" y="34"/>
                    </a:moveTo>
                    <a:lnTo>
                      <a:pt x="230" y="34"/>
                    </a:lnTo>
                    <a:lnTo>
                      <a:pt x="226" y="40"/>
                    </a:lnTo>
                    <a:lnTo>
                      <a:pt x="220" y="50"/>
                    </a:lnTo>
                    <a:lnTo>
                      <a:pt x="202" y="86"/>
                    </a:lnTo>
                    <a:lnTo>
                      <a:pt x="158" y="188"/>
                    </a:lnTo>
                    <a:lnTo>
                      <a:pt x="98" y="336"/>
                    </a:lnTo>
                    <a:lnTo>
                      <a:pt x="106" y="523"/>
                    </a:lnTo>
                    <a:lnTo>
                      <a:pt x="0" y="541"/>
                    </a:lnTo>
                    <a:lnTo>
                      <a:pt x="0" y="328"/>
                    </a:lnTo>
                    <a:lnTo>
                      <a:pt x="184" y="0"/>
                    </a:lnTo>
                    <a:lnTo>
                      <a:pt x="230" y="34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66A56E82-CD53-4C39-9C8D-BE7D40195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2563813"/>
                <a:ext cx="203200" cy="325438"/>
              </a:xfrm>
              <a:custGeom>
                <a:avLst/>
                <a:gdLst>
                  <a:gd name="T0" fmla="*/ 94 w 128"/>
                  <a:gd name="T1" fmla="*/ 0 h 205"/>
                  <a:gd name="T2" fmla="*/ 126 w 128"/>
                  <a:gd name="T3" fmla="*/ 84 h 205"/>
                  <a:gd name="T4" fmla="*/ 126 w 128"/>
                  <a:gd name="T5" fmla="*/ 84 h 205"/>
                  <a:gd name="T6" fmla="*/ 128 w 128"/>
                  <a:gd name="T7" fmla="*/ 90 h 205"/>
                  <a:gd name="T8" fmla="*/ 128 w 128"/>
                  <a:gd name="T9" fmla="*/ 99 h 205"/>
                  <a:gd name="T10" fmla="*/ 128 w 128"/>
                  <a:gd name="T11" fmla="*/ 105 h 205"/>
                  <a:gd name="T12" fmla="*/ 126 w 128"/>
                  <a:gd name="T13" fmla="*/ 111 h 205"/>
                  <a:gd name="T14" fmla="*/ 122 w 128"/>
                  <a:gd name="T15" fmla="*/ 119 h 205"/>
                  <a:gd name="T16" fmla="*/ 118 w 128"/>
                  <a:gd name="T17" fmla="*/ 123 h 205"/>
                  <a:gd name="T18" fmla="*/ 112 w 128"/>
                  <a:gd name="T19" fmla="*/ 127 h 205"/>
                  <a:gd name="T20" fmla="*/ 106 w 128"/>
                  <a:gd name="T21" fmla="*/ 131 h 205"/>
                  <a:gd name="T22" fmla="*/ 94 w 128"/>
                  <a:gd name="T23" fmla="*/ 135 h 205"/>
                  <a:gd name="T24" fmla="*/ 100 w 128"/>
                  <a:gd name="T25" fmla="*/ 197 h 205"/>
                  <a:gd name="T26" fmla="*/ 14 w 128"/>
                  <a:gd name="T27" fmla="*/ 205 h 205"/>
                  <a:gd name="T28" fmla="*/ 0 w 128"/>
                  <a:gd name="T29" fmla="*/ 30 h 205"/>
                  <a:gd name="T30" fmla="*/ 94 w 128"/>
                  <a:gd name="T3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205">
                    <a:moveTo>
                      <a:pt x="94" y="0"/>
                    </a:moveTo>
                    <a:lnTo>
                      <a:pt x="126" y="84"/>
                    </a:lnTo>
                    <a:lnTo>
                      <a:pt x="126" y="84"/>
                    </a:lnTo>
                    <a:lnTo>
                      <a:pt x="128" y="90"/>
                    </a:lnTo>
                    <a:lnTo>
                      <a:pt x="128" y="99"/>
                    </a:lnTo>
                    <a:lnTo>
                      <a:pt x="128" y="105"/>
                    </a:lnTo>
                    <a:lnTo>
                      <a:pt x="126" y="111"/>
                    </a:lnTo>
                    <a:lnTo>
                      <a:pt x="122" y="119"/>
                    </a:lnTo>
                    <a:lnTo>
                      <a:pt x="118" y="123"/>
                    </a:lnTo>
                    <a:lnTo>
                      <a:pt x="112" y="127"/>
                    </a:lnTo>
                    <a:lnTo>
                      <a:pt x="106" y="131"/>
                    </a:lnTo>
                    <a:lnTo>
                      <a:pt x="94" y="135"/>
                    </a:lnTo>
                    <a:lnTo>
                      <a:pt x="100" y="197"/>
                    </a:lnTo>
                    <a:lnTo>
                      <a:pt x="14" y="205"/>
                    </a:lnTo>
                    <a:lnTo>
                      <a:pt x="0" y="3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619CAB8C-4FB0-4D1D-A325-2FE8C7320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528888"/>
                <a:ext cx="184150" cy="287338"/>
              </a:xfrm>
              <a:custGeom>
                <a:avLst/>
                <a:gdLst>
                  <a:gd name="T0" fmla="*/ 44 w 116"/>
                  <a:gd name="T1" fmla="*/ 181 h 181"/>
                  <a:gd name="T2" fmla="*/ 44 w 116"/>
                  <a:gd name="T3" fmla="*/ 181 h 181"/>
                  <a:gd name="T4" fmla="*/ 50 w 116"/>
                  <a:gd name="T5" fmla="*/ 175 h 181"/>
                  <a:gd name="T6" fmla="*/ 60 w 116"/>
                  <a:gd name="T7" fmla="*/ 163 h 181"/>
                  <a:gd name="T8" fmla="*/ 66 w 116"/>
                  <a:gd name="T9" fmla="*/ 155 h 181"/>
                  <a:gd name="T10" fmla="*/ 72 w 116"/>
                  <a:gd name="T11" fmla="*/ 145 h 181"/>
                  <a:gd name="T12" fmla="*/ 74 w 116"/>
                  <a:gd name="T13" fmla="*/ 137 h 181"/>
                  <a:gd name="T14" fmla="*/ 74 w 116"/>
                  <a:gd name="T15" fmla="*/ 127 h 181"/>
                  <a:gd name="T16" fmla="*/ 74 w 116"/>
                  <a:gd name="T17" fmla="*/ 127 h 181"/>
                  <a:gd name="T18" fmla="*/ 68 w 116"/>
                  <a:gd name="T19" fmla="*/ 123 h 181"/>
                  <a:gd name="T20" fmla="*/ 52 w 116"/>
                  <a:gd name="T21" fmla="*/ 115 h 181"/>
                  <a:gd name="T22" fmla="*/ 44 w 116"/>
                  <a:gd name="T23" fmla="*/ 108 h 181"/>
                  <a:gd name="T24" fmla="*/ 40 w 116"/>
                  <a:gd name="T25" fmla="*/ 102 h 181"/>
                  <a:gd name="T26" fmla="*/ 38 w 116"/>
                  <a:gd name="T27" fmla="*/ 96 h 181"/>
                  <a:gd name="T28" fmla="*/ 38 w 116"/>
                  <a:gd name="T29" fmla="*/ 94 h 181"/>
                  <a:gd name="T30" fmla="*/ 40 w 116"/>
                  <a:gd name="T31" fmla="*/ 92 h 181"/>
                  <a:gd name="T32" fmla="*/ 40 w 116"/>
                  <a:gd name="T33" fmla="*/ 92 h 181"/>
                  <a:gd name="T34" fmla="*/ 46 w 116"/>
                  <a:gd name="T35" fmla="*/ 88 h 181"/>
                  <a:gd name="T36" fmla="*/ 52 w 116"/>
                  <a:gd name="T37" fmla="*/ 88 h 181"/>
                  <a:gd name="T38" fmla="*/ 58 w 116"/>
                  <a:gd name="T39" fmla="*/ 88 h 181"/>
                  <a:gd name="T40" fmla="*/ 64 w 116"/>
                  <a:gd name="T41" fmla="*/ 92 h 181"/>
                  <a:gd name="T42" fmla="*/ 76 w 116"/>
                  <a:gd name="T43" fmla="*/ 98 h 181"/>
                  <a:gd name="T44" fmla="*/ 80 w 116"/>
                  <a:gd name="T45" fmla="*/ 102 h 181"/>
                  <a:gd name="T46" fmla="*/ 80 w 116"/>
                  <a:gd name="T47" fmla="*/ 102 h 181"/>
                  <a:gd name="T48" fmla="*/ 72 w 116"/>
                  <a:gd name="T49" fmla="*/ 82 h 181"/>
                  <a:gd name="T50" fmla="*/ 66 w 116"/>
                  <a:gd name="T51" fmla="*/ 66 h 181"/>
                  <a:gd name="T52" fmla="*/ 64 w 116"/>
                  <a:gd name="T53" fmla="*/ 60 h 181"/>
                  <a:gd name="T54" fmla="*/ 66 w 116"/>
                  <a:gd name="T55" fmla="*/ 54 h 181"/>
                  <a:gd name="T56" fmla="*/ 66 w 116"/>
                  <a:gd name="T57" fmla="*/ 54 h 181"/>
                  <a:gd name="T58" fmla="*/ 76 w 116"/>
                  <a:gd name="T59" fmla="*/ 54 h 181"/>
                  <a:gd name="T60" fmla="*/ 84 w 116"/>
                  <a:gd name="T61" fmla="*/ 52 h 181"/>
                  <a:gd name="T62" fmla="*/ 96 w 116"/>
                  <a:gd name="T63" fmla="*/ 48 h 181"/>
                  <a:gd name="T64" fmla="*/ 106 w 116"/>
                  <a:gd name="T65" fmla="*/ 42 h 181"/>
                  <a:gd name="T66" fmla="*/ 112 w 116"/>
                  <a:gd name="T67" fmla="*/ 34 h 181"/>
                  <a:gd name="T68" fmla="*/ 116 w 116"/>
                  <a:gd name="T69" fmla="*/ 30 h 181"/>
                  <a:gd name="T70" fmla="*/ 116 w 116"/>
                  <a:gd name="T71" fmla="*/ 26 h 181"/>
                  <a:gd name="T72" fmla="*/ 116 w 116"/>
                  <a:gd name="T73" fmla="*/ 20 h 181"/>
                  <a:gd name="T74" fmla="*/ 114 w 116"/>
                  <a:gd name="T75" fmla="*/ 14 h 181"/>
                  <a:gd name="T76" fmla="*/ 114 w 116"/>
                  <a:gd name="T77" fmla="*/ 14 h 181"/>
                  <a:gd name="T78" fmla="*/ 112 w 116"/>
                  <a:gd name="T79" fmla="*/ 12 h 181"/>
                  <a:gd name="T80" fmla="*/ 100 w 116"/>
                  <a:gd name="T81" fmla="*/ 6 h 181"/>
                  <a:gd name="T82" fmla="*/ 82 w 116"/>
                  <a:gd name="T83" fmla="*/ 2 h 181"/>
                  <a:gd name="T84" fmla="*/ 70 w 116"/>
                  <a:gd name="T85" fmla="*/ 0 h 181"/>
                  <a:gd name="T86" fmla="*/ 56 w 116"/>
                  <a:gd name="T87" fmla="*/ 0 h 181"/>
                  <a:gd name="T88" fmla="*/ 56 w 116"/>
                  <a:gd name="T89" fmla="*/ 0 h 181"/>
                  <a:gd name="T90" fmla="*/ 50 w 116"/>
                  <a:gd name="T91" fmla="*/ 2 h 181"/>
                  <a:gd name="T92" fmla="*/ 42 w 116"/>
                  <a:gd name="T93" fmla="*/ 4 h 181"/>
                  <a:gd name="T94" fmla="*/ 32 w 116"/>
                  <a:gd name="T95" fmla="*/ 12 h 181"/>
                  <a:gd name="T96" fmla="*/ 22 w 116"/>
                  <a:gd name="T97" fmla="*/ 22 h 181"/>
                  <a:gd name="T98" fmla="*/ 14 w 116"/>
                  <a:gd name="T99" fmla="*/ 36 h 181"/>
                  <a:gd name="T100" fmla="*/ 8 w 116"/>
                  <a:gd name="T101" fmla="*/ 48 h 181"/>
                  <a:gd name="T102" fmla="*/ 4 w 116"/>
                  <a:gd name="T103" fmla="*/ 60 h 181"/>
                  <a:gd name="T104" fmla="*/ 0 w 116"/>
                  <a:gd name="T105" fmla="*/ 70 h 181"/>
                  <a:gd name="T106" fmla="*/ 44 w 116"/>
                  <a:gd name="T107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81">
                    <a:moveTo>
                      <a:pt x="44" y="181"/>
                    </a:moveTo>
                    <a:lnTo>
                      <a:pt x="44" y="181"/>
                    </a:lnTo>
                    <a:lnTo>
                      <a:pt x="50" y="175"/>
                    </a:lnTo>
                    <a:lnTo>
                      <a:pt x="60" y="163"/>
                    </a:lnTo>
                    <a:lnTo>
                      <a:pt x="66" y="155"/>
                    </a:lnTo>
                    <a:lnTo>
                      <a:pt x="72" y="145"/>
                    </a:lnTo>
                    <a:lnTo>
                      <a:pt x="74" y="137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68" y="123"/>
                    </a:lnTo>
                    <a:lnTo>
                      <a:pt x="52" y="115"/>
                    </a:lnTo>
                    <a:lnTo>
                      <a:pt x="44" y="108"/>
                    </a:lnTo>
                    <a:lnTo>
                      <a:pt x="40" y="102"/>
                    </a:lnTo>
                    <a:lnTo>
                      <a:pt x="38" y="96"/>
                    </a:lnTo>
                    <a:lnTo>
                      <a:pt x="38" y="94"/>
                    </a:lnTo>
                    <a:lnTo>
                      <a:pt x="40" y="92"/>
                    </a:lnTo>
                    <a:lnTo>
                      <a:pt x="40" y="92"/>
                    </a:lnTo>
                    <a:lnTo>
                      <a:pt x="46" y="88"/>
                    </a:lnTo>
                    <a:lnTo>
                      <a:pt x="52" y="88"/>
                    </a:lnTo>
                    <a:lnTo>
                      <a:pt x="58" y="88"/>
                    </a:lnTo>
                    <a:lnTo>
                      <a:pt x="64" y="92"/>
                    </a:lnTo>
                    <a:lnTo>
                      <a:pt x="76" y="98"/>
                    </a:lnTo>
                    <a:lnTo>
                      <a:pt x="80" y="102"/>
                    </a:lnTo>
                    <a:lnTo>
                      <a:pt x="80" y="102"/>
                    </a:lnTo>
                    <a:lnTo>
                      <a:pt x="72" y="82"/>
                    </a:lnTo>
                    <a:lnTo>
                      <a:pt x="66" y="66"/>
                    </a:lnTo>
                    <a:lnTo>
                      <a:pt x="64" y="60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6" y="54"/>
                    </a:lnTo>
                    <a:lnTo>
                      <a:pt x="84" y="52"/>
                    </a:lnTo>
                    <a:lnTo>
                      <a:pt x="96" y="48"/>
                    </a:lnTo>
                    <a:lnTo>
                      <a:pt x="106" y="42"/>
                    </a:lnTo>
                    <a:lnTo>
                      <a:pt x="112" y="34"/>
                    </a:lnTo>
                    <a:lnTo>
                      <a:pt x="116" y="30"/>
                    </a:lnTo>
                    <a:lnTo>
                      <a:pt x="116" y="26"/>
                    </a:lnTo>
                    <a:lnTo>
                      <a:pt x="116" y="20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2" y="12"/>
                    </a:lnTo>
                    <a:lnTo>
                      <a:pt x="100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0" y="2"/>
                    </a:lnTo>
                    <a:lnTo>
                      <a:pt x="42" y="4"/>
                    </a:lnTo>
                    <a:lnTo>
                      <a:pt x="32" y="12"/>
                    </a:lnTo>
                    <a:lnTo>
                      <a:pt x="22" y="22"/>
                    </a:lnTo>
                    <a:lnTo>
                      <a:pt x="14" y="36"/>
                    </a:lnTo>
                    <a:lnTo>
                      <a:pt x="8" y="48"/>
                    </a:lnTo>
                    <a:lnTo>
                      <a:pt x="4" y="60"/>
                    </a:lnTo>
                    <a:lnTo>
                      <a:pt x="0" y="70"/>
                    </a:lnTo>
                    <a:lnTo>
                      <a:pt x="44" y="181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6D0E80F3-4D73-47A8-9C05-AF9FCF25E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413" y="2528888"/>
                <a:ext cx="574675" cy="1055688"/>
              </a:xfrm>
              <a:custGeom>
                <a:avLst/>
                <a:gdLst>
                  <a:gd name="T0" fmla="*/ 276 w 362"/>
                  <a:gd name="T1" fmla="*/ 2 h 665"/>
                  <a:gd name="T2" fmla="*/ 234 w 362"/>
                  <a:gd name="T3" fmla="*/ 4 h 665"/>
                  <a:gd name="T4" fmla="*/ 194 w 362"/>
                  <a:gd name="T5" fmla="*/ 20 h 665"/>
                  <a:gd name="T6" fmla="*/ 172 w 362"/>
                  <a:gd name="T7" fmla="*/ 38 h 665"/>
                  <a:gd name="T8" fmla="*/ 150 w 362"/>
                  <a:gd name="T9" fmla="*/ 74 h 665"/>
                  <a:gd name="T10" fmla="*/ 140 w 362"/>
                  <a:gd name="T11" fmla="*/ 117 h 665"/>
                  <a:gd name="T12" fmla="*/ 144 w 362"/>
                  <a:gd name="T13" fmla="*/ 151 h 665"/>
                  <a:gd name="T14" fmla="*/ 146 w 362"/>
                  <a:gd name="T15" fmla="*/ 201 h 665"/>
                  <a:gd name="T16" fmla="*/ 138 w 362"/>
                  <a:gd name="T17" fmla="*/ 219 h 665"/>
                  <a:gd name="T18" fmla="*/ 118 w 362"/>
                  <a:gd name="T19" fmla="*/ 243 h 665"/>
                  <a:gd name="T20" fmla="*/ 34 w 362"/>
                  <a:gd name="T21" fmla="*/ 329 h 665"/>
                  <a:gd name="T22" fmla="*/ 12 w 362"/>
                  <a:gd name="T23" fmla="*/ 369 h 665"/>
                  <a:gd name="T24" fmla="*/ 2 w 362"/>
                  <a:gd name="T25" fmla="*/ 413 h 665"/>
                  <a:gd name="T26" fmla="*/ 2 w 362"/>
                  <a:gd name="T27" fmla="*/ 443 h 665"/>
                  <a:gd name="T28" fmla="*/ 16 w 362"/>
                  <a:gd name="T29" fmla="*/ 479 h 665"/>
                  <a:gd name="T30" fmla="*/ 32 w 362"/>
                  <a:gd name="T31" fmla="*/ 499 h 665"/>
                  <a:gd name="T32" fmla="*/ 46 w 362"/>
                  <a:gd name="T33" fmla="*/ 519 h 665"/>
                  <a:gd name="T34" fmla="*/ 54 w 362"/>
                  <a:gd name="T35" fmla="*/ 579 h 665"/>
                  <a:gd name="T36" fmla="*/ 60 w 362"/>
                  <a:gd name="T37" fmla="*/ 603 h 665"/>
                  <a:gd name="T38" fmla="*/ 88 w 362"/>
                  <a:gd name="T39" fmla="*/ 639 h 665"/>
                  <a:gd name="T40" fmla="*/ 130 w 362"/>
                  <a:gd name="T41" fmla="*/ 657 h 665"/>
                  <a:gd name="T42" fmla="*/ 160 w 362"/>
                  <a:gd name="T43" fmla="*/ 663 h 665"/>
                  <a:gd name="T44" fmla="*/ 224 w 362"/>
                  <a:gd name="T45" fmla="*/ 661 h 665"/>
                  <a:gd name="T46" fmla="*/ 284 w 362"/>
                  <a:gd name="T47" fmla="*/ 643 h 665"/>
                  <a:gd name="T48" fmla="*/ 320 w 362"/>
                  <a:gd name="T49" fmla="*/ 619 h 665"/>
                  <a:gd name="T50" fmla="*/ 354 w 362"/>
                  <a:gd name="T51" fmla="*/ 565 h 665"/>
                  <a:gd name="T52" fmla="*/ 360 w 362"/>
                  <a:gd name="T53" fmla="*/ 503 h 665"/>
                  <a:gd name="T54" fmla="*/ 344 w 362"/>
                  <a:gd name="T55" fmla="*/ 465 h 665"/>
                  <a:gd name="T56" fmla="*/ 312 w 362"/>
                  <a:gd name="T57" fmla="*/ 423 h 665"/>
                  <a:gd name="T58" fmla="*/ 304 w 362"/>
                  <a:gd name="T59" fmla="*/ 393 h 665"/>
                  <a:gd name="T60" fmla="*/ 314 w 362"/>
                  <a:gd name="T61" fmla="*/ 369 h 665"/>
                  <a:gd name="T62" fmla="*/ 330 w 362"/>
                  <a:gd name="T63" fmla="*/ 335 h 665"/>
                  <a:gd name="T64" fmla="*/ 332 w 362"/>
                  <a:gd name="T65" fmla="*/ 295 h 665"/>
                  <a:gd name="T66" fmla="*/ 314 w 362"/>
                  <a:gd name="T67" fmla="*/ 261 h 665"/>
                  <a:gd name="T68" fmla="*/ 288 w 362"/>
                  <a:gd name="T69" fmla="*/ 243 h 665"/>
                  <a:gd name="T70" fmla="*/ 266 w 362"/>
                  <a:gd name="T71" fmla="*/ 223 h 665"/>
                  <a:gd name="T72" fmla="*/ 262 w 362"/>
                  <a:gd name="T73" fmla="*/ 197 h 665"/>
                  <a:gd name="T74" fmla="*/ 272 w 362"/>
                  <a:gd name="T75" fmla="*/ 185 h 665"/>
                  <a:gd name="T76" fmla="*/ 280 w 362"/>
                  <a:gd name="T77" fmla="*/ 175 h 665"/>
                  <a:gd name="T78" fmla="*/ 282 w 362"/>
                  <a:gd name="T79" fmla="*/ 153 h 665"/>
                  <a:gd name="T80" fmla="*/ 270 w 362"/>
                  <a:gd name="T81" fmla="*/ 133 h 665"/>
                  <a:gd name="T82" fmla="*/ 246 w 362"/>
                  <a:gd name="T83" fmla="*/ 96 h 665"/>
                  <a:gd name="T84" fmla="*/ 250 w 362"/>
                  <a:gd name="T85" fmla="*/ 80 h 665"/>
                  <a:gd name="T86" fmla="*/ 288 w 362"/>
                  <a:gd name="T87" fmla="*/ 4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2" h="665">
                    <a:moveTo>
                      <a:pt x="290" y="4"/>
                    </a:moveTo>
                    <a:lnTo>
                      <a:pt x="290" y="4"/>
                    </a:lnTo>
                    <a:lnTo>
                      <a:pt x="276" y="2"/>
                    </a:lnTo>
                    <a:lnTo>
                      <a:pt x="262" y="0"/>
                    </a:lnTo>
                    <a:lnTo>
                      <a:pt x="248" y="2"/>
                    </a:lnTo>
                    <a:lnTo>
                      <a:pt x="234" y="4"/>
                    </a:lnTo>
                    <a:lnTo>
                      <a:pt x="220" y="8"/>
                    </a:lnTo>
                    <a:lnTo>
                      <a:pt x="206" y="12"/>
                    </a:lnTo>
                    <a:lnTo>
                      <a:pt x="194" y="20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72" y="38"/>
                    </a:lnTo>
                    <a:lnTo>
                      <a:pt x="164" y="50"/>
                    </a:lnTo>
                    <a:lnTo>
                      <a:pt x="156" y="62"/>
                    </a:lnTo>
                    <a:lnTo>
                      <a:pt x="150" y="74"/>
                    </a:lnTo>
                    <a:lnTo>
                      <a:pt x="144" y="88"/>
                    </a:lnTo>
                    <a:lnTo>
                      <a:pt x="142" y="102"/>
                    </a:lnTo>
                    <a:lnTo>
                      <a:pt x="140" y="117"/>
                    </a:lnTo>
                    <a:lnTo>
                      <a:pt x="140" y="131"/>
                    </a:lnTo>
                    <a:lnTo>
                      <a:pt x="140" y="131"/>
                    </a:lnTo>
                    <a:lnTo>
                      <a:pt x="144" y="151"/>
                    </a:lnTo>
                    <a:lnTo>
                      <a:pt x="146" y="171"/>
                    </a:lnTo>
                    <a:lnTo>
                      <a:pt x="148" y="191"/>
                    </a:lnTo>
                    <a:lnTo>
                      <a:pt x="146" y="201"/>
                    </a:lnTo>
                    <a:lnTo>
                      <a:pt x="144" y="211"/>
                    </a:lnTo>
                    <a:lnTo>
                      <a:pt x="144" y="211"/>
                    </a:lnTo>
                    <a:lnTo>
                      <a:pt x="138" y="219"/>
                    </a:lnTo>
                    <a:lnTo>
                      <a:pt x="132" y="227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74" y="283"/>
                    </a:lnTo>
                    <a:lnTo>
                      <a:pt x="52" y="305"/>
                    </a:lnTo>
                    <a:lnTo>
                      <a:pt x="34" y="329"/>
                    </a:lnTo>
                    <a:lnTo>
                      <a:pt x="34" y="329"/>
                    </a:lnTo>
                    <a:lnTo>
                      <a:pt x="18" y="355"/>
                    </a:lnTo>
                    <a:lnTo>
                      <a:pt x="12" y="369"/>
                    </a:lnTo>
                    <a:lnTo>
                      <a:pt x="8" y="383"/>
                    </a:lnTo>
                    <a:lnTo>
                      <a:pt x="4" y="399"/>
                    </a:lnTo>
                    <a:lnTo>
                      <a:pt x="2" y="413"/>
                    </a:lnTo>
                    <a:lnTo>
                      <a:pt x="0" y="429"/>
                    </a:lnTo>
                    <a:lnTo>
                      <a:pt x="2" y="443"/>
                    </a:lnTo>
                    <a:lnTo>
                      <a:pt x="2" y="443"/>
                    </a:lnTo>
                    <a:lnTo>
                      <a:pt x="6" y="455"/>
                    </a:lnTo>
                    <a:lnTo>
                      <a:pt x="10" y="467"/>
                    </a:lnTo>
                    <a:lnTo>
                      <a:pt x="16" y="479"/>
                    </a:lnTo>
                    <a:lnTo>
                      <a:pt x="22" y="489"/>
                    </a:lnTo>
                    <a:lnTo>
                      <a:pt x="22" y="489"/>
                    </a:lnTo>
                    <a:lnTo>
                      <a:pt x="32" y="499"/>
                    </a:lnTo>
                    <a:lnTo>
                      <a:pt x="40" y="509"/>
                    </a:lnTo>
                    <a:lnTo>
                      <a:pt x="40" y="509"/>
                    </a:lnTo>
                    <a:lnTo>
                      <a:pt x="46" y="519"/>
                    </a:lnTo>
                    <a:lnTo>
                      <a:pt x="50" y="531"/>
                    </a:lnTo>
                    <a:lnTo>
                      <a:pt x="52" y="555"/>
                    </a:lnTo>
                    <a:lnTo>
                      <a:pt x="54" y="579"/>
                    </a:lnTo>
                    <a:lnTo>
                      <a:pt x="56" y="591"/>
                    </a:lnTo>
                    <a:lnTo>
                      <a:pt x="60" y="603"/>
                    </a:lnTo>
                    <a:lnTo>
                      <a:pt x="60" y="603"/>
                    </a:lnTo>
                    <a:lnTo>
                      <a:pt x="66" y="617"/>
                    </a:lnTo>
                    <a:lnTo>
                      <a:pt x="76" y="629"/>
                    </a:lnTo>
                    <a:lnTo>
                      <a:pt x="88" y="639"/>
                    </a:lnTo>
                    <a:lnTo>
                      <a:pt x="100" y="647"/>
                    </a:lnTo>
                    <a:lnTo>
                      <a:pt x="114" y="653"/>
                    </a:lnTo>
                    <a:lnTo>
                      <a:pt x="130" y="657"/>
                    </a:lnTo>
                    <a:lnTo>
                      <a:pt x="146" y="661"/>
                    </a:lnTo>
                    <a:lnTo>
                      <a:pt x="160" y="663"/>
                    </a:lnTo>
                    <a:lnTo>
                      <a:pt x="160" y="663"/>
                    </a:lnTo>
                    <a:lnTo>
                      <a:pt x="182" y="665"/>
                    </a:lnTo>
                    <a:lnTo>
                      <a:pt x="204" y="665"/>
                    </a:lnTo>
                    <a:lnTo>
                      <a:pt x="224" y="661"/>
                    </a:lnTo>
                    <a:lnTo>
                      <a:pt x="246" y="657"/>
                    </a:lnTo>
                    <a:lnTo>
                      <a:pt x="266" y="651"/>
                    </a:lnTo>
                    <a:lnTo>
                      <a:pt x="284" y="643"/>
                    </a:lnTo>
                    <a:lnTo>
                      <a:pt x="302" y="631"/>
                    </a:lnTo>
                    <a:lnTo>
                      <a:pt x="320" y="619"/>
                    </a:lnTo>
                    <a:lnTo>
                      <a:pt x="320" y="619"/>
                    </a:lnTo>
                    <a:lnTo>
                      <a:pt x="334" y="603"/>
                    </a:lnTo>
                    <a:lnTo>
                      <a:pt x="346" y="585"/>
                    </a:lnTo>
                    <a:lnTo>
                      <a:pt x="354" y="565"/>
                    </a:lnTo>
                    <a:lnTo>
                      <a:pt x="360" y="545"/>
                    </a:lnTo>
                    <a:lnTo>
                      <a:pt x="362" y="523"/>
                    </a:lnTo>
                    <a:lnTo>
                      <a:pt x="360" y="503"/>
                    </a:lnTo>
                    <a:lnTo>
                      <a:pt x="354" y="483"/>
                    </a:lnTo>
                    <a:lnTo>
                      <a:pt x="344" y="465"/>
                    </a:lnTo>
                    <a:lnTo>
                      <a:pt x="344" y="465"/>
                    </a:lnTo>
                    <a:lnTo>
                      <a:pt x="332" y="447"/>
                    </a:lnTo>
                    <a:lnTo>
                      <a:pt x="318" y="431"/>
                    </a:lnTo>
                    <a:lnTo>
                      <a:pt x="312" y="423"/>
                    </a:lnTo>
                    <a:lnTo>
                      <a:pt x="308" y="413"/>
                    </a:lnTo>
                    <a:lnTo>
                      <a:pt x="304" y="403"/>
                    </a:lnTo>
                    <a:lnTo>
                      <a:pt x="304" y="393"/>
                    </a:lnTo>
                    <a:lnTo>
                      <a:pt x="304" y="393"/>
                    </a:lnTo>
                    <a:lnTo>
                      <a:pt x="308" y="381"/>
                    </a:lnTo>
                    <a:lnTo>
                      <a:pt x="314" y="369"/>
                    </a:lnTo>
                    <a:lnTo>
                      <a:pt x="326" y="347"/>
                    </a:lnTo>
                    <a:lnTo>
                      <a:pt x="326" y="347"/>
                    </a:lnTo>
                    <a:lnTo>
                      <a:pt x="330" y="335"/>
                    </a:lnTo>
                    <a:lnTo>
                      <a:pt x="334" y="321"/>
                    </a:lnTo>
                    <a:lnTo>
                      <a:pt x="334" y="309"/>
                    </a:lnTo>
                    <a:lnTo>
                      <a:pt x="332" y="295"/>
                    </a:lnTo>
                    <a:lnTo>
                      <a:pt x="328" y="283"/>
                    </a:lnTo>
                    <a:lnTo>
                      <a:pt x="322" y="271"/>
                    </a:lnTo>
                    <a:lnTo>
                      <a:pt x="314" y="261"/>
                    </a:lnTo>
                    <a:lnTo>
                      <a:pt x="304" y="253"/>
                    </a:lnTo>
                    <a:lnTo>
                      <a:pt x="304" y="253"/>
                    </a:lnTo>
                    <a:lnTo>
                      <a:pt x="288" y="243"/>
                    </a:lnTo>
                    <a:lnTo>
                      <a:pt x="272" y="231"/>
                    </a:lnTo>
                    <a:lnTo>
                      <a:pt x="272" y="231"/>
                    </a:lnTo>
                    <a:lnTo>
                      <a:pt x="266" y="223"/>
                    </a:lnTo>
                    <a:lnTo>
                      <a:pt x="262" y="215"/>
                    </a:lnTo>
                    <a:lnTo>
                      <a:pt x="260" y="205"/>
                    </a:lnTo>
                    <a:lnTo>
                      <a:pt x="262" y="197"/>
                    </a:lnTo>
                    <a:lnTo>
                      <a:pt x="262" y="197"/>
                    </a:lnTo>
                    <a:lnTo>
                      <a:pt x="266" y="191"/>
                    </a:lnTo>
                    <a:lnTo>
                      <a:pt x="272" y="185"/>
                    </a:lnTo>
                    <a:lnTo>
                      <a:pt x="276" y="179"/>
                    </a:lnTo>
                    <a:lnTo>
                      <a:pt x="280" y="175"/>
                    </a:lnTo>
                    <a:lnTo>
                      <a:pt x="280" y="175"/>
                    </a:lnTo>
                    <a:lnTo>
                      <a:pt x="282" y="169"/>
                    </a:lnTo>
                    <a:lnTo>
                      <a:pt x="284" y="163"/>
                    </a:lnTo>
                    <a:lnTo>
                      <a:pt x="282" y="153"/>
                    </a:lnTo>
                    <a:lnTo>
                      <a:pt x="276" y="143"/>
                    </a:lnTo>
                    <a:lnTo>
                      <a:pt x="270" y="133"/>
                    </a:lnTo>
                    <a:lnTo>
                      <a:pt x="270" y="133"/>
                    </a:lnTo>
                    <a:lnTo>
                      <a:pt x="256" y="117"/>
                    </a:lnTo>
                    <a:lnTo>
                      <a:pt x="250" y="106"/>
                    </a:lnTo>
                    <a:lnTo>
                      <a:pt x="246" y="96"/>
                    </a:lnTo>
                    <a:lnTo>
                      <a:pt x="246" y="96"/>
                    </a:lnTo>
                    <a:lnTo>
                      <a:pt x="248" y="88"/>
                    </a:lnTo>
                    <a:lnTo>
                      <a:pt x="250" y="80"/>
                    </a:lnTo>
                    <a:lnTo>
                      <a:pt x="256" y="64"/>
                    </a:lnTo>
                    <a:lnTo>
                      <a:pt x="256" y="64"/>
                    </a:lnTo>
                    <a:lnTo>
                      <a:pt x="288" y="4"/>
                    </a:lnTo>
                    <a:lnTo>
                      <a:pt x="290" y="4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0">
                <a:extLst>
                  <a:ext uri="{FF2B5EF4-FFF2-40B4-BE49-F238E27FC236}">
                    <a16:creationId xmlns:a16="http://schemas.microsoft.com/office/drawing/2014/main" id="{42E0DF1D-6EF9-4092-898B-A4C3587F7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413" y="2528888"/>
                <a:ext cx="574675" cy="1055688"/>
              </a:xfrm>
              <a:custGeom>
                <a:avLst/>
                <a:gdLst>
                  <a:gd name="T0" fmla="*/ 276 w 362"/>
                  <a:gd name="T1" fmla="*/ 2 h 665"/>
                  <a:gd name="T2" fmla="*/ 234 w 362"/>
                  <a:gd name="T3" fmla="*/ 4 h 665"/>
                  <a:gd name="T4" fmla="*/ 194 w 362"/>
                  <a:gd name="T5" fmla="*/ 20 h 665"/>
                  <a:gd name="T6" fmla="*/ 172 w 362"/>
                  <a:gd name="T7" fmla="*/ 38 h 665"/>
                  <a:gd name="T8" fmla="*/ 150 w 362"/>
                  <a:gd name="T9" fmla="*/ 74 h 665"/>
                  <a:gd name="T10" fmla="*/ 140 w 362"/>
                  <a:gd name="T11" fmla="*/ 117 h 665"/>
                  <a:gd name="T12" fmla="*/ 144 w 362"/>
                  <a:gd name="T13" fmla="*/ 151 h 665"/>
                  <a:gd name="T14" fmla="*/ 146 w 362"/>
                  <a:gd name="T15" fmla="*/ 201 h 665"/>
                  <a:gd name="T16" fmla="*/ 138 w 362"/>
                  <a:gd name="T17" fmla="*/ 219 h 665"/>
                  <a:gd name="T18" fmla="*/ 118 w 362"/>
                  <a:gd name="T19" fmla="*/ 243 h 665"/>
                  <a:gd name="T20" fmla="*/ 34 w 362"/>
                  <a:gd name="T21" fmla="*/ 329 h 665"/>
                  <a:gd name="T22" fmla="*/ 12 w 362"/>
                  <a:gd name="T23" fmla="*/ 369 h 665"/>
                  <a:gd name="T24" fmla="*/ 2 w 362"/>
                  <a:gd name="T25" fmla="*/ 413 h 665"/>
                  <a:gd name="T26" fmla="*/ 2 w 362"/>
                  <a:gd name="T27" fmla="*/ 443 h 665"/>
                  <a:gd name="T28" fmla="*/ 16 w 362"/>
                  <a:gd name="T29" fmla="*/ 479 h 665"/>
                  <a:gd name="T30" fmla="*/ 32 w 362"/>
                  <a:gd name="T31" fmla="*/ 499 h 665"/>
                  <a:gd name="T32" fmla="*/ 46 w 362"/>
                  <a:gd name="T33" fmla="*/ 519 h 665"/>
                  <a:gd name="T34" fmla="*/ 54 w 362"/>
                  <a:gd name="T35" fmla="*/ 579 h 665"/>
                  <a:gd name="T36" fmla="*/ 60 w 362"/>
                  <a:gd name="T37" fmla="*/ 603 h 665"/>
                  <a:gd name="T38" fmla="*/ 88 w 362"/>
                  <a:gd name="T39" fmla="*/ 639 h 665"/>
                  <a:gd name="T40" fmla="*/ 130 w 362"/>
                  <a:gd name="T41" fmla="*/ 657 h 665"/>
                  <a:gd name="T42" fmla="*/ 160 w 362"/>
                  <a:gd name="T43" fmla="*/ 663 h 665"/>
                  <a:gd name="T44" fmla="*/ 224 w 362"/>
                  <a:gd name="T45" fmla="*/ 661 h 665"/>
                  <a:gd name="T46" fmla="*/ 284 w 362"/>
                  <a:gd name="T47" fmla="*/ 643 h 665"/>
                  <a:gd name="T48" fmla="*/ 320 w 362"/>
                  <a:gd name="T49" fmla="*/ 619 h 665"/>
                  <a:gd name="T50" fmla="*/ 354 w 362"/>
                  <a:gd name="T51" fmla="*/ 565 h 665"/>
                  <a:gd name="T52" fmla="*/ 360 w 362"/>
                  <a:gd name="T53" fmla="*/ 503 h 665"/>
                  <a:gd name="T54" fmla="*/ 344 w 362"/>
                  <a:gd name="T55" fmla="*/ 465 h 665"/>
                  <a:gd name="T56" fmla="*/ 312 w 362"/>
                  <a:gd name="T57" fmla="*/ 423 h 665"/>
                  <a:gd name="T58" fmla="*/ 304 w 362"/>
                  <a:gd name="T59" fmla="*/ 393 h 665"/>
                  <a:gd name="T60" fmla="*/ 314 w 362"/>
                  <a:gd name="T61" fmla="*/ 369 h 665"/>
                  <a:gd name="T62" fmla="*/ 330 w 362"/>
                  <a:gd name="T63" fmla="*/ 335 h 665"/>
                  <a:gd name="T64" fmla="*/ 332 w 362"/>
                  <a:gd name="T65" fmla="*/ 295 h 665"/>
                  <a:gd name="T66" fmla="*/ 314 w 362"/>
                  <a:gd name="T67" fmla="*/ 261 h 665"/>
                  <a:gd name="T68" fmla="*/ 288 w 362"/>
                  <a:gd name="T69" fmla="*/ 243 h 665"/>
                  <a:gd name="T70" fmla="*/ 266 w 362"/>
                  <a:gd name="T71" fmla="*/ 223 h 665"/>
                  <a:gd name="T72" fmla="*/ 262 w 362"/>
                  <a:gd name="T73" fmla="*/ 197 h 665"/>
                  <a:gd name="T74" fmla="*/ 272 w 362"/>
                  <a:gd name="T75" fmla="*/ 185 h 665"/>
                  <a:gd name="T76" fmla="*/ 280 w 362"/>
                  <a:gd name="T77" fmla="*/ 175 h 665"/>
                  <a:gd name="T78" fmla="*/ 282 w 362"/>
                  <a:gd name="T79" fmla="*/ 153 h 665"/>
                  <a:gd name="T80" fmla="*/ 270 w 362"/>
                  <a:gd name="T81" fmla="*/ 133 h 665"/>
                  <a:gd name="T82" fmla="*/ 246 w 362"/>
                  <a:gd name="T83" fmla="*/ 96 h 665"/>
                  <a:gd name="T84" fmla="*/ 250 w 362"/>
                  <a:gd name="T85" fmla="*/ 80 h 665"/>
                  <a:gd name="T86" fmla="*/ 288 w 362"/>
                  <a:gd name="T87" fmla="*/ 4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2" h="665">
                    <a:moveTo>
                      <a:pt x="290" y="4"/>
                    </a:moveTo>
                    <a:lnTo>
                      <a:pt x="290" y="4"/>
                    </a:lnTo>
                    <a:lnTo>
                      <a:pt x="276" y="2"/>
                    </a:lnTo>
                    <a:lnTo>
                      <a:pt x="262" y="0"/>
                    </a:lnTo>
                    <a:lnTo>
                      <a:pt x="248" y="2"/>
                    </a:lnTo>
                    <a:lnTo>
                      <a:pt x="234" y="4"/>
                    </a:lnTo>
                    <a:lnTo>
                      <a:pt x="220" y="8"/>
                    </a:lnTo>
                    <a:lnTo>
                      <a:pt x="206" y="12"/>
                    </a:lnTo>
                    <a:lnTo>
                      <a:pt x="194" y="20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72" y="38"/>
                    </a:lnTo>
                    <a:lnTo>
                      <a:pt x="164" y="50"/>
                    </a:lnTo>
                    <a:lnTo>
                      <a:pt x="156" y="62"/>
                    </a:lnTo>
                    <a:lnTo>
                      <a:pt x="150" y="74"/>
                    </a:lnTo>
                    <a:lnTo>
                      <a:pt x="144" y="88"/>
                    </a:lnTo>
                    <a:lnTo>
                      <a:pt x="142" y="102"/>
                    </a:lnTo>
                    <a:lnTo>
                      <a:pt x="140" y="117"/>
                    </a:lnTo>
                    <a:lnTo>
                      <a:pt x="140" y="131"/>
                    </a:lnTo>
                    <a:lnTo>
                      <a:pt x="140" y="131"/>
                    </a:lnTo>
                    <a:lnTo>
                      <a:pt x="144" y="151"/>
                    </a:lnTo>
                    <a:lnTo>
                      <a:pt x="146" y="171"/>
                    </a:lnTo>
                    <a:lnTo>
                      <a:pt x="148" y="191"/>
                    </a:lnTo>
                    <a:lnTo>
                      <a:pt x="146" y="201"/>
                    </a:lnTo>
                    <a:lnTo>
                      <a:pt x="144" y="211"/>
                    </a:lnTo>
                    <a:lnTo>
                      <a:pt x="144" y="211"/>
                    </a:lnTo>
                    <a:lnTo>
                      <a:pt x="138" y="219"/>
                    </a:lnTo>
                    <a:lnTo>
                      <a:pt x="132" y="227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74" y="283"/>
                    </a:lnTo>
                    <a:lnTo>
                      <a:pt x="52" y="305"/>
                    </a:lnTo>
                    <a:lnTo>
                      <a:pt x="34" y="329"/>
                    </a:lnTo>
                    <a:lnTo>
                      <a:pt x="34" y="329"/>
                    </a:lnTo>
                    <a:lnTo>
                      <a:pt x="18" y="355"/>
                    </a:lnTo>
                    <a:lnTo>
                      <a:pt x="12" y="369"/>
                    </a:lnTo>
                    <a:lnTo>
                      <a:pt x="8" y="383"/>
                    </a:lnTo>
                    <a:lnTo>
                      <a:pt x="4" y="399"/>
                    </a:lnTo>
                    <a:lnTo>
                      <a:pt x="2" y="413"/>
                    </a:lnTo>
                    <a:lnTo>
                      <a:pt x="0" y="429"/>
                    </a:lnTo>
                    <a:lnTo>
                      <a:pt x="2" y="443"/>
                    </a:lnTo>
                    <a:lnTo>
                      <a:pt x="2" y="443"/>
                    </a:lnTo>
                    <a:lnTo>
                      <a:pt x="6" y="455"/>
                    </a:lnTo>
                    <a:lnTo>
                      <a:pt x="10" y="467"/>
                    </a:lnTo>
                    <a:lnTo>
                      <a:pt x="16" y="479"/>
                    </a:lnTo>
                    <a:lnTo>
                      <a:pt x="22" y="489"/>
                    </a:lnTo>
                    <a:lnTo>
                      <a:pt x="22" y="489"/>
                    </a:lnTo>
                    <a:lnTo>
                      <a:pt x="32" y="499"/>
                    </a:lnTo>
                    <a:lnTo>
                      <a:pt x="40" y="509"/>
                    </a:lnTo>
                    <a:lnTo>
                      <a:pt x="40" y="509"/>
                    </a:lnTo>
                    <a:lnTo>
                      <a:pt x="46" y="519"/>
                    </a:lnTo>
                    <a:lnTo>
                      <a:pt x="50" y="531"/>
                    </a:lnTo>
                    <a:lnTo>
                      <a:pt x="52" y="555"/>
                    </a:lnTo>
                    <a:lnTo>
                      <a:pt x="54" y="579"/>
                    </a:lnTo>
                    <a:lnTo>
                      <a:pt x="56" y="591"/>
                    </a:lnTo>
                    <a:lnTo>
                      <a:pt x="60" y="603"/>
                    </a:lnTo>
                    <a:lnTo>
                      <a:pt x="60" y="603"/>
                    </a:lnTo>
                    <a:lnTo>
                      <a:pt x="66" y="617"/>
                    </a:lnTo>
                    <a:lnTo>
                      <a:pt x="76" y="629"/>
                    </a:lnTo>
                    <a:lnTo>
                      <a:pt x="88" y="639"/>
                    </a:lnTo>
                    <a:lnTo>
                      <a:pt x="100" y="647"/>
                    </a:lnTo>
                    <a:lnTo>
                      <a:pt x="114" y="653"/>
                    </a:lnTo>
                    <a:lnTo>
                      <a:pt x="130" y="657"/>
                    </a:lnTo>
                    <a:lnTo>
                      <a:pt x="146" y="661"/>
                    </a:lnTo>
                    <a:lnTo>
                      <a:pt x="160" y="663"/>
                    </a:lnTo>
                    <a:lnTo>
                      <a:pt x="160" y="663"/>
                    </a:lnTo>
                    <a:lnTo>
                      <a:pt x="182" y="665"/>
                    </a:lnTo>
                    <a:lnTo>
                      <a:pt x="204" y="665"/>
                    </a:lnTo>
                    <a:lnTo>
                      <a:pt x="224" y="661"/>
                    </a:lnTo>
                    <a:lnTo>
                      <a:pt x="246" y="657"/>
                    </a:lnTo>
                    <a:lnTo>
                      <a:pt x="266" y="651"/>
                    </a:lnTo>
                    <a:lnTo>
                      <a:pt x="284" y="643"/>
                    </a:lnTo>
                    <a:lnTo>
                      <a:pt x="302" y="631"/>
                    </a:lnTo>
                    <a:lnTo>
                      <a:pt x="320" y="619"/>
                    </a:lnTo>
                    <a:lnTo>
                      <a:pt x="320" y="619"/>
                    </a:lnTo>
                    <a:lnTo>
                      <a:pt x="334" y="603"/>
                    </a:lnTo>
                    <a:lnTo>
                      <a:pt x="346" y="585"/>
                    </a:lnTo>
                    <a:lnTo>
                      <a:pt x="354" y="565"/>
                    </a:lnTo>
                    <a:lnTo>
                      <a:pt x="360" y="545"/>
                    </a:lnTo>
                    <a:lnTo>
                      <a:pt x="362" y="523"/>
                    </a:lnTo>
                    <a:lnTo>
                      <a:pt x="360" y="503"/>
                    </a:lnTo>
                    <a:lnTo>
                      <a:pt x="354" y="483"/>
                    </a:lnTo>
                    <a:lnTo>
                      <a:pt x="344" y="465"/>
                    </a:lnTo>
                    <a:lnTo>
                      <a:pt x="344" y="465"/>
                    </a:lnTo>
                    <a:lnTo>
                      <a:pt x="332" y="447"/>
                    </a:lnTo>
                    <a:lnTo>
                      <a:pt x="318" y="431"/>
                    </a:lnTo>
                    <a:lnTo>
                      <a:pt x="312" y="423"/>
                    </a:lnTo>
                    <a:lnTo>
                      <a:pt x="308" y="413"/>
                    </a:lnTo>
                    <a:lnTo>
                      <a:pt x="304" y="403"/>
                    </a:lnTo>
                    <a:lnTo>
                      <a:pt x="304" y="393"/>
                    </a:lnTo>
                    <a:lnTo>
                      <a:pt x="304" y="393"/>
                    </a:lnTo>
                    <a:lnTo>
                      <a:pt x="308" y="381"/>
                    </a:lnTo>
                    <a:lnTo>
                      <a:pt x="314" y="369"/>
                    </a:lnTo>
                    <a:lnTo>
                      <a:pt x="326" y="347"/>
                    </a:lnTo>
                    <a:lnTo>
                      <a:pt x="326" y="347"/>
                    </a:lnTo>
                    <a:lnTo>
                      <a:pt x="330" y="335"/>
                    </a:lnTo>
                    <a:lnTo>
                      <a:pt x="334" y="321"/>
                    </a:lnTo>
                    <a:lnTo>
                      <a:pt x="334" y="309"/>
                    </a:lnTo>
                    <a:lnTo>
                      <a:pt x="332" y="295"/>
                    </a:lnTo>
                    <a:lnTo>
                      <a:pt x="328" y="283"/>
                    </a:lnTo>
                    <a:lnTo>
                      <a:pt x="322" y="271"/>
                    </a:lnTo>
                    <a:lnTo>
                      <a:pt x="314" y="261"/>
                    </a:lnTo>
                    <a:lnTo>
                      <a:pt x="304" y="253"/>
                    </a:lnTo>
                    <a:lnTo>
                      <a:pt x="304" y="253"/>
                    </a:lnTo>
                    <a:lnTo>
                      <a:pt x="288" y="243"/>
                    </a:lnTo>
                    <a:lnTo>
                      <a:pt x="272" y="231"/>
                    </a:lnTo>
                    <a:lnTo>
                      <a:pt x="272" y="231"/>
                    </a:lnTo>
                    <a:lnTo>
                      <a:pt x="266" y="223"/>
                    </a:lnTo>
                    <a:lnTo>
                      <a:pt x="262" y="215"/>
                    </a:lnTo>
                    <a:lnTo>
                      <a:pt x="260" y="205"/>
                    </a:lnTo>
                    <a:lnTo>
                      <a:pt x="262" y="197"/>
                    </a:lnTo>
                    <a:lnTo>
                      <a:pt x="262" y="197"/>
                    </a:lnTo>
                    <a:lnTo>
                      <a:pt x="266" y="191"/>
                    </a:lnTo>
                    <a:lnTo>
                      <a:pt x="272" y="185"/>
                    </a:lnTo>
                    <a:lnTo>
                      <a:pt x="276" y="179"/>
                    </a:lnTo>
                    <a:lnTo>
                      <a:pt x="280" y="175"/>
                    </a:lnTo>
                    <a:lnTo>
                      <a:pt x="280" y="175"/>
                    </a:lnTo>
                    <a:lnTo>
                      <a:pt x="282" y="169"/>
                    </a:lnTo>
                    <a:lnTo>
                      <a:pt x="284" y="163"/>
                    </a:lnTo>
                    <a:lnTo>
                      <a:pt x="282" y="153"/>
                    </a:lnTo>
                    <a:lnTo>
                      <a:pt x="276" y="143"/>
                    </a:lnTo>
                    <a:lnTo>
                      <a:pt x="270" y="133"/>
                    </a:lnTo>
                    <a:lnTo>
                      <a:pt x="270" y="133"/>
                    </a:lnTo>
                    <a:lnTo>
                      <a:pt x="256" y="117"/>
                    </a:lnTo>
                    <a:lnTo>
                      <a:pt x="250" y="106"/>
                    </a:lnTo>
                    <a:lnTo>
                      <a:pt x="246" y="96"/>
                    </a:lnTo>
                    <a:lnTo>
                      <a:pt x="246" y="96"/>
                    </a:lnTo>
                    <a:lnTo>
                      <a:pt x="248" y="88"/>
                    </a:lnTo>
                    <a:lnTo>
                      <a:pt x="250" y="80"/>
                    </a:lnTo>
                    <a:lnTo>
                      <a:pt x="256" y="64"/>
                    </a:lnTo>
                    <a:lnTo>
                      <a:pt x="256" y="64"/>
                    </a:lnTo>
                    <a:lnTo>
                      <a:pt x="288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1">
                <a:extLst>
                  <a:ext uri="{FF2B5EF4-FFF2-40B4-BE49-F238E27FC236}">
                    <a16:creationId xmlns:a16="http://schemas.microsoft.com/office/drawing/2014/main" id="{A8E2057B-BDF9-456E-98A6-9F05D37E7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5188" y="3663951"/>
                <a:ext cx="635000" cy="365125"/>
              </a:xfrm>
              <a:custGeom>
                <a:avLst/>
                <a:gdLst>
                  <a:gd name="T0" fmla="*/ 26 w 400"/>
                  <a:gd name="T1" fmla="*/ 0 h 230"/>
                  <a:gd name="T2" fmla="*/ 0 w 400"/>
                  <a:gd name="T3" fmla="*/ 198 h 230"/>
                  <a:gd name="T4" fmla="*/ 190 w 400"/>
                  <a:gd name="T5" fmla="*/ 230 h 230"/>
                  <a:gd name="T6" fmla="*/ 198 w 400"/>
                  <a:gd name="T7" fmla="*/ 150 h 230"/>
                  <a:gd name="T8" fmla="*/ 210 w 400"/>
                  <a:gd name="T9" fmla="*/ 228 h 230"/>
                  <a:gd name="T10" fmla="*/ 400 w 400"/>
                  <a:gd name="T11" fmla="*/ 228 h 230"/>
                  <a:gd name="T12" fmla="*/ 380 w 400"/>
                  <a:gd name="T13" fmla="*/ 42 h 230"/>
                  <a:gd name="T14" fmla="*/ 26 w 40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0" h="230">
                    <a:moveTo>
                      <a:pt x="26" y="0"/>
                    </a:moveTo>
                    <a:lnTo>
                      <a:pt x="0" y="198"/>
                    </a:lnTo>
                    <a:lnTo>
                      <a:pt x="190" y="230"/>
                    </a:lnTo>
                    <a:lnTo>
                      <a:pt x="198" y="150"/>
                    </a:lnTo>
                    <a:lnTo>
                      <a:pt x="210" y="228"/>
                    </a:lnTo>
                    <a:lnTo>
                      <a:pt x="400" y="228"/>
                    </a:lnTo>
                    <a:lnTo>
                      <a:pt x="38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20A6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2">
                <a:extLst>
                  <a:ext uri="{FF2B5EF4-FFF2-40B4-BE49-F238E27FC236}">
                    <a16:creationId xmlns:a16="http://schemas.microsoft.com/office/drawing/2014/main" id="{EFC68250-DD07-47AA-B052-0C5720A8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438" y="5103813"/>
                <a:ext cx="215900" cy="38100"/>
              </a:xfrm>
              <a:custGeom>
                <a:avLst/>
                <a:gdLst>
                  <a:gd name="T0" fmla="*/ 6 w 136"/>
                  <a:gd name="T1" fmla="*/ 0 h 24"/>
                  <a:gd name="T2" fmla="*/ 6 w 136"/>
                  <a:gd name="T3" fmla="*/ 0 h 24"/>
                  <a:gd name="T4" fmla="*/ 24 w 136"/>
                  <a:gd name="T5" fmla="*/ 0 h 24"/>
                  <a:gd name="T6" fmla="*/ 64 w 136"/>
                  <a:gd name="T7" fmla="*/ 2 h 24"/>
                  <a:gd name="T8" fmla="*/ 88 w 136"/>
                  <a:gd name="T9" fmla="*/ 4 h 24"/>
                  <a:gd name="T10" fmla="*/ 108 w 136"/>
                  <a:gd name="T11" fmla="*/ 6 h 24"/>
                  <a:gd name="T12" fmla="*/ 126 w 136"/>
                  <a:gd name="T13" fmla="*/ 10 h 24"/>
                  <a:gd name="T14" fmla="*/ 132 w 136"/>
                  <a:gd name="T15" fmla="*/ 14 h 24"/>
                  <a:gd name="T16" fmla="*/ 136 w 136"/>
                  <a:gd name="T17" fmla="*/ 16 h 24"/>
                  <a:gd name="T18" fmla="*/ 136 w 136"/>
                  <a:gd name="T19" fmla="*/ 16 h 24"/>
                  <a:gd name="T20" fmla="*/ 136 w 136"/>
                  <a:gd name="T21" fmla="*/ 20 h 24"/>
                  <a:gd name="T22" fmla="*/ 134 w 136"/>
                  <a:gd name="T23" fmla="*/ 22 h 24"/>
                  <a:gd name="T24" fmla="*/ 120 w 136"/>
                  <a:gd name="T25" fmla="*/ 24 h 24"/>
                  <a:gd name="T26" fmla="*/ 98 w 136"/>
                  <a:gd name="T27" fmla="*/ 24 h 24"/>
                  <a:gd name="T28" fmla="*/ 72 w 136"/>
                  <a:gd name="T29" fmla="*/ 24 h 24"/>
                  <a:gd name="T30" fmla="*/ 22 w 136"/>
                  <a:gd name="T31" fmla="*/ 20 h 24"/>
                  <a:gd name="T32" fmla="*/ 0 w 136"/>
                  <a:gd name="T33" fmla="*/ 18 h 24"/>
                  <a:gd name="T34" fmla="*/ 6 w 136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24">
                    <a:moveTo>
                      <a:pt x="6" y="0"/>
                    </a:moveTo>
                    <a:lnTo>
                      <a:pt x="6" y="0"/>
                    </a:lnTo>
                    <a:lnTo>
                      <a:pt x="24" y="0"/>
                    </a:lnTo>
                    <a:lnTo>
                      <a:pt x="64" y="2"/>
                    </a:lnTo>
                    <a:lnTo>
                      <a:pt x="88" y="4"/>
                    </a:lnTo>
                    <a:lnTo>
                      <a:pt x="108" y="6"/>
                    </a:lnTo>
                    <a:lnTo>
                      <a:pt x="126" y="10"/>
                    </a:lnTo>
                    <a:lnTo>
                      <a:pt x="132" y="14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36" y="20"/>
                    </a:lnTo>
                    <a:lnTo>
                      <a:pt x="134" y="22"/>
                    </a:lnTo>
                    <a:lnTo>
                      <a:pt x="120" y="24"/>
                    </a:lnTo>
                    <a:lnTo>
                      <a:pt x="98" y="24"/>
                    </a:lnTo>
                    <a:lnTo>
                      <a:pt x="72" y="24"/>
                    </a:lnTo>
                    <a:lnTo>
                      <a:pt x="22" y="20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3">
                <a:extLst>
                  <a:ext uri="{FF2B5EF4-FFF2-40B4-BE49-F238E27FC236}">
                    <a16:creationId xmlns:a16="http://schemas.microsoft.com/office/drawing/2014/main" id="{85A67B23-A920-4466-BEA5-66871CA9E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3" y="5097463"/>
                <a:ext cx="212725" cy="50800"/>
              </a:xfrm>
              <a:custGeom>
                <a:avLst/>
                <a:gdLst>
                  <a:gd name="T0" fmla="*/ 2 w 134"/>
                  <a:gd name="T1" fmla="*/ 12 h 32"/>
                  <a:gd name="T2" fmla="*/ 2 w 134"/>
                  <a:gd name="T3" fmla="*/ 12 h 32"/>
                  <a:gd name="T4" fmla="*/ 20 w 134"/>
                  <a:gd name="T5" fmla="*/ 8 h 32"/>
                  <a:gd name="T6" fmla="*/ 62 w 134"/>
                  <a:gd name="T7" fmla="*/ 2 h 32"/>
                  <a:gd name="T8" fmla="*/ 84 w 134"/>
                  <a:gd name="T9" fmla="*/ 0 h 32"/>
                  <a:gd name="T10" fmla="*/ 106 w 134"/>
                  <a:gd name="T11" fmla="*/ 0 h 32"/>
                  <a:gd name="T12" fmla="*/ 122 w 134"/>
                  <a:gd name="T13" fmla="*/ 2 h 32"/>
                  <a:gd name="T14" fmla="*/ 128 w 134"/>
                  <a:gd name="T15" fmla="*/ 2 h 32"/>
                  <a:gd name="T16" fmla="*/ 134 w 134"/>
                  <a:gd name="T17" fmla="*/ 6 h 32"/>
                  <a:gd name="T18" fmla="*/ 134 w 134"/>
                  <a:gd name="T19" fmla="*/ 6 h 32"/>
                  <a:gd name="T20" fmla="*/ 134 w 134"/>
                  <a:gd name="T21" fmla="*/ 8 h 32"/>
                  <a:gd name="T22" fmla="*/ 132 w 134"/>
                  <a:gd name="T23" fmla="*/ 10 h 32"/>
                  <a:gd name="T24" fmla="*/ 120 w 134"/>
                  <a:gd name="T25" fmla="*/ 16 h 32"/>
                  <a:gd name="T26" fmla="*/ 98 w 134"/>
                  <a:gd name="T27" fmla="*/ 20 h 32"/>
                  <a:gd name="T28" fmla="*/ 74 w 134"/>
                  <a:gd name="T29" fmla="*/ 24 h 32"/>
                  <a:gd name="T30" fmla="*/ 24 w 134"/>
                  <a:gd name="T31" fmla="*/ 30 h 32"/>
                  <a:gd name="T32" fmla="*/ 0 w 134"/>
                  <a:gd name="T33" fmla="*/ 32 h 32"/>
                  <a:gd name="T34" fmla="*/ 2 w 134"/>
                  <a:gd name="T35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32">
                    <a:moveTo>
                      <a:pt x="2" y="12"/>
                    </a:moveTo>
                    <a:lnTo>
                      <a:pt x="2" y="12"/>
                    </a:lnTo>
                    <a:lnTo>
                      <a:pt x="20" y="8"/>
                    </a:lnTo>
                    <a:lnTo>
                      <a:pt x="62" y="2"/>
                    </a:lnTo>
                    <a:lnTo>
                      <a:pt x="84" y="0"/>
                    </a:lnTo>
                    <a:lnTo>
                      <a:pt x="106" y="0"/>
                    </a:lnTo>
                    <a:lnTo>
                      <a:pt x="122" y="2"/>
                    </a:lnTo>
                    <a:lnTo>
                      <a:pt x="128" y="2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4" y="8"/>
                    </a:lnTo>
                    <a:lnTo>
                      <a:pt x="132" y="10"/>
                    </a:lnTo>
                    <a:lnTo>
                      <a:pt x="120" y="16"/>
                    </a:lnTo>
                    <a:lnTo>
                      <a:pt x="98" y="20"/>
                    </a:lnTo>
                    <a:lnTo>
                      <a:pt x="74" y="24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4">
                <a:extLst>
                  <a:ext uri="{FF2B5EF4-FFF2-40B4-BE49-F238E27FC236}">
                    <a16:creationId xmlns:a16="http://schemas.microsoft.com/office/drawing/2014/main" id="{CC83C407-3B65-4B36-A30A-AA403D42C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6963" y="3860801"/>
                <a:ext cx="200025" cy="79375"/>
              </a:xfrm>
              <a:custGeom>
                <a:avLst/>
                <a:gdLst>
                  <a:gd name="T0" fmla="*/ 126 w 126"/>
                  <a:gd name="T1" fmla="*/ 50 h 50"/>
                  <a:gd name="T2" fmla="*/ 126 w 126"/>
                  <a:gd name="T3" fmla="*/ 50 h 50"/>
                  <a:gd name="T4" fmla="*/ 108 w 126"/>
                  <a:gd name="T5" fmla="*/ 42 h 50"/>
                  <a:gd name="T6" fmla="*/ 64 w 126"/>
                  <a:gd name="T7" fmla="*/ 24 h 50"/>
                  <a:gd name="T8" fmla="*/ 64 w 126"/>
                  <a:gd name="T9" fmla="*/ 24 h 50"/>
                  <a:gd name="T10" fmla="*/ 20 w 126"/>
                  <a:gd name="T11" fmla="*/ 8 h 50"/>
                  <a:gd name="T12" fmla="*/ 0 w 126"/>
                  <a:gd name="T13" fmla="*/ 0 h 50"/>
                  <a:gd name="T14" fmla="*/ 0 w 126"/>
                  <a:gd name="T15" fmla="*/ 0 h 50"/>
                  <a:gd name="T16" fmla="*/ 20 w 126"/>
                  <a:gd name="T17" fmla="*/ 4 h 50"/>
                  <a:gd name="T18" fmla="*/ 20 w 126"/>
                  <a:gd name="T19" fmla="*/ 4 h 50"/>
                  <a:gd name="T20" fmla="*/ 40 w 126"/>
                  <a:gd name="T21" fmla="*/ 10 h 50"/>
                  <a:gd name="T22" fmla="*/ 66 w 126"/>
                  <a:gd name="T23" fmla="*/ 20 h 50"/>
                  <a:gd name="T24" fmla="*/ 66 w 126"/>
                  <a:gd name="T25" fmla="*/ 20 h 50"/>
                  <a:gd name="T26" fmla="*/ 90 w 126"/>
                  <a:gd name="T27" fmla="*/ 30 h 50"/>
                  <a:gd name="T28" fmla="*/ 110 w 126"/>
                  <a:gd name="T29" fmla="*/ 40 h 50"/>
                  <a:gd name="T30" fmla="*/ 110 w 126"/>
                  <a:gd name="T31" fmla="*/ 40 h 50"/>
                  <a:gd name="T32" fmla="*/ 126 w 126"/>
                  <a:gd name="T33" fmla="*/ 50 h 50"/>
                  <a:gd name="T34" fmla="*/ 126 w 126"/>
                  <a:gd name="T3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50">
                    <a:moveTo>
                      <a:pt x="126" y="50"/>
                    </a:moveTo>
                    <a:lnTo>
                      <a:pt x="126" y="50"/>
                    </a:lnTo>
                    <a:lnTo>
                      <a:pt x="108" y="42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20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40" y="1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90" y="30"/>
                    </a:lnTo>
                    <a:lnTo>
                      <a:pt x="110" y="40"/>
                    </a:lnTo>
                    <a:lnTo>
                      <a:pt x="110" y="40"/>
                    </a:lnTo>
                    <a:lnTo>
                      <a:pt x="126" y="50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5">
                <a:extLst>
                  <a:ext uri="{FF2B5EF4-FFF2-40B4-BE49-F238E27FC236}">
                    <a16:creationId xmlns:a16="http://schemas.microsoft.com/office/drawing/2014/main" id="{D6B10F7C-AE56-48CD-90D0-AFD9B1044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2013" y="3946526"/>
                <a:ext cx="311150" cy="47625"/>
              </a:xfrm>
              <a:custGeom>
                <a:avLst/>
                <a:gdLst>
                  <a:gd name="T0" fmla="*/ 196 w 196"/>
                  <a:gd name="T1" fmla="*/ 30 h 30"/>
                  <a:gd name="T2" fmla="*/ 196 w 196"/>
                  <a:gd name="T3" fmla="*/ 30 h 30"/>
                  <a:gd name="T4" fmla="*/ 168 w 196"/>
                  <a:gd name="T5" fmla="*/ 26 h 30"/>
                  <a:gd name="T6" fmla="*/ 168 w 196"/>
                  <a:gd name="T7" fmla="*/ 26 h 30"/>
                  <a:gd name="T8" fmla="*/ 136 w 196"/>
                  <a:gd name="T9" fmla="*/ 20 h 30"/>
                  <a:gd name="T10" fmla="*/ 98 w 196"/>
                  <a:gd name="T11" fmla="*/ 14 h 30"/>
                  <a:gd name="T12" fmla="*/ 98 w 196"/>
                  <a:gd name="T13" fmla="*/ 14 h 30"/>
                  <a:gd name="T14" fmla="*/ 30 w 196"/>
                  <a:gd name="T15" fmla="*/ 6 h 30"/>
                  <a:gd name="T16" fmla="*/ 30 w 196"/>
                  <a:gd name="T17" fmla="*/ 6 h 30"/>
                  <a:gd name="T18" fmla="*/ 0 w 196"/>
                  <a:gd name="T19" fmla="*/ 0 h 30"/>
                  <a:gd name="T20" fmla="*/ 0 w 196"/>
                  <a:gd name="T21" fmla="*/ 0 h 30"/>
                  <a:gd name="T22" fmla="*/ 30 w 196"/>
                  <a:gd name="T23" fmla="*/ 2 h 30"/>
                  <a:gd name="T24" fmla="*/ 30 w 196"/>
                  <a:gd name="T25" fmla="*/ 2 h 30"/>
                  <a:gd name="T26" fmla="*/ 62 w 196"/>
                  <a:gd name="T27" fmla="*/ 4 h 30"/>
                  <a:gd name="T28" fmla="*/ 100 w 196"/>
                  <a:gd name="T29" fmla="*/ 8 h 30"/>
                  <a:gd name="T30" fmla="*/ 100 w 196"/>
                  <a:gd name="T31" fmla="*/ 8 h 30"/>
                  <a:gd name="T32" fmla="*/ 138 w 196"/>
                  <a:gd name="T33" fmla="*/ 16 h 30"/>
                  <a:gd name="T34" fmla="*/ 168 w 196"/>
                  <a:gd name="T35" fmla="*/ 22 h 30"/>
                  <a:gd name="T36" fmla="*/ 168 w 196"/>
                  <a:gd name="T37" fmla="*/ 22 h 30"/>
                  <a:gd name="T38" fmla="*/ 190 w 196"/>
                  <a:gd name="T39" fmla="*/ 28 h 30"/>
                  <a:gd name="T40" fmla="*/ 196 w 196"/>
                  <a:gd name="T41" fmla="*/ 30 h 30"/>
                  <a:gd name="T42" fmla="*/ 196 w 196"/>
                  <a:gd name="T4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30">
                    <a:moveTo>
                      <a:pt x="196" y="30"/>
                    </a:moveTo>
                    <a:lnTo>
                      <a:pt x="196" y="30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36" y="20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62" y="4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38" y="16"/>
                    </a:lnTo>
                    <a:lnTo>
                      <a:pt x="168" y="22"/>
                    </a:lnTo>
                    <a:lnTo>
                      <a:pt x="168" y="22"/>
                    </a:lnTo>
                    <a:lnTo>
                      <a:pt x="190" y="28"/>
                    </a:lnTo>
                    <a:lnTo>
                      <a:pt x="196" y="30"/>
                    </a:lnTo>
                    <a:lnTo>
                      <a:pt x="196" y="3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6">
                <a:extLst>
                  <a:ext uri="{FF2B5EF4-FFF2-40B4-BE49-F238E27FC236}">
                    <a16:creationId xmlns:a16="http://schemas.microsoft.com/office/drawing/2014/main" id="{796FD4F5-1561-4751-868B-AAB79FCC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863" y="3978276"/>
                <a:ext cx="304800" cy="22225"/>
              </a:xfrm>
              <a:custGeom>
                <a:avLst/>
                <a:gdLst>
                  <a:gd name="T0" fmla="*/ 192 w 192"/>
                  <a:gd name="T1" fmla="*/ 2 h 14"/>
                  <a:gd name="T2" fmla="*/ 192 w 192"/>
                  <a:gd name="T3" fmla="*/ 2 h 14"/>
                  <a:gd name="T4" fmla="*/ 164 w 192"/>
                  <a:gd name="T5" fmla="*/ 4 h 14"/>
                  <a:gd name="T6" fmla="*/ 164 w 192"/>
                  <a:gd name="T7" fmla="*/ 4 h 14"/>
                  <a:gd name="T8" fmla="*/ 96 w 192"/>
                  <a:gd name="T9" fmla="*/ 8 h 14"/>
                  <a:gd name="T10" fmla="*/ 96 w 192"/>
                  <a:gd name="T11" fmla="*/ 8 h 14"/>
                  <a:gd name="T12" fmla="*/ 28 w 192"/>
                  <a:gd name="T13" fmla="*/ 12 h 14"/>
                  <a:gd name="T14" fmla="*/ 28 w 192"/>
                  <a:gd name="T15" fmla="*/ 12 h 14"/>
                  <a:gd name="T16" fmla="*/ 0 w 192"/>
                  <a:gd name="T17" fmla="*/ 14 h 14"/>
                  <a:gd name="T18" fmla="*/ 0 w 192"/>
                  <a:gd name="T19" fmla="*/ 14 h 14"/>
                  <a:gd name="T20" fmla="*/ 28 w 192"/>
                  <a:gd name="T21" fmla="*/ 8 h 14"/>
                  <a:gd name="T22" fmla="*/ 28 w 192"/>
                  <a:gd name="T23" fmla="*/ 8 h 14"/>
                  <a:gd name="T24" fmla="*/ 96 w 192"/>
                  <a:gd name="T25" fmla="*/ 2 h 14"/>
                  <a:gd name="T26" fmla="*/ 96 w 192"/>
                  <a:gd name="T27" fmla="*/ 2 h 14"/>
                  <a:gd name="T28" fmla="*/ 164 w 192"/>
                  <a:gd name="T29" fmla="*/ 0 h 14"/>
                  <a:gd name="T30" fmla="*/ 164 w 192"/>
                  <a:gd name="T31" fmla="*/ 0 h 14"/>
                  <a:gd name="T32" fmla="*/ 192 w 192"/>
                  <a:gd name="T33" fmla="*/ 2 h 14"/>
                  <a:gd name="T34" fmla="*/ 192 w 192"/>
                  <a:gd name="T3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14">
                    <a:moveTo>
                      <a:pt x="192" y="2"/>
                    </a:moveTo>
                    <a:lnTo>
                      <a:pt x="192" y="2"/>
                    </a:lnTo>
                    <a:lnTo>
                      <a:pt x="164" y="4"/>
                    </a:lnTo>
                    <a:lnTo>
                      <a:pt x="164" y="4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92" y="2"/>
                    </a:lnTo>
                    <a:lnTo>
                      <a:pt x="192" y="2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7">
                <a:extLst>
                  <a:ext uri="{FF2B5EF4-FFF2-40B4-BE49-F238E27FC236}">
                    <a16:creationId xmlns:a16="http://schemas.microsoft.com/office/drawing/2014/main" id="{4F78E264-16CB-46EF-BB39-FA74C9124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013" y="3752851"/>
                <a:ext cx="107950" cy="57150"/>
              </a:xfrm>
              <a:custGeom>
                <a:avLst/>
                <a:gdLst>
                  <a:gd name="T0" fmla="*/ 68 w 68"/>
                  <a:gd name="T1" fmla="*/ 32 h 36"/>
                  <a:gd name="T2" fmla="*/ 68 w 68"/>
                  <a:gd name="T3" fmla="*/ 32 h 36"/>
                  <a:gd name="T4" fmla="*/ 66 w 68"/>
                  <a:gd name="T5" fmla="*/ 34 h 36"/>
                  <a:gd name="T6" fmla="*/ 58 w 68"/>
                  <a:gd name="T7" fmla="*/ 36 h 36"/>
                  <a:gd name="T8" fmla="*/ 58 w 68"/>
                  <a:gd name="T9" fmla="*/ 36 h 36"/>
                  <a:gd name="T10" fmla="*/ 44 w 68"/>
                  <a:gd name="T11" fmla="*/ 36 h 36"/>
                  <a:gd name="T12" fmla="*/ 36 w 68"/>
                  <a:gd name="T13" fmla="*/ 36 h 36"/>
                  <a:gd name="T14" fmla="*/ 26 w 68"/>
                  <a:gd name="T15" fmla="*/ 32 h 36"/>
                  <a:gd name="T16" fmla="*/ 26 w 68"/>
                  <a:gd name="T17" fmla="*/ 32 h 36"/>
                  <a:gd name="T18" fmla="*/ 20 w 68"/>
                  <a:gd name="T19" fmla="*/ 28 h 36"/>
                  <a:gd name="T20" fmla="*/ 14 w 68"/>
                  <a:gd name="T21" fmla="*/ 22 h 36"/>
                  <a:gd name="T22" fmla="*/ 4 w 68"/>
                  <a:gd name="T23" fmla="*/ 12 h 36"/>
                  <a:gd name="T24" fmla="*/ 4 w 68"/>
                  <a:gd name="T25" fmla="*/ 12 h 36"/>
                  <a:gd name="T26" fmla="*/ 2 w 68"/>
                  <a:gd name="T27" fmla="*/ 4 h 36"/>
                  <a:gd name="T28" fmla="*/ 0 w 68"/>
                  <a:gd name="T29" fmla="*/ 0 h 36"/>
                  <a:gd name="T30" fmla="*/ 0 w 68"/>
                  <a:gd name="T31" fmla="*/ 0 h 36"/>
                  <a:gd name="T32" fmla="*/ 8 w 68"/>
                  <a:gd name="T33" fmla="*/ 10 h 36"/>
                  <a:gd name="T34" fmla="*/ 8 w 68"/>
                  <a:gd name="T35" fmla="*/ 10 h 36"/>
                  <a:gd name="T36" fmla="*/ 16 w 68"/>
                  <a:gd name="T37" fmla="*/ 20 h 36"/>
                  <a:gd name="T38" fmla="*/ 30 w 68"/>
                  <a:gd name="T39" fmla="*/ 28 h 36"/>
                  <a:gd name="T40" fmla="*/ 30 w 68"/>
                  <a:gd name="T41" fmla="*/ 28 h 36"/>
                  <a:gd name="T42" fmla="*/ 44 w 68"/>
                  <a:gd name="T43" fmla="*/ 32 h 36"/>
                  <a:gd name="T44" fmla="*/ 56 w 68"/>
                  <a:gd name="T45" fmla="*/ 32 h 36"/>
                  <a:gd name="T46" fmla="*/ 56 w 68"/>
                  <a:gd name="T47" fmla="*/ 32 h 36"/>
                  <a:gd name="T48" fmla="*/ 68 w 68"/>
                  <a:gd name="T49" fmla="*/ 32 h 36"/>
                  <a:gd name="T50" fmla="*/ 68 w 68"/>
                  <a:gd name="T51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36">
                    <a:moveTo>
                      <a:pt x="68" y="32"/>
                    </a:moveTo>
                    <a:lnTo>
                      <a:pt x="68" y="32"/>
                    </a:lnTo>
                    <a:lnTo>
                      <a:pt x="66" y="34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44" y="36"/>
                    </a:lnTo>
                    <a:lnTo>
                      <a:pt x="36" y="36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0" y="28"/>
                    </a:lnTo>
                    <a:lnTo>
                      <a:pt x="14" y="2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6" y="20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44" y="32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8">
                <a:extLst>
                  <a:ext uri="{FF2B5EF4-FFF2-40B4-BE49-F238E27FC236}">
                    <a16:creationId xmlns:a16="http://schemas.microsoft.com/office/drawing/2014/main" id="{C4122699-E677-46BB-A2EA-B7EBE7121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88" y="3816351"/>
                <a:ext cx="25400" cy="215900"/>
              </a:xfrm>
              <a:custGeom>
                <a:avLst/>
                <a:gdLst>
                  <a:gd name="T0" fmla="*/ 16 w 16"/>
                  <a:gd name="T1" fmla="*/ 136 h 136"/>
                  <a:gd name="T2" fmla="*/ 16 w 16"/>
                  <a:gd name="T3" fmla="*/ 136 h 136"/>
                  <a:gd name="T4" fmla="*/ 12 w 16"/>
                  <a:gd name="T5" fmla="*/ 116 h 136"/>
                  <a:gd name="T6" fmla="*/ 6 w 16"/>
                  <a:gd name="T7" fmla="*/ 68 h 136"/>
                  <a:gd name="T8" fmla="*/ 6 w 16"/>
                  <a:gd name="T9" fmla="*/ 68 h 136"/>
                  <a:gd name="T10" fmla="*/ 0 w 16"/>
                  <a:gd name="T11" fmla="*/ 20 h 136"/>
                  <a:gd name="T12" fmla="*/ 0 w 16"/>
                  <a:gd name="T13" fmla="*/ 0 h 136"/>
                  <a:gd name="T14" fmla="*/ 0 w 16"/>
                  <a:gd name="T15" fmla="*/ 0 h 136"/>
                  <a:gd name="T16" fmla="*/ 4 w 16"/>
                  <a:gd name="T17" fmla="*/ 20 h 136"/>
                  <a:gd name="T18" fmla="*/ 10 w 16"/>
                  <a:gd name="T19" fmla="*/ 68 h 136"/>
                  <a:gd name="T20" fmla="*/ 10 w 16"/>
                  <a:gd name="T21" fmla="*/ 68 h 136"/>
                  <a:gd name="T22" fmla="*/ 14 w 16"/>
                  <a:gd name="T23" fmla="*/ 116 h 136"/>
                  <a:gd name="T24" fmla="*/ 16 w 16"/>
                  <a:gd name="T25" fmla="*/ 136 h 136"/>
                  <a:gd name="T26" fmla="*/ 16 w 16"/>
                  <a:gd name="T2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36">
                    <a:moveTo>
                      <a:pt x="16" y="136"/>
                    </a:moveTo>
                    <a:lnTo>
                      <a:pt x="16" y="136"/>
                    </a:lnTo>
                    <a:lnTo>
                      <a:pt x="12" y="116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0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4" y="116"/>
                    </a:lnTo>
                    <a:lnTo>
                      <a:pt x="16" y="136"/>
                    </a:lnTo>
                    <a:lnTo>
                      <a:pt x="16" y="136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9">
                <a:extLst>
                  <a:ext uri="{FF2B5EF4-FFF2-40B4-BE49-F238E27FC236}">
                    <a16:creationId xmlns:a16="http://schemas.microsoft.com/office/drawing/2014/main" id="{7FD93BBA-BD05-48FF-9F07-786B500A9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038" y="4487863"/>
                <a:ext cx="73025" cy="22225"/>
              </a:xfrm>
              <a:custGeom>
                <a:avLst/>
                <a:gdLst>
                  <a:gd name="T0" fmla="*/ 0 w 46"/>
                  <a:gd name="T1" fmla="*/ 0 h 14"/>
                  <a:gd name="T2" fmla="*/ 0 w 46"/>
                  <a:gd name="T3" fmla="*/ 0 h 14"/>
                  <a:gd name="T4" fmla="*/ 8 w 46"/>
                  <a:gd name="T5" fmla="*/ 2 h 14"/>
                  <a:gd name="T6" fmla="*/ 24 w 46"/>
                  <a:gd name="T7" fmla="*/ 6 h 14"/>
                  <a:gd name="T8" fmla="*/ 24 w 46"/>
                  <a:gd name="T9" fmla="*/ 6 h 14"/>
                  <a:gd name="T10" fmla="*/ 40 w 46"/>
                  <a:gd name="T11" fmla="*/ 10 h 14"/>
                  <a:gd name="T12" fmla="*/ 46 w 46"/>
                  <a:gd name="T13" fmla="*/ 12 h 14"/>
                  <a:gd name="T14" fmla="*/ 46 w 46"/>
                  <a:gd name="T15" fmla="*/ 12 h 14"/>
                  <a:gd name="T16" fmla="*/ 38 w 46"/>
                  <a:gd name="T17" fmla="*/ 14 h 14"/>
                  <a:gd name="T18" fmla="*/ 22 w 46"/>
                  <a:gd name="T19" fmla="*/ 10 h 14"/>
                  <a:gd name="T20" fmla="*/ 22 w 46"/>
                  <a:gd name="T21" fmla="*/ 10 h 14"/>
                  <a:gd name="T22" fmla="*/ 6 w 46"/>
                  <a:gd name="T23" fmla="*/ 4 h 14"/>
                  <a:gd name="T24" fmla="*/ 0 w 46"/>
                  <a:gd name="T25" fmla="*/ 0 h 14"/>
                  <a:gd name="T26" fmla="*/ 0 w 46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14">
                    <a:moveTo>
                      <a:pt x="0" y="0"/>
                    </a:moveTo>
                    <a:lnTo>
                      <a:pt x="0" y="0"/>
                    </a:lnTo>
                    <a:lnTo>
                      <a:pt x="8" y="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40" y="10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38" y="14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A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0">
                <a:extLst>
                  <a:ext uri="{FF2B5EF4-FFF2-40B4-BE49-F238E27FC236}">
                    <a16:creationId xmlns:a16="http://schemas.microsoft.com/office/drawing/2014/main" id="{B7AC9858-5DDD-42EF-B2A7-C574A5B42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038" y="4481513"/>
                <a:ext cx="79375" cy="9525"/>
              </a:xfrm>
              <a:custGeom>
                <a:avLst/>
                <a:gdLst>
                  <a:gd name="T0" fmla="*/ 50 w 50"/>
                  <a:gd name="T1" fmla="*/ 2 h 6"/>
                  <a:gd name="T2" fmla="*/ 50 w 50"/>
                  <a:gd name="T3" fmla="*/ 2 h 6"/>
                  <a:gd name="T4" fmla="*/ 42 w 50"/>
                  <a:gd name="T5" fmla="*/ 4 h 6"/>
                  <a:gd name="T6" fmla="*/ 24 w 50"/>
                  <a:gd name="T7" fmla="*/ 6 h 6"/>
                  <a:gd name="T8" fmla="*/ 24 w 50"/>
                  <a:gd name="T9" fmla="*/ 6 h 6"/>
                  <a:gd name="T10" fmla="*/ 6 w 50"/>
                  <a:gd name="T11" fmla="*/ 4 h 6"/>
                  <a:gd name="T12" fmla="*/ 0 w 50"/>
                  <a:gd name="T13" fmla="*/ 0 h 6"/>
                  <a:gd name="T14" fmla="*/ 0 w 50"/>
                  <a:gd name="T15" fmla="*/ 0 h 6"/>
                  <a:gd name="T16" fmla="*/ 6 w 50"/>
                  <a:gd name="T17" fmla="*/ 0 h 6"/>
                  <a:gd name="T18" fmla="*/ 24 w 50"/>
                  <a:gd name="T19" fmla="*/ 0 h 6"/>
                  <a:gd name="T20" fmla="*/ 24 w 50"/>
                  <a:gd name="T21" fmla="*/ 0 h 6"/>
                  <a:gd name="T22" fmla="*/ 42 w 50"/>
                  <a:gd name="T23" fmla="*/ 0 h 6"/>
                  <a:gd name="T24" fmla="*/ 50 w 50"/>
                  <a:gd name="T25" fmla="*/ 2 h 6"/>
                  <a:gd name="T26" fmla="*/ 50 w 50"/>
                  <a:gd name="T2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6">
                    <a:moveTo>
                      <a:pt x="50" y="2"/>
                    </a:moveTo>
                    <a:lnTo>
                      <a:pt x="50" y="2"/>
                    </a:lnTo>
                    <a:lnTo>
                      <a:pt x="42" y="4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42" y="0"/>
                    </a:lnTo>
                    <a:lnTo>
                      <a:pt x="50" y="2"/>
                    </a:lnTo>
                    <a:lnTo>
                      <a:pt x="50" y="2"/>
                    </a:lnTo>
                    <a:close/>
                  </a:path>
                </a:pathLst>
              </a:custGeom>
              <a:solidFill>
                <a:srgbClr val="D3A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1">
                <a:extLst>
                  <a:ext uri="{FF2B5EF4-FFF2-40B4-BE49-F238E27FC236}">
                    <a16:creationId xmlns:a16="http://schemas.microsoft.com/office/drawing/2014/main" id="{F81598B8-F975-4933-BC67-81DAD0960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8" y="4494213"/>
                <a:ext cx="73025" cy="12700"/>
              </a:xfrm>
              <a:custGeom>
                <a:avLst/>
                <a:gdLst>
                  <a:gd name="T0" fmla="*/ 46 w 46"/>
                  <a:gd name="T1" fmla="*/ 0 h 8"/>
                  <a:gd name="T2" fmla="*/ 46 w 46"/>
                  <a:gd name="T3" fmla="*/ 0 h 8"/>
                  <a:gd name="T4" fmla="*/ 40 w 46"/>
                  <a:gd name="T5" fmla="*/ 4 h 8"/>
                  <a:gd name="T6" fmla="*/ 24 w 46"/>
                  <a:gd name="T7" fmla="*/ 8 h 8"/>
                  <a:gd name="T8" fmla="*/ 24 w 46"/>
                  <a:gd name="T9" fmla="*/ 8 h 8"/>
                  <a:gd name="T10" fmla="*/ 6 w 46"/>
                  <a:gd name="T11" fmla="*/ 8 h 8"/>
                  <a:gd name="T12" fmla="*/ 0 w 46"/>
                  <a:gd name="T13" fmla="*/ 8 h 8"/>
                  <a:gd name="T14" fmla="*/ 0 w 46"/>
                  <a:gd name="T15" fmla="*/ 8 h 8"/>
                  <a:gd name="T16" fmla="*/ 6 w 46"/>
                  <a:gd name="T17" fmla="*/ 6 h 8"/>
                  <a:gd name="T18" fmla="*/ 22 w 46"/>
                  <a:gd name="T19" fmla="*/ 2 h 8"/>
                  <a:gd name="T20" fmla="*/ 22 w 46"/>
                  <a:gd name="T21" fmla="*/ 2 h 8"/>
                  <a:gd name="T22" fmla="*/ 38 w 46"/>
                  <a:gd name="T23" fmla="*/ 0 h 8"/>
                  <a:gd name="T24" fmla="*/ 46 w 46"/>
                  <a:gd name="T25" fmla="*/ 0 h 8"/>
                  <a:gd name="T26" fmla="*/ 46 w 46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8">
                    <a:moveTo>
                      <a:pt x="46" y="0"/>
                    </a:moveTo>
                    <a:lnTo>
                      <a:pt x="46" y="0"/>
                    </a:lnTo>
                    <a:lnTo>
                      <a:pt x="40" y="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6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D3A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2">
                <a:extLst>
                  <a:ext uri="{FF2B5EF4-FFF2-40B4-BE49-F238E27FC236}">
                    <a16:creationId xmlns:a16="http://schemas.microsoft.com/office/drawing/2014/main" id="{CAE3DAEE-1778-4A52-8413-BB509D600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338" y="4478338"/>
                <a:ext cx="47625" cy="19050"/>
              </a:xfrm>
              <a:custGeom>
                <a:avLst/>
                <a:gdLst>
                  <a:gd name="T0" fmla="*/ 30 w 30"/>
                  <a:gd name="T1" fmla="*/ 0 h 12"/>
                  <a:gd name="T2" fmla="*/ 30 w 30"/>
                  <a:gd name="T3" fmla="*/ 0 h 12"/>
                  <a:gd name="T4" fmla="*/ 26 w 30"/>
                  <a:gd name="T5" fmla="*/ 2 h 12"/>
                  <a:gd name="T6" fmla="*/ 16 w 30"/>
                  <a:gd name="T7" fmla="*/ 8 h 12"/>
                  <a:gd name="T8" fmla="*/ 16 w 30"/>
                  <a:gd name="T9" fmla="*/ 8 h 12"/>
                  <a:gd name="T10" fmla="*/ 4 w 30"/>
                  <a:gd name="T11" fmla="*/ 12 h 12"/>
                  <a:gd name="T12" fmla="*/ 0 w 30"/>
                  <a:gd name="T13" fmla="*/ 12 h 12"/>
                  <a:gd name="T14" fmla="*/ 0 w 30"/>
                  <a:gd name="T15" fmla="*/ 12 h 12"/>
                  <a:gd name="T16" fmla="*/ 4 w 30"/>
                  <a:gd name="T17" fmla="*/ 8 h 12"/>
                  <a:gd name="T18" fmla="*/ 14 w 30"/>
                  <a:gd name="T19" fmla="*/ 4 h 12"/>
                  <a:gd name="T20" fmla="*/ 14 w 30"/>
                  <a:gd name="T21" fmla="*/ 4 h 12"/>
                  <a:gd name="T22" fmla="*/ 24 w 30"/>
                  <a:gd name="T23" fmla="*/ 0 h 12"/>
                  <a:gd name="T24" fmla="*/ 30 w 30"/>
                  <a:gd name="T25" fmla="*/ 0 h 12"/>
                  <a:gd name="T26" fmla="*/ 30 w 30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0"/>
                    </a:moveTo>
                    <a:lnTo>
                      <a:pt x="30" y="0"/>
                    </a:lnTo>
                    <a:lnTo>
                      <a:pt x="26" y="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3A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3">
                <a:extLst>
                  <a:ext uri="{FF2B5EF4-FFF2-40B4-BE49-F238E27FC236}">
                    <a16:creationId xmlns:a16="http://schemas.microsoft.com/office/drawing/2014/main" id="{5BE69129-5F4F-473B-94B6-48714CF6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8" y="1947863"/>
                <a:ext cx="146050" cy="139700"/>
              </a:xfrm>
              <a:custGeom>
                <a:avLst/>
                <a:gdLst>
                  <a:gd name="T0" fmla="*/ 36 w 92"/>
                  <a:gd name="T1" fmla="*/ 88 h 88"/>
                  <a:gd name="T2" fmla="*/ 36 w 92"/>
                  <a:gd name="T3" fmla="*/ 88 h 88"/>
                  <a:gd name="T4" fmla="*/ 62 w 92"/>
                  <a:gd name="T5" fmla="*/ 74 h 88"/>
                  <a:gd name="T6" fmla="*/ 78 w 92"/>
                  <a:gd name="T7" fmla="*/ 64 h 88"/>
                  <a:gd name="T8" fmla="*/ 86 w 92"/>
                  <a:gd name="T9" fmla="*/ 58 h 88"/>
                  <a:gd name="T10" fmla="*/ 86 w 92"/>
                  <a:gd name="T11" fmla="*/ 58 h 88"/>
                  <a:gd name="T12" fmla="*/ 84 w 92"/>
                  <a:gd name="T13" fmla="*/ 56 h 88"/>
                  <a:gd name="T14" fmla="*/ 80 w 92"/>
                  <a:gd name="T15" fmla="*/ 54 h 88"/>
                  <a:gd name="T16" fmla="*/ 70 w 92"/>
                  <a:gd name="T17" fmla="*/ 56 h 88"/>
                  <a:gd name="T18" fmla="*/ 56 w 92"/>
                  <a:gd name="T19" fmla="*/ 62 h 88"/>
                  <a:gd name="T20" fmla="*/ 56 w 92"/>
                  <a:gd name="T21" fmla="*/ 62 h 88"/>
                  <a:gd name="T22" fmla="*/ 76 w 92"/>
                  <a:gd name="T23" fmla="*/ 40 h 88"/>
                  <a:gd name="T24" fmla="*/ 88 w 92"/>
                  <a:gd name="T25" fmla="*/ 22 h 88"/>
                  <a:gd name="T26" fmla="*/ 92 w 92"/>
                  <a:gd name="T27" fmla="*/ 16 h 88"/>
                  <a:gd name="T28" fmla="*/ 92 w 92"/>
                  <a:gd name="T29" fmla="*/ 12 h 88"/>
                  <a:gd name="T30" fmla="*/ 92 w 92"/>
                  <a:gd name="T31" fmla="*/ 12 h 88"/>
                  <a:gd name="T32" fmla="*/ 90 w 92"/>
                  <a:gd name="T33" fmla="*/ 12 h 88"/>
                  <a:gd name="T34" fmla="*/ 86 w 92"/>
                  <a:gd name="T35" fmla="*/ 14 h 88"/>
                  <a:gd name="T36" fmla="*/ 76 w 92"/>
                  <a:gd name="T37" fmla="*/ 20 h 88"/>
                  <a:gd name="T38" fmla="*/ 62 w 92"/>
                  <a:gd name="T39" fmla="*/ 30 h 88"/>
                  <a:gd name="T40" fmla="*/ 62 w 92"/>
                  <a:gd name="T41" fmla="*/ 30 h 88"/>
                  <a:gd name="T42" fmla="*/ 70 w 92"/>
                  <a:gd name="T43" fmla="*/ 18 h 88"/>
                  <a:gd name="T44" fmla="*/ 74 w 92"/>
                  <a:gd name="T45" fmla="*/ 6 h 88"/>
                  <a:gd name="T46" fmla="*/ 74 w 92"/>
                  <a:gd name="T47" fmla="*/ 2 h 88"/>
                  <a:gd name="T48" fmla="*/ 74 w 92"/>
                  <a:gd name="T49" fmla="*/ 0 h 88"/>
                  <a:gd name="T50" fmla="*/ 74 w 92"/>
                  <a:gd name="T51" fmla="*/ 0 h 88"/>
                  <a:gd name="T52" fmla="*/ 70 w 92"/>
                  <a:gd name="T53" fmla="*/ 0 h 88"/>
                  <a:gd name="T54" fmla="*/ 68 w 92"/>
                  <a:gd name="T55" fmla="*/ 2 h 88"/>
                  <a:gd name="T56" fmla="*/ 58 w 92"/>
                  <a:gd name="T57" fmla="*/ 10 h 88"/>
                  <a:gd name="T58" fmla="*/ 46 w 92"/>
                  <a:gd name="T59" fmla="*/ 24 h 88"/>
                  <a:gd name="T60" fmla="*/ 46 w 92"/>
                  <a:gd name="T61" fmla="*/ 24 h 88"/>
                  <a:gd name="T62" fmla="*/ 50 w 92"/>
                  <a:gd name="T63" fmla="*/ 14 h 88"/>
                  <a:gd name="T64" fmla="*/ 50 w 92"/>
                  <a:gd name="T65" fmla="*/ 6 h 88"/>
                  <a:gd name="T66" fmla="*/ 50 w 92"/>
                  <a:gd name="T67" fmla="*/ 2 h 88"/>
                  <a:gd name="T68" fmla="*/ 50 w 92"/>
                  <a:gd name="T69" fmla="*/ 0 h 88"/>
                  <a:gd name="T70" fmla="*/ 50 w 92"/>
                  <a:gd name="T71" fmla="*/ 0 h 88"/>
                  <a:gd name="T72" fmla="*/ 46 w 92"/>
                  <a:gd name="T73" fmla="*/ 2 h 88"/>
                  <a:gd name="T74" fmla="*/ 40 w 92"/>
                  <a:gd name="T75" fmla="*/ 10 h 88"/>
                  <a:gd name="T76" fmla="*/ 24 w 92"/>
                  <a:gd name="T77" fmla="*/ 36 h 88"/>
                  <a:gd name="T78" fmla="*/ 0 w 92"/>
                  <a:gd name="T79" fmla="*/ 74 h 88"/>
                  <a:gd name="T80" fmla="*/ 36 w 92"/>
                  <a:gd name="T8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" h="88">
                    <a:moveTo>
                      <a:pt x="36" y="88"/>
                    </a:moveTo>
                    <a:lnTo>
                      <a:pt x="36" y="88"/>
                    </a:lnTo>
                    <a:lnTo>
                      <a:pt x="62" y="74"/>
                    </a:lnTo>
                    <a:lnTo>
                      <a:pt x="78" y="64"/>
                    </a:lnTo>
                    <a:lnTo>
                      <a:pt x="86" y="58"/>
                    </a:lnTo>
                    <a:lnTo>
                      <a:pt x="86" y="58"/>
                    </a:lnTo>
                    <a:lnTo>
                      <a:pt x="84" y="56"/>
                    </a:lnTo>
                    <a:lnTo>
                      <a:pt x="80" y="54"/>
                    </a:lnTo>
                    <a:lnTo>
                      <a:pt x="70" y="56"/>
                    </a:lnTo>
                    <a:lnTo>
                      <a:pt x="56" y="62"/>
                    </a:lnTo>
                    <a:lnTo>
                      <a:pt x="56" y="62"/>
                    </a:lnTo>
                    <a:lnTo>
                      <a:pt x="76" y="40"/>
                    </a:lnTo>
                    <a:lnTo>
                      <a:pt x="88" y="22"/>
                    </a:lnTo>
                    <a:lnTo>
                      <a:pt x="92" y="16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0" y="12"/>
                    </a:lnTo>
                    <a:lnTo>
                      <a:pt x="86" y="14"/>
                    </a:lnTo>
                    <a:lnTo>
                      <a:pt x="76" y="20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70" y="18"/>
                    </a:lnTo>
                    <a:lnTo>
                      <a:pt x="74" y="6"/>
                    </a:lnTo>
                    <a:lnTo>
                      <a:pt x="74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8" y="2"/>
                    </a:lnTo>
                    <a:lnTo>
                      <a:pt x="58" y="10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50" y="14"/>
                    </a:lnTo>
                    <a:lnTo>
                      <a:pt x="50" y="6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6" y="2"/>
                    </a:lnTo>
                    <a:lnTo>
                      <a:pt x="40" y="10"/>
                    </a:lnTo>
                    <a:lnTo>
                      <a:pt x="24" y="36"/>
                    </a:lnTo>
                    <a:lnTo>
                      <a:pt x="0" y="74"/>
                    </a:lnTo>
                    <a:lnTo>
                      <a:pt x="36" y="88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4">
                <a:extLst>
                  <a:ext uri="{FF2B5EF4-FFF2-40B4-BE49-F238E27FC236}">
                    <a16:creationId xmlns:a16="http://schemas.microsoft.com/office/drawing/2014/main" id="{07893327-F5F4-4E29-935C-C09D8BE2C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713" y="1957388"/>
                <a:ext cx="104775" cy="168275"/>
              </a:xfrm>
              <a:custGeom>
                <a:avLst/>
                <a:gdLst>
                  <a:gd name="T0" fmla="*/ 18 w 66"/>
                  <a:gd name="T1" fmla="*/ 94 h 106"/>
                  <a:gd name="T2" fmla="*/ 18 w 66"/>
                  <a:gd name="T3" fmla="*/ 94 h 106"/>
                  <a:gd name="T4" fmla="*/ 8 w 66"/>
                  <a:gd name="T5" fmla="*/ 68 h 106"/>
                  <a:gd name="T6" fmla="*/ 2 w 66"/>
                  <a:gd name="T7" fmla="*/ 48 h 106"/>
                  <a:gd name="T8" fmla="*/ 0 w 66"/>
                  <a:gd name="T9" fmla="*/ 38 h 106"/>
                  <a:gd name="T10" fmla="*/ 0 w 66"/>
                  <a:gd name="T11" fmla="*/ 38 h 106"/>
                  <a:gd name="T12" fmla="*/ 4 w 66"/>
                  <a:gd name="T13" fmla="*/ 38 h 106"/>
                  <a:gd name="T14" fmla="*/ 6 w 66"/>
                  <a:gd name="T15" fmla="*/ 40 h 106"/>
                  <a:gd name="T16" fmla="*/ 14 w 66"/>
                  <a:gd name="T17" fmla="*/ 46 h 106"/>
                  <a:gd name="T18" fmla="*/ 20 w 66"/>
                  <a:gd name="T19" fmla="*/ 60 h 106"/>
                  <a:gd name="T20" fmla="*/ 20 w 66"/>
                  <a:gd name="T21" fmla="*/ 60 h 106"/>
                  <a:gd name="T22" fmla="*/ 20 w 66"/>
                  <a:gd name="T23" fmla="*/ 30 h 106"/>
                  <a:gd name="T24" fmla="*/ 20 w 66"/>
                  <a:gd name="T25" fmla="*/ 10 h 106"/>
                  <a:gd name="T26" fmla="*/ 22 w 66"/>
                  <a:gd name="T27" fmla="*/ 2 h 106"/>
                  <a:gd name="T28" fmla="*/ 26 w 66"/>
                  <a:gd name="T29" fmla="*/ 0 h 106"/>
                  <a:gd name="T30" fmla="*/ 26 w 66"/>
                  <a:gd name="T31" fmla="*/ 0 h 106"/>
                  <a:gd name="T32" fmla="*/ 28 w 66"/>
                  <a:gd name="T33" fmla="*/ 2 h 106"/>
                  <a:gd name="T34" fmla="*/ 30 w 66"/>
                  <a:gd name="T35" fmla="*/ 4 h 106"/>
                  <a:gd name="T36" fmla="*/ 32 w 66"/>
                  <a:gd name="T37" fmla="*/ 16 h 106"/>
                  <a:gd name="T38" fmla="*/ 36 w 66"/>
                  <a:gd name="T39" fmla="*/ 32 h 106"/>
                  <a:gd name="T40" fmla="*/ 36 w 66"/>
                  <a:gd name="T41" fmla="*/ 32 h 106"/>
                  <a:gd name="T42" fmla="*/ 38 w 66"/>
                  <a:gd name="T43" fmla="*/ 18 h 106"/>
                  <a:gd name="T44" fmla="*/ 42 w 66"/>
                  <a:gd name="T45" fmla="*/ 6 h 106"/>
                  <a:gd name="T46" fmla="*/ 44 w 66"/>
                  <a:gd name="T47" fmla="*/ 4 h 106"/>
                  <a:gd name="T48" fmla="*/ 48 w 66"/>
                  <a:gd name="T49" fmla="*/ 2 h 106"/>
                  <a:gd name="T50" fmla="*/ 48 w 66"/>
                  <a:gd name="T51" fmla="*/ 2 h 106"/>
                  <a:gd name="T52" fmla="*/ 50 w 66"/>
                  <a:gd name="T53" fmla="*/ 2 h 106"/>
                  <a:gd name="T54" fmla="*/ 52 w 66"/>
                  <a:gd name="T55" fmla="*/ 6 h 106"/>
                  <a:gd name="T56" fmla="*/ 52 w 66"/>
                  <a:gd name="T57" fmla="*/ 20 h 106"/>
                  <a:gd name="T58" fmla="*/ 54 w 66"/>
                  <a:gd name="T59" fmla="*/ 38 h 106"/>
                  <a:gd name="T60" fmla="*/ 54 w 66"/>
                  <a:gd name="T61" fmla="*/ 38 h 106"/>
                  <a:gd name="T62" fmla="*/ 56 w 66"/>
                  <a:gd name="T63" fmla="*/ 28 h 106"/>
                  <a:gd name="T64" fmla="*/ 60 w 66"/>
                  <a:gd name="T65" fmla="*/ 22 h 106"/>
                  <a:gd name="T66" fmla="*/ 64 w 66"/>
                  <a:gd name="T67" fmla="*/ 18 h 106"/>
                  <a:gd name="T68" fmla="*/ 66 w 66"/>
                  <a:gd name="T69" fmla="*/ 18 h 106"/>
                  <a:gd name="T70" fmla="*/ 66 w 66"/>
                  <a:gd name="T71" fmla="*/ 18 h 106"/>
                  <a:gd name="T72" fmla="*/ 66 w 66"/>
                  <a:gd name="T73" fmla="*/ 22 h 106"/>
                  <a:gd name="T74" fmla="*/ 66 w 66"/>
                  <a:gd name="T75" fmla="*/ 32 h 106"/>
                  <a:gd name="T76" fmla="*/ 62 w 66"/>
                  <a:gd name="T77" fmla="*/ 62 h 106"/>
                  <a:gd name="T78" fmla="*/ 56 w 66"/>
                  <a:gd name="T79" fmla="*/ 106 h 106"/>
                  <a:gd name="T80" fmla="*/ 18 w 66"/>
                  <a:gd name="T81" fmla="*/ 9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106">
                    <a:moveTo>
                      <a:pt x="18" y="94"/>
                    </a:moveTo>
                    <a:lnTo>
                      <a:pt x="18" y="94"/>
                    </a:lnTo>
                    <a:lnTo>
                      <a:pt x="8" y="68"/>
                    </a:lnTo>
                    <a:lnTo>
                      <a:pt x="2" y="4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14" y="46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0" y="30"/>
                    </a:lnTo>
                    <a:lnTo>
                      <a:pt x="20" y="10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8" y="2"/>
                    </a:lnTo>
                    <a:lnTo>
                      <a:pt x="30" y="4"/>
                    </a:lnTo>
                    <a:lnTo>
                      <a:pt x="32" y="16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8" y="18"/>
                    </a:lnTo>
                    <a:lnTo>
                      <a:pt x="42" y="6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2"/>
                    </a:lnTo>
                    <a:lnTo>
                      <a:pt x="52" y="6"/>
                    </a:lnTo>
                    <a:lnTo>
                      <a:pt x="52" y="20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6" y="28"/>
                    </a:lnTo>
                    <a:lnTo>
                      <a:pt x="60" y="22"/>
                    </a:lnTo>
                    <a:lnTo>
                      <a:pt x="64" y="18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22"/>
                    </a:lnTo>
                    <a:lnTo>
                      <a:pt x="66" y="32"/>
                    </a:lnTo>
                    <a:lnTo>
                      <a:pt x="62" y="62"/>
                    </a:lnTo>
                    <a:lnTo>
                      <a:pt x="56" y="106"/>
                    </a:lnTo>
                    <a:lnTo>
                      <a:pt x="18" y="94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C95BFA-C433-47A4-BCDB-B32DBD42A2D7}"/>
                </a:ext>
              </a:extLst>
            </p:cNvPr>
            <p:cNvGrpSpPr/>
            <p:nvPr/>
          </p:nvGrpSpPr>
          <p:grpSpPr>
            <a:xfrm>
              <a:off x="959692" y="607948"/>
              <a:ext cx="1308996" cy="2083495"/>
              <a:chOff x="7364413" y="14288"/>
              <a:chExt cx="1601788" cy="2549525"/>
            </a:xfrm>
          </p:grpSpPr>
          <p:sp>
            <p:nvSpPr>
              <p:cNvPr id="23" name="Freeform 78">
                <a:extLst>
                  <a:ext uri="{FF2B5EF4-FFF2-40B4-BE49-F238E27FC236}">
                    <a16:creationId xmlns:a16="http://schemas.microsoft.com/office/drawing/2014/main" id="{D25D32BE-EE7D-404F-8A19-AF6FF9F40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6" y="2446338"/>
                <a:ext cx="53975" cy="79375"/>
              </a:xfrm>
              <a:custGeom>
                <a:avLst/>
                <a:gdLst>
                  <a:gd name="T0" fmla="*/ 32 w 34"/>
                  <a:gd name="T1" fmla="*/ 0 h 50"/>
                  <a:gd name="T2" fmla="*/ 34 w 34"/>
                  <a:gd name="T3" fmla="*/ 46 h 50"/>
                  <a:gd name="T4" fmla="*/ 2 w 34"/>
                  <a:gd name="T5" fmla="*/ 50 h 50"/>
                  <a:gd name="T6" fmla="*/ 0 w 34"/>
                  <a:gd name="T7" fmla="*/ 0 h 50"/>
                  <a:gd name="T8" fmla="*/ 32 w 3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0">
                    <a:moveTo>
                      <a:pt x="32" y="0"/>
                    </a:moveTo>
                    <a:lnTo>
                      <a:pt x="34" y="46"/>
                    </a:lnTo>
                    <a:lnTo>
                      <a:pt x="2" y="50"/>
                    </a:lnTo>
                    <a:lnTo>
                      <a:pt x="0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79">
                <a:extLst>
                  <a:ext uri="{FF2B5EF4-FFF2-40B4-BE49-F238E27FC236}">
                    <a16:creationId xmlns:a16="http://schemas.microsoft.com/office/drawing/2014/main" id="{4BFA81F0-801B-4C8E-A066-05B07C820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6" y="2503488"/>
                <a:ext cx="250825" cy="60325"/>
              </a:xfrm>
              <a:custGeom>
                <a:avLst/>
                <a:gdLst>
                  <a:gd name="T0" fmla="*/ 2 w 158"/>
                  <a:gd name="T1" fmla="*/ 14 h 38"/>
                  <a:gd name="T2" fmla="*/ 2 w 158"/>
                  <a:gd name="T3" fmla="*/ 14 h 38"/>
                  <a:gd name="T4" fmla="*/ 22 w 158"/>
                  <a:gd name="T5" fmla="*/ 10 h 38"/>
                  <a:gd name="T6" fmla="*/ 72 w 158"/>
                  <a:gd name="T7" fmla="*/ 4 h 38"/>
                  <a:gd name="T8" fmla="*/ 98 w 158"/>
                  <a:gd name="T9" fmla="*/ 2 h 38"/>
                  <a:gd name="T10" fmla="*/ 124 w 158"/>
                  <a:gd name="T11" fmla="*/ 0 h 38"/>
                  <a:gd name="T12" fmla="*/ 144 w 158"/>
                  <a:gd name="T13" fmla="*/ 2 h 38"/>
                  <a:gd name="T14" fmla="*/ 152 w 158"/>
                  <a:gd name="T15" fmla="*/ 4 h 38"/>
                  <a:gd name="T16" fmla="*/ 156 w 158"/>
                  <a:gd name="T17" fmla="*/ 8 h 38"/>
                  <a:gd name="T18" fmla="*/ 156 w 158"/>
                  <a:gd name="T19" fmla="*/ 8 h 38"/>
                  <a:gd name="T20" fmla="*/ 158 w 158"/>
                  <a:gd name="T21" fmla="*/ 10 h 38"/>
                  <a:gd name="T22" fmla="*/ 156 w 158"/>
                  <a:gd name="T23" fmla="*/ 14 h 38"/>
                  <a:gd name="T24" fmla="*/ 150 w 158"/>
                  <a:gd name="T25" fmla="*/ 16 h 38"/>
                  <a:gd name="T26" fmla="*/ 140 w 158"/>
                  <a:gd name="T27" fmla="*/ 20 h 38"/>
                  <a:gd name="T28" fmla="*/ 116 w 158"/>
                  <a:gd name="T29" fmla="*/ 24 h 38"/>
                  <a:gd name="T30" fmla="*/ 86 w 158"/>
                  <a:gd name="T31" fmla="*/ 30 h 38"/>
                  <a:gd name="T32" fmla="*/ 26 w 158"/>
                  <a:gd name="T33" fmla="*/ 36 h 38"/>
                  <a:gd name="T34" fmla="*/ 0 w 158"/>
                  <a:gd name="T35" fmla="*/ 38 h 38"/>
                  <a:gd name="T36" fmla="*/ 2 w 158"/>
                  <a:gd name="T37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8" h="38">
                    <a:moveTo>
                      <a:pt x="2" y="14"/>
                    </a:moveTo>
                    <a:lnTo>
                      <a:pt x="2" y="14"/>
                    </a:lnTo>
                    <a:lnTo>
                      <a:pt x="22" y="10"/>
                    </a:lnTo>
                    <a:lnTo>
                      <a:pt x="72" y="4"/>
                    </a:lnTo>
                    <a:lnTo>
                      <a:pt x="98" y="2"/>
                    </a:lnTo>
                    <a:lnTo>
                      <a:pt x="124" y="0"/>
                    </a:lnTo>
                    <a:lnTo>
                      <a:pt x="144" y="2"/>
                    </a:lnTo>
                    <a:lnTo>
                      <a:pt x="152" y="4"/>
                    </a:lnTo>
                    <a:lnTo>
                      <a:pt x="156" y="8"/>
                    </a:lnTo>
                    <a:lnTo>
                      <a:pt x="156" y="8"/>
                    </a:lnTo>
                    <a:lnTo>
                      <a:pt x="158" y="10"/>
                    </a:lnTo>
                    <a:lnTo>
                      <a:pt x="156" y="14"/>
                    </a:lnTo>
                    <a:lnTo>
                      <a:pt x="150" y="16"/>
                    </a:lnTo>
                    <a:lnTo>
                      <a:pt x="140" y="20"/>
                    </a:lnTo>
                    <a:lnTo>
                      <a:pt x="116" y="24"/>
                    </a:lnTo>
                    <a:lnTo>
                      <a:pt x="86" y="30"/>
                    </a:lnTo>
                    <a:lnTo>
                      <a:pt x="26" y="36"/>
                    </a:lnTo>
                    <a:lnTo>
                      <a:pt x="0" y="38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80">
                <a:extLst>
                  <a:ext uri="{FF2B5EF4-FFF2-40B4-BE49-F238E27FC236}">
                    <a16:creationId xmlns:a16="http://schemas.microsoft.com/office/drawing/2014/main" id="{27985759-588D-447B-9869-CBA88949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9301" y="2027238"/>
                <a:ext cx="82550" cy="88900"/>
              </a:xfrm>
              <a:custGeom>
                <a:avLst/>
                <a:gdLst>
                  <a:gd name="T0" fmla="*/ 52 w 52"/>
                  <a:gd name="T1" fmla="*/ 16 h 56"/>
                  <a:gd name="T2" fmla="*/ 30 w 52"/>
                  <a:gd name="T3" fmla="*/ 56 h 56"/>
                  <a:gd name="T4" fmla="*/ 0 w 52"/>
                  <a:gd name="T5" fmla="*/ 42 h 56"/>
                  <a:gd name="T6" fmla="*/ 26 w 52"/>
                  <a:gd name="T7" fmla="*/ 0 h 56"/>
                  <a:gd name="T8" fmla="*/ 52 w 52"/>
                  <a:gd name="T9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6">
                    <a:moveTo>
                      <a:pt x="52" y="16"/>
                    </a:moveTo>
                    <a:lnTo>
                      <a:pt x="30" y="56"/>
                    </a:lnTo>
                    <a:lnTo>
                      <a:pt x="0" y="42"/>
                    </a:lnTo>
                    <a:lnTo>
                      <a:pt x="26" y="0"/>
                    </a:lnTo>
                    <a:lnTo>
                      <a:pt x="52" y="16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81">
                <a:extLst>
                  <a:ext uri="{FF2B5EF4-FFF2-40B4-BE49-F238E27FC236}">
                    <a16:creationId xmlns:a16="http://schemas.microsoft.com/office/drawing/2014/main" id="{2EB23841-804C-4868-B3F1-D85B67E20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901" y="2093913"/>
                <a:ext cx="238125" cy="133350"/>
              </a:xfrm>
              <a:custGeom>
                <a:avLst/>
                <a:gdLst>
                  <a:gd name="T0" fmla="*/ 16 w 150"/>
                  <a:gd name="T1" fmla="*/ 0 h 84"/>
                  <a:gd name="T2" fmla="*/ 16 w 150"/>
                  <a:gd name="T3" fmla="*/ 0 h 84"/>
                  <a:gd name="T4" fmla="*/ 36 w 150"/>
                  <a:gd name="T5" fmla="*/ 8 h 84"/>
                  <a:gd name="T6" fmla="*/ 80 w 150"/>
                  <a:gd name="T7" fmla="*/ 30 h 84"/>
                  <a:gd name="T8" fmla="*/ 104 w 150"/>
                  <a:gd name="T9" fmla="*/ 42 h 84"/>
                  <a:gd name="T10" fmla="*/ 126 w 150"/>
                  <a:gd name="T11" fmla="*/ 56 h 84"/>
                  <a:gd name="T12" fmla="*/ 142 w 150"/>
                  <a:gd name="T13" fmla="*/ 68 h 84"/>
                  <a:gd name="T14" fmla="*/ 146 w 150"/>
                  <a:gd name="T15" fmla="*/ 74 h 84"/>
                  <a:gd name="T16" fmla="*/ 150 w 150"/>
                  <a:gd name="T17" fmla="*/ 78 h 84"/>
                  <a:gd name="T18" fmla="*/ 150 w 150"/>
                  <a:gd name="T19" fmla="*/ 78 h 84"/>
                  <a:gd name="T20" fmla="*/ 148 w 150"/>
                  <a:gd name="T21" fmla="*/ 82 h 84"/>
                  <a:gd name="T22" fmla="*/ 144 w 150"/>
                  <a:gd name="T23" fmla="*/ 84 h 84"/>
                  <a:gd name="T24" fmla="*/ 138 w 150"/>
                  <a:gd name="T25" fmla="*/ 82 h 84"/>
                  <a:gd name="T26" fmla="*/ 130 w 150"/>
                  <a:gd name="T27" fmla="*/ 80 h 84"/>
                  <a:gd name="T28" fmla="*/ 106 w 150"/>
                  <a:gd name="T29" fmla="*/ 72 h 84"/>
                  <a:gd name="T30" fmla="*/ 78 w 150"/>
                  <a:gd name="T31" fmla="*/ 58 h 84"/>
                  <a:gd name="T32" fmla="*/ 24 w 150"/>
                  <a:gd name="T33" fmla="*/ 32 h 84"/>
                  <a:gd name="T34" fmla="*/ 0 w 150"/>
                  <a:gd name="T35" fmla="*/ 18 h 84"/>
                  <a:gd name="T36" fmla="*/ 16 w 150"/>
                  <a:gd name="T3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0" h="84">
                    <a:moveTo>
                      <a:pt x="16" y="0"/>
                    </a:moveTo>
                    <a:lnTo>
                      <a:pt x="16" y="0"/>
                    </a:lnTo>
                    <a:lnTo>
                      <a:pt x="36" y="8"/>
                    </a:lnTo>
                    <a:lnTo>
                      <a:pt x="80" y="30"/>
                    </a:lnTo>
                    <a:lnTo>
                      <a:pt x="104" y="42"/>
                    </a:lnTo>
                    <a:lnTo>
                      <a:pt x="126" y="56"/>
                    </a:lnTo>
                    <a:lnTo>
                      <a:pt x="142" y="68"/>
                    </a:lnTo>
                    <a:lnTo>
                      <a:pt x="146" y="74"/>
                    </a:lnTo>
                    <a:lnTo>
                      <a:pt x="150" y="78"/>
                    </a:lnTo>
                    <a:lnTo>
                      <a:pt x="150" y="78"/>
                    </a:lnTo>
                    <a:lnTo>
                      <a:pt x="148" y="82"/>
                    </a:lnTo>
                    <a:lnTo>
                      <a:pt x="144" y="84"/>
                    </a:lnTo>
                    <a:lnTo>
                      <a:pt x="138" y="82"/>
                    </a:lnTo>
                    <a:lnTo>
                      <a:pt x="130" y="80"/>
                    </a:lnTo>
                    <a:lnTo>
                      <a:pt x="106" y="72"/>
                    </a:lnTo>
                    <a:lnTo>
                      <a:pt x="78" y="58"/>
                    </a:lnTo>
                    <a:lnTo>
                      <a:pt x="24" y="32"/>
                    </a:lnTo>
                    <a:lnTo>
                      <a:pt x="0" y="1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82">
                <a:extLst>
                  <a:ext uri="{FF2B5EF4-FFF2-40B4-BE49-F238E27FC236}">
                    <a16:creationId xmlns:a16="http://schemas.microsoft.com/office/drawing/2014/main" id="{7C020931-CA0A-4518-94AF-BB7302079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14288"/>
                <a:ext cx="1163638" cy="714375"/>
              </a:xfrm>
              <a:custGeom>
                <a:avLst/>
                <a:gdLst>
                  <a:gd name="T0" fmla="*/ 627 w 733"/>
                  <a:gd name="T1" fmla="*/ 192 h 450"/>
                  <a:gd name="T2" fmla="*/ 643 w 733"/>
                  <a:gd name="T3" fmla="*/ 180 h 450"/>
                  <a:gd name="T4" fmla="*/ 649 w 733"/>
                  <a:gd name="T5" fmla="*/ 168 h 450"/>
                  <a:gd name="T6" fmla="*/ 647 w 733"/>
                  <a:gd name="T7" fmla="*/ 150 h 450"/>
                  <a:gd name="T8" fmla="*/ 647 w 733"/>
                  <a:gd name="T9" fmla="*/ 138 h 450"/>
                  <a:gd name="T10" fmla="*/ 653 w 733"/>
                  <a:gd name="T11" fmla="*/ 134 h 450"/>
                  <a:gd name="T12" fmla="*/ 675 w 733"/>
                  <a:gd name="T13" fmla="*/ 134 h 450"/>
                  <a:gd name="T14" fmla="*/ 697 w 733"/>
                  <a:gd name="T15" fmla="*/ 134 h 450"/>
                  <a:gd name="T16" fmla="*/ 717 w 733"/>
                  <a:gd name="T17" fmla="*/ 128 h 450"/>
                  <a:gd name="T18" fmla="*/ 721 w 733"/>
                  <a:gd name="T19" fmla="*/ 124 h 450"/>
                  <a:gd name="T20" fmla="*/ 731 w 733"/>
                  <a:gd name="T21" fmla="*/ 106 h 450"/>
                  <a:gd name="T22" fmla="*/ 731 w 733"/>
                  <a:gd name="T23" fmla="*/ 78 h 450"/>
                  <a:gd name="T24" fmla="*/ 725 w 733"/>
                  <a:gd name="T25" fmla="*/ 62 h 450"/>
                  <a:gd name="T26" fmla="*/ 709 w 733"/>
                  <a:gd name="T27" fmla="*/ 34 h 450"/>
                  <a:gd name="T28" fmla="*/ 683 w 733"/>
                  <a:gd name="T29" fmla="*/ 14 h 450"/>
                  <a:gd name="T30" fmla="*/ 653 w 733"/>
                  <a:gd name="T31" fmla="*/ 2 h 450"/>
                  <a:gd name="T32" fmla="*/ 637 w 733"/>
                  <a:gd name="T33" fmla="*/ 0 h 450"/>
                  <a:gd name="T34" fmla="*/ 593 w 733"/>
                  <a:gd name="T35" fmla="*/ 6 h 450"/>
                  <a:gd name="T36" fmla="*/ 551 w 733"/>
                  <a:gd name="T37" fmla="*/ 24 h 450"/>
                  <a:gd name="T38" fmla="*/ 509 w 733"/>
                  <a:gd name="T39" fmla="*/ 40 h 450"/>
                  <a:gd name="T40" fmla="*/ 465 w 733"/>
                  <a:gd name="T41" fmla="*/ 46 h 450"/>
                  <a:gd name="T42" fmla="*/ 447 w 733"/>
                  <a:gd name="T43" fmla="*/ 44 h 450"/>
                  <a:gd name="T44" fmla="*/ 399 w 733"/>
                  <a:gd name="T45" fmla="*/ 30 h 450"/>
                  <a:gd name="T46" fmla="*/ 373 w 733"/>
                  <a:gd name="T47" fmla="*/ 24 h 450"/>
                  <a:gd name="T48" fmla="*/ 323 w 733"/>
                  <a:gd name="T49" fmla="*/ 22 h 450"/>
                  <a:gd name="T50" fmla="*/ 275 w 733"/>
                  <a:gd name="T51" fmla="*/ 32 h 450"/>
                  <a:gd name="T52" fmla="*/ 253 w 733"/>
                  <a:gd name="T53" fmla="*/ 44 h 450"/>
                  <a:gd name="T54" fmla="*/ 235 w 733"/>
                  <a:gd name="T55" fmla="*/ 60 h 450"/>
                  <a:gd name="T56" fmla="*/ 221 w 733"/>
                  <a:gd name="T57" fmla="*/ 80 h 450"/>
                  <a:gd name="T58" fmla="*/ 211 w 733"/>
                  <a:gd name="T59" fmla="*/ 104 h 450"/>
                  <a:gd name="T60" fmla="*/ 199 w 733"/>
                  <a:gd name="T61" fmla="*/ 128 h 450"/>
                  <a:gd name="T62" fmla="*/ 187 w 733"/>
                  <a:gd name="T63" fmla="*/ 142 h 450"/>
                  <a:gd name="T64" fmla="*/ 159 w 733"/>
                  <a:gd name="T65" fmla="*/ 164 h 450"/>
                  <a:gd name="T66" fmla="*/ 104 w 733"/>
                  <a:gd name="T67" fmla="*/ 190 h 450"/>
                  <a:gd name="T68" fmla="*/ 70 w 733"/>
                  <a:gd name="T69" fmla="*/ 208 h 450"/>
                  <a:gd name="T70" fmla="*/ 54 w 733"/>
                  <a:gd name="T71" fmla="*/ 220 h 450"/>
                  <a:gd name="T72" fmla="*/ 26 w 733"/>
                  <a:gd name="T73" fmla="*/ 252 h 450"/>
                  <a:gd name="T74" fmla="*/ 8 w 733"/>
                  <a:gd name="T75" fmla="*/ 290 h 450"/>
                  <a:gd name="T76" fmla="*/ 0 w 733"/>
                  <a:gd name="T77" fmla="*/ 330 h 450"/>
                  <a:gd name="T78" fmla="*/ 0 w 733"/>
                  <a:gd name="T79" fmla="*/ 352 h 450"/>
                  <a:gd name="T80" fmla="*/ 10 w 733"/>
                  <a:gd name="T81" fmla="*/ 386 h 450"/>
                  <a:gd name="T82" fmla="*/ 24 w 733"/>
                  <a:gd name="T83" fmla="*/ 408 h 450"/>
                  <a:gd name="T84" fmla="*/ 30 w 733"/>
                  <a:gd name="T85" fmla="*/ 412 h 450"/>
                  <a:gd name="T86" fmla="*/ 42 w 733"/>
                  <a:gd name="T87" fmla="*/ 424 h 450"/>
                  <a:gd name="T88" fmla="*/ 68 w 733"/>
                  <a:gd name="T89" fmla="*/ 440 h 450"/>
                  <a:gd name="T90" fmla="*/ 94 w 733"/>
                  <a:gd name="T91" fmla="*/ 448 h 450"/>
                  <a:gd name="T92" fmla="*/ 128 w 733"/>
                  <a:gd name="T93" fmla="*/ 450 h 450"/>
                  <a:gd name="T94" fmla="*/ 169 w 733"/>
                  <a:gd name="T95" fmla="*/ 444 h 450"/>
                  <a:gd name="T96" fmla="*/ 215 w 733"/>
                  <a:gd name="T97" fmla="*/ 426 h 450"/>
                  <a:gd name="T98" fmla="*/ 241 w 733"/>
                  <a:gd name="T99" fmla="*/ 412 h 450"/>
                  <a:gd name="T100" fmla="*/ 627 w 733"/>
                  <a:gd name="T101" fmla="*/ 19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3" h="450">
                    <a:moveTo>
                      <a:pt x="627" y="192"/>
                    </a:moveTo>
                    <a:lnTo>
                      <a:pt x="627" y="192"/>
                    </a:lnTo>
                    <a:lnTo>
                      <a:pt x="637" y="186"/>
                    </a:lnTo>
                    <a:lnTo>
                      <a:pt x="643" y="180"/>
                    </a:lnTo>
                    <a:lnTo>
                      <a:pt x="647" y="174"/>
                    </a:lnTo>
                    <a:lnTo>
                      <a:pt x="649" y="168"/>
                    </a:lnTo>
                    <a:lnTo>
                      <a:pt x="649" y="158"/>
                    </a:lnTo>
                    <a:lnTo>
                      <a:pt x="647" y="150"/>
                    </a:lnTo>
                    <a:lnTo>
                      <a:pt x="647" y="142"/>
                    </a:lnTo>
                    <a:lnTo>
                      <a:pt x="647" y="138"/>
                    </a:lnTo>
                    <a:lnTo>
                      <a:pt x="649" y="136"/>
                    </a:lnTo>
                    <a:lnTo>
                      <a:pt x="653" y="134"/>
                    </a:lnTo>
                    <a:lnTo>
                      <a:pt x="657" y="134"/>
                    </a:lnTo>
                    <a:lnTo>
                      <a:pt x="675" y="134"/>
                    </a:lnTo>
                    <a:lnTo>
                      <a:pt x="675" y="134"/>
                    </a:lnTo>
                    <a:lnTo>
                      <a:pt x="697" y="134"/>
                    </a:lnTo>
                    <a:lnTo>
                      <a:pt x="707" y="132"/>
                    </a:lnTo>
                    <a:lnTo>
                      <a:pt x="717" y="128"/>
                    </a:lnTo>
                    <a:lnTo>
                      <a:pt x="717" y="128"/>
                    </a:lnTo>
                    <a:lnTo>
                      <a:pt x="721" y="124"/>
                    </a:lnTo>
                    <a:lnTo>
                      <a:pt x="725" y="118"/>
                    </a:lnTo>
                    <a:lnTo>
                      <a:pt x="731" y="106"/>
                    </a:lnTo>
                    <a:lnTo>
                      <a:pt x="733" y="92"/>
                    </a:lnTo>
                    <a:lnTo>
                      <a:pt x="731" y="78"/>
                    </a:lnTo>
                    <a:lnTo>
                      <a:pt x="731" y="78"/>
                    </a:lnTo>
                    <a:lnTo>
                      <a:pt x="725" y="62"/>
                    </a:lnTo>
                    <a:lnTo>
                      <a:pt x="719" y="48"/>
                    </a:lnTo>
                    <a:lnTo>
                      <a:pt x="709" y="34"/>
                    </a:lnTo>
                    <a:lnTo>
                      <a:pt x="697" y="22"/>
                    </a:lnTo>
                    <a:lnTo>
                      <a:pt x="683" y="14"/>
                    </a:lnTo>
                    <a:lnTo>
                      <a:pt x="669" y="6"/>
                    </a:lnTo>
                    <a:lnTo>
                      <a:pt x="653" y="2"/>
                    </a:lnTo>
                    <a:lnTo>
                      <a:pt x="637" y="0"/>
                    </a:lnTo>
                    <a:lnTo>
                      <a:pt x="637" y="0"/>
                    </a:lnTo>
                    <a:lnTo>
                      <a:pt x="615" y="2"/>
                    </a:lnTo>
                    <a:lnTo>
                      <a:pt x="593" y="6"/>
                    </a:lnTo>
                    <a:lnTo>
                      <a:pt x="571" y="14"/>
                    </a:lnTo>
                    <a:lnTo>
                      <a:pt x="551" y="24"/>
                    </a:lnTo>
                    <a:lnTo>
                      <a:pt x="529" y="32"/>
                    </a:lnTo>
                    <a:lnTo>
                      <a:pt x="509" y="40"/>
                    </a:lnTo>
                    <a:lnTo>
                      <a:pt x="487" y="46"/>
                    </a:lnTo>
                    <a:lnTo>
                      <a:pt x="465" y="46"/>
                    </a:lnTo>
                    <a:lnTo>
                      <a:pt x="465" y="46"/>
                    </a:lnTo>
                    <a:lnTo>
                      <a:pt x="447" y="44"/>
                    </a:lnTo>
                    <a:lnTo>
                      <a:pt x="431" y="40"/>
                    </a:lnTo>
                    <a:lnTo>
                      <a:pt x="399" y="30"/>
                    </a:lnTo>
                    <a:lnTo>
                      <a:pt x="399" y="30"/>
                    </a:lnTo>
                    <a:lnTo>
                      <a:pt x="373" y="24"/>
                    </a:lnTo>
                    <a:lnTo>
                      <a:pt x="349" y="20"/>
                    </a:lnTo>
                    <a:lnTo>
                      <a:pt x="323" y="22"/>
                    </a:lnTo>
                    <a:lnTo>
                      <a:pt x="297" y="26"/>
                    </a:lnTo>
                    <a:lnTo>
                      <a:pt x="275" y="32"/>
                    </a:lnTo>
                    <a:lnTo>
                      <a:pt x="263" y="38"/>
                    </a:lnTo>
                    <a:lnTo>
                      <a:pt x="253" y="44"/>
                    </a:lnTo>
                    <a:lnTo>
                      <a:pt x="243" y="52"/>
                    </a:lnTo>
                    <a:lnTo>
                      <a:pt x="235" y="60"/>
                    </a:lnTo>
                    <a:lnTo>
                      <a:pt x="227" y="68"/>
                    </a:lnTo>
                    <a:lnTo>
                      <a:pt x="221" y="80"/>
                    </a:lnTo>
                    <a:lnTo>
                      <a:pt x="221" y="80"/>
                    </a:lnTo>
                    <a:lnTo>
                      <a:pt x="211" y="104"/>
                    </a:lnTo>
                    <a:lnTo>
                      <a:pt x="205" y="116"/>
                    </a:lnTo>
                    <a:lnTo>
                      <a:pt x="199" y="128"/>
                    </a:lnTo>
                    <a:lnTo>
                      <a:pt x="199" y="128"/>
                    </a:lnTo>
                    <a:lnTo>
                      <a:pt x="187" y="142"/>
                    </a:lnTo>
                    <a:lnTo>
                      <a:pt x="173" y="154"/>
                    </a:lnTo>
                    <a:lnTo>
                      <a:pt x="159" y="164"/>
                    </a:lnTo>
                    <a:lnTo>
                      <a:pt x="140" y="174"/>
                    </a:lnTo>
                    <a:lnTo>
                      <a:pt x="104" y="190"/>
                    </a:lnTo>
                    <a:lnTo>
                      <a:pt x="88" y="198"/>
                    </a:lnTo>
                    <a:lnTo>
                      <a:pt x="70" y="208"/>
                    </a:lnTo>
                    <a:lnTo>
                      <a:pt x="70" y="208"/>
                    </a:lnTo>
                    <a:lnTo>
                      <a:pt x="54" y="220"/>
                    </a:lnTo>
                    <a:lnTo>
                      <a:pt x="38" y="234"/>
                    </a:lnTo>
                    <a:lnTo>
                      <a:pt x="26" y="252"/>
                    </a:lnTo>
                    <a:lnTo>
                      <a:pt x="16" y="270"/>
                    </a:lnTo>
                    <a:lnTo>
                      <a:pt x="8" y="290"/>
                    </a:lnTo>
                    <a:lnTo>
                      <a:pt x="2" y="310"/>
                    </a:lnTo>
                    <a:lnTo>
                      <a:pt x="0" y="330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4" y="370"/>
                    </a:lnTo>
                    <a:lnTo>
                      <a:pt x="10" y="386"/>
                    </a:lnTo>
                    <a:lnTo>
                      <a:pt x="18" y="400"/>
                    </a:lnTo>
                    <a:lnTo>
                      <a:pt x="24" y="408"/>
                    </a:lnTo>
                    <a:lnTo>
                      <a:pt x="30" y="412"/>
                    </a:lnTo>
                    <a:lnTo>
                      <a:pt x="30" y="412"/>
                    </a:lnTo>
                    <a:lnTo>
                      <a:pt x="34" y="416"/>
                    </a:lnTo>
                    <a:lnTo>
                      <a:pt x="42" y="424"/>
                    </a:lnTo>
                    <a:lnTo>
                      <a:pt x="58" y="434"/>
                    </a:lnTo>
                    <a:lnTo>
                      <a:pt x="68" y="440"/>
                    </a:lnTo>
                    <a:lnTo>
                      <a:pt x="80" y="444"/>
                    </a:lnTo>
                    <a:lnTo>
                      <a:pt x="94" y="448"/>
                    </a:lnTo>
                    <a:lnTo>
                      <a:pt x="110" y="450"/>
                    </a:lnTo>
                    <a:lnTo>
                      <a:pt x="128" y="450"/>
                    </a:lnTo>
                    <a:lnTo>
                      <a:pt x="147" y="448"/>
                    </a:lnTo>
                    <a:lnTo>
                      <a:pt x="169" y="444"/>
                    </a:lnTo>
                    <a:lnTo>
                      <a:pt x="191" y="436"/>
                    </a:lnTo>
                    <a:lnTo>
                      <a:pt x="215" y="426"/>
                    </a:lnTo>
                    <a:lnTo>
                      <a:pt x="241" y="412"/>
                    </a:lnTo>
                    <a:lnTo>
                      <a:pt x="241" y="412"/>
                    </a:lnTo>
                    <a:lnTo>
                      <a:pt x="489" y="272"/>
                    </a:lnTo>
                    <a:lnTo>
                      <a:pt x="627" y="192"/>
                    </a:lnTo>
                    <a:lnTo>
                      <a:pt x="627" y="192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83">
                <a:extLst>
                  <a:ext uri="{FF2B5EF4-FFF2-40B4-BE49-F238E27FC236}">
                    <a16:creationId xmlns:a16="http://schemas.microsoft.com/office/drawing/2014/main" id="{2D7CE732-44A1-4216-8D8F-C5B7270E1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101" y="420688"/>
                <a:ext cx="800100" cy="803275"/>
              </a:xfrm>
              <a:custGeom>
                <a:avLst/>
                <a:gdLst>
                  <a:gd name="T0" fmla="*/ 0 w 504"/>
                  <a:gd name="T1" fmla="*/ 92 h 506"/>
                  <a:gd name="T2" fmla="*/ 0 w 504"/>
                  <a:gd name="T3" fmla="*/ 92 h 506"/>
                  <a:gd name="T4" fmla="*/ 2 w 504"/>
                  <a:gd name="T5" fmla="*/ 90 h 506"/>
                  <a:gd name="T6" fmla="*/ 8 w 504"/>
                  <a:gd name="T7" fmla="*/ 92 h 506"/>
                  <a:gd name="T8" fmla="*/ 22 w 504"/>
                  <a:gd name="T9" fmla="*/ 100 h 506"/>
                  <a:gd name="T10" fmla="*/ 42 w 504"/>
                  <a:gd name="T11" fmla="*/ 116 h 506"/>
                  <a:gd name="T12" fmla="*/ 68 w 504"/>
                  <a:gd name="T13" fmla="*/ 138 h 506"/>
                  <a:gd name="T14" fmla="*/ 130 w 504"/>
                  <a:gd name="T15" fmla="*/ 196 h 506"/>
                  <a:gd name="T16" fmla="*/ 202 w 504"/>
                  <a:gd name="T17" fmla="*/ 266 h 506"/>
                  <a:gd name="T18" fmla="*/ 278 w 504"/>
                  <a:gd name="T19" fmla="*/ 338 h 506"/>
                  <a:gd name="T20" fmla="*/ 348 w 504"/>
                  <a:gd name="T21" fmla="*/ 406 h 506"/>
                  <a:gd name="T22" fmla="*/ 406 w 504"/>
                  <a:gd name="T23" fmla="*/ 458 h 506"/>
                  <a:gd name="T24" fmla="*/ 428 w 504"/>
                  <a:gd name="T25" fmla="*/ 476 h 506"/>
                  <a:gd name="T26" fmla="*/ 446 w 504"/>
                  <a:gd name="T27" fmla="*/ 488 h 506"/>
                  <a:gd name="T28" fmla="*/ 446 w 504"/>
                  <a:gd name="T29" fmla="*/ 488 h 506"/>
                  <a:gd name="T30" fmla="*/ 468 w 504"/>
                  <a:gd name="T31" fmla="*/ 500 h 506"/>
                  <a:gd name="T32" fmla="*/ 486 w 504"/>
                  <a:gd name="T33" fmla="*/ 506 h 506"/>
                  <a:gd name="T34" fmla="*/ 496 w 504"/>
                  <a:gd name="T35" fmla="*/ 506 h 506"/>
                  <a:gd name="T36" fmla="*/ 502 w 504"/>
                  <a:gd name="T37" fmla="*/ 504 h 506"/>
                  <a:gd name="T38" fmla="*/ 504 w 504"/>
                  <a:gd name="T39" fmla="*/ 498 h 506"/>
                  <a:gd name="T40" fmla="*/ 504 w 504"/>
                  <a:gd name="T41" fmla="*/ 494 h 506"/>
                  <a:gd name="T42" fmla="*/ 502 w 504"/>
                  <a:gd name="T43" fmla="*/ 488 h 506"/>
                  <a:gd name="T44" fmla="*/ 354 w 504"/>
                  <a:gd name="T45" fmla="*/ 322 h 506"/>
                  <a:gd name="T46" fmla="*/ 66 w 504"/>
                  <a:gd name="T47" fmla="*/ 0 h 506"/>
                  <a:gd name="T48" fmla="*/ 0 w 504"/>
                  <a:gd name="T49" fmla="*/ 9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4" h="506">
                    <a:moveTo>
                      <a:pt x="0" y="92"/>
                    </a:moveTo>
                    <a:lnTo>
                      <a:pt x="0" y="92"/>
                    </a:lnTo>
                    <a:lnTo>
                      <a:pt x="2" y="90"/>
                    </a:lnTo>
                    <a:lnTo>
                      <a:pt x="8" y="92"/>
                    </a:lnTo>
                    <a:lnTo>
                      <a:pt x="22" y="100"/>
                    </a:lnTo>
                    <a:lnTo>
                      <a:pt x="42" y="116"/>
                    </a:lnTo>
                    <a:lnTo>
                      <a:pt x="68" y="138"/>
                    </a:lnTo>
                    <a:lnTo>
                      <a:pt x="130" y="196"/>
                    </a:lnTo>
                    <a:lnTo>
                      <a:pt x="202" y="266"/>
                    </a:lnTo>
                    <a:lnTo>
                      <a:pt x="278" y="338"/>
                    </a:lnTo>
                    <a:lnTo>
                      <a:pt x="348" y="406"/>
                    </a:lnTo>
                    <a:lnTo>
                      <a:pt x="406" y="458"/>
                    </a:lnTo>
                    <a:lnTo>
                      <a:pt x="428" y="476"/>
                    </a:lnTo>
                    <a:lnTo>
                      <a:pt x="446" y="488"/>
                    </a:lnTo>
                    <a:lnTo>
                      <a:pt x="446" y="488"/>
                    </a:lnTo>
                    <a:lnTo>
                      <a:pt x="468" y="500"/>
                    </a:lnTo>
                    <a:lnTo>
                      <a:pt x="486" y="506"/>
                    </a:lnTo>
                    <a:lnTo>
                      <a:pt x="496" y="506"/>
                    </a:lnTo>
                    <a:lnTo>
                      <a:pt x="502" y="504"/>
                    </a:lnTo>
                    <a:lnTo>
                      <a:pt x="504" y="498"/>
                    </a:lnTo>
                    <a:lnTo>
                      <a:pt x="504" y="494"/>
                    </a:lnTo>
                    <a:lnTo>
                      <a:pt x="502" y="488"/>
                    </a:lnTo>
                    <a:lnTo>
                      <a:pt x="354" y="322"/>
                    </a:lnTo>
                    <a:lnTo>
                      <a:pt x="6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4">
                <a:extLst>
                  <a:ext uri="{FF2B5EF4-FFF2-40B4-BE49-F238E27FC236}">
                    <a16:creationId xmlns:a16="http://schemas.microsoft.com/office/drawing/2014/main" id="{6949D2E6-5BE7-4056-9F54-291CD4F0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9526" y="309563"/>
                <a:ext cx="669925" cy="835025"/>
              </a:xfrm>
              <a:custGeom>
                <a:avLst/>
                <a:gdLst>
                  <a:gd name="T0" fmla="*/ 382 w 422"/>
                  <a:gd name="T1" fmla="*/ 18 h 526"/>
                  <a:gd name="T2" fmla="*/ 382 w 422"/>
                  <a:gd name="T3" fmla="*/ 18 h 526"/>
                  <a:gd name="T4" fmla="*/ 358 w 422"/>
                  <a:gd name="T5" fmla="*/ 8 h 526"/>
                  <a:gd name="T6" fmla="*/ 332 w 422"/>
                  <a:gd name="T7" fmla="*/ 2 h 526"/>
                  <a:gd name="T8" fmla="*/ 308 w 422"/>
                  <a:gd name="T9" fmla="*/ 0 h 526"/>
                  <a:gd name="T10" fmla="*/ 282 w 422"/>
                  <a:gd name="T11" fmla="*/ 0 h 526"/>
                  <a:gd name="T12" fmla="*/ 258 w 422"/>
                  <a:gd name="T13" fmla="*/ 4 h 526"/>
                  <a:gd name="T14" fmla="*/ 234 w 422"/>
                  <a:gd name="T15" fmla="*/ 12 h 526"/>
                  <a:gd name="T16" fmla="*/ 210 w 422"/>
                  <a:gd name="T17" fmla="*/ 24 h 526"/>
                  <a:gd name="T18" fmla="*/ 188 w 422"/>
                  <a:gd name="T19" fmla="*/ 38 h 526"/>
                  <a:gd name="T20" fmla="*/ 188 w 422"/>
                  <a:gd name="T21" fmla="*/ 38 h 526"/>
                  <a:gd name="T22" fmla="*/ 186 w 422"/>
                  <a:gd name="T23" fmla="*/ 40 h 526"/>
                  <a:gd name="T24" fmla="*/ 186 w 422"/>
                  <a:gd name="T25" fmla="*/ 40 h 526"/>
                  <a:gd name="T26" fmla="*/ 150 w 422"/>
                  <a:gd name="T27" fmla="*/ 72 h 526"/>
                  <a:gd name="T28" fmla="*/ 132 w 422"/>
                  <a:gd name="T29" fmla="*/ 90 h 526"/>
                  <a:gd name="T30" fmla="*/ 114 w 422"/>
                  <a:gd name="T31" fmla="*/ 112 h 526"/>
                  <a:gd name="T32" fmla="*/ 96 w 422"/>
                  <a:gd name="T33" fmla="*/ 134 h 526"/>
                  <a:gd name="T34" fmla="*/ 78 w 422"/>
                  <a:gd name="T35" fmla="*/ 160 h 526"/>
                  <a:gd name="T36" fmla="*/ 62 w 422"/>
                  <a:gd name="T37" fmla="*/ 186 h 526"/>
                  <a:gd name="T38" fmla="*/ 46 w 422"/>
                  <a:gd name="T39" fmla="*/ 214 h 526"/>
                  <a:gd name="T40" fmla="*/ 34 w 422"/>
                  <a:gd name="T41" fmla="*/ 246 h 526"/>
                  <a:gd name="T42" fmla="*/ 22 w 422"/>
                  <a:gd name="T43" fmla="*/ 278 h 526"/>
                  <a:gd name="T44" fmla="*/ 12 w 422"/>
                  <a:gd name="T45" fmla="*/ 314 h 526"/>
                  <a:gd name="T46" fmla="*/ 6 w 422"/>
                  <a:gd name="T47" fmla="*/ 352 h 526"/>
                  <a:gd name="T48" fmla="*/ 0 w 422"/>
                  <a:gd name="T49" fmla="*/ 392 h 526"/>
                  <a:gd name="T50" fmla="*/ 0 w 422"/>
                  <a:gd name="T51" fmla="*/ 434 h 526"/>
                  <a:gd name="T52" fmla="*/ 0 w 422"/>
                  <a:gd name="T53" fmla="*/ 478 h 526"/>
                  <a:gd name="T54" fmla="*/ 6 w 422"/>
                  <a:gd name="T55" fmla="*/ 526 h 526"/>
                  <a:gd name="T56" fmla="*/ 344 w 422"/>
                  <a:gd name="T57" fmla="*/ 486 h 526"/>
                  <a:gd name="T58" fmla="*/ 344 w 422"/>
                  <a:gd name="T59" fmla="*/ 486 h 526"/>
                  <a:gd name="T60" fmla="*/ 342 w 422"/>
                  <a:gd name="T61" fmla="*/ 482 h 526"/>
                  <a:gd name="T62" fmla="*/ 338 w 422"/>
                  <a:gd name="T63" fmla="*/ 474 h 526"/>
                  <a:gd name="T64" fmla="*/ 332 w 422"/>
                  <a:gd name="T65" fmla="*/ 458 h 526"/>
                  <a:gd name="T66" fmla="*/ 328 w 422"/>
                  <a:gd name="T67" fmla="*/ 436 h 526"/>
                  <a:gd name="T68" fmla="*/ 326 w 422"/>
                  <a:gd name="T69" fmla="*/ 404 h 526"/>
                  <a:gd name="T70" fmla="*/ 328 w 422"/>
                  <a:gd name="T71" fmla="*/ 386 h 526"/>
                  <a:gd name="T72" fmla="*/ 330 w 422"/>
                  <a:gd name="T73" fmla="*/ 364 h 526"/>
                  <a:gd name="T74" fmla="*/ 334 w 422"/>
                  <a:gd name="T75" fmla="*/ 342 h 526"/>
                  <a:gd name="T76" fmla="*/ 340 w 422"/>
                  <a:gd name="T77" fmla="*/ 316 h 526"/>
                  <a:gd name="T78" fmla="*/ 348 w 422"/>
                  <a:gd name="T79" fmla="*/ 288 h 526"/>
                  <a:gd name="T80" fmla="*/ 358 w 422"/>
                  <a:gd name="T81" fmla="*/ 258 h 526"/>
                  <a:gd name="T82" fmla="*/ 358 w 422"/>
                  <a:gd name="T83" fmla="*/ 258 h 526"/>
                  <a:gd name="T84" fmla="*/ 402 w 422"/>
                  <a:gd name="T85" fmla="*/ 132 h 526"/>
                  <a:gd name="T86" fmla="*/ 422 w 422"/>
                  <a:gd name="T87" fmla="*/ 76 h 526"/>
                  <a:gd name="T88" fmla="*/ 382 w 422"/>
                  <a:gd name="T89" fmla="*/ 1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2" h="526">
                    <a:moveTo>
                      <a:pt x="382" y="18"/>
                    </a:moveTo>
                    <a:lnTo>
                      <a:pt x="382" y="18"/>
                    </a:lnTo>
                    <a:lnTo>
                      <a:pt x="358" y="8"/>
                    </a:lnTo>
                    <a:lnTo>
                      <a:pt x="332" y="2"/>
                    </a:lnTo>
                    <a:lnTo>
                      <a:pt x="308" y="0"/>
                    </a:lnTo>
                    <a:lnTo>
                      <a:pt x="282" y="0"/>
                    </a:lnTo>
                    <a:lnTo>
                      <a:pt x="258" y="4"/>
                    </a:lnTo>
                    <a:lnTo>
                      <a:pt x="234" y="12"/>
                    </a:lnTo>
                    <a:lnTo>
                      <a:pt x="210" y="24"/>
                    </a:lnTo>
                    <a:lnTo>
                      <a:pt x="188" y="38"/>
                    </a:lnTo>
                    <a:lnTo>
                      <a:pt x="188" y="38"/>
                    </a:lnTo>
                    <a:lnTo>
                      <a:pt x="186" y="40"/>
                    </a:lnTo>
                    <a:lnTo>
                      <a:pt x="186" y="40"/>
                    </a:lnTo>
                    <a:lnTo>
                      <a:pt x="150" y="72"/>
                    </a:lnTo>
                    <a:lnTo>
                      <a:pt x="132" y="90"/>
                    </a:lnTo>
                    <a:lnTo>
                      <a:pt x="114" y="112"/>
                    </a:lnTo>
                    <a:lnTo>
                      <a:pt x="96" y="134"/>
                    </a:lnTo>
                    <a:lnTo>
                      <a:pt x="78" y="160"/>
                    </a:lnTo>
                    <a:lnTo>
                      <a:pt x="62" y="186"/>
                    </a:lnTo>
                    <a:lnTo>
                      <a:pt x="46" y="214"/>
                    </a:lnTo>
                    <a:lnTo>
                      <a:pt x="34" y="246"/>
                    </a:lnTo>
                    <a:lnTo>
                      <a:pt x="22" y="278"/>
                    </a:lnTo>
                    <a:lnTo>
                      <a:pt x="12" y="314"/>
                    </a:lnTo>
                    <a:lnTo>
                      <a:pt x="6" y="352"/>
                    </a:lnTo>
                    <a:lnTo>
                      <a:pt x="0" y="392"/>
                    </a:lnTo>
                    <a:lnTo>
                      <a:pt x="0" y="434"/>
                    </a:lnTo>
                    <a:lnTo>
                      <a:pt x="0" y="478"/>
                    </a:lnTo>
                    <a:lnTo>
                      <a:pt x="6" y="526"/>
                    </a:lnTo>
                    <a:lnTo>
                      <a:pt x="344" y="486"/>
                    </a:lnTo>
                    <a:lnTo>
                      <a:pt x="344" y="486"/>
                    </a:lnTo>
                    <a:lnTo>
                      <a:pt x="342" y="482"/>
                    </a:lnTo>
                    <a:lnTo>
                      <a:pt x="338" y="474"/>
                    </a:lnTo>
                    <a:lnTo>
                      <a:pt x="332" y="458"/>
                    </a:lnTo>
                    <a:lnTo>
                      <a:pt x="328" y="436"/>
                    </a:lnTo>
                    <a:lnTo>
                      <a:pt x="326" y="404"/>
                    </a:lnTo>
                    <a:lnTo>
                      <a:pt x="328" y="386"/>
                    </a:lnTo>
                    <a:lnTo>
                      <a:pt x="330" y="364"/>
                    </a:lnTo>
                    <a:lnTo>
                      <a:pt x="334" y="342"/>
                    </a:lnTo>
                    <a:lnTo>
                      <a:pt x="340" y="316"/>
                    </a:lnTo>
                    <a:lnTo>
                      <a:pt x="348" y="288"/>
                    </a:lnTo>
                    <a:lnTo>
                      <a:pt x="358" y="258"/>
                    </a:lnTo>
                    <a:lnTo>
                      <a:pt x="358" y="258"/>
                    </a:lnTo>
                    <a:lnTo>
                      <a:pt x="402" y="132"/>
                    </a:lnTo>
                    <a:lnTo>
                      <a:pt x="422" y="76"/>
                    </a:lnTo>
                    <a:lnTo>
                      <a:pt x="382" y="18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6">
                <a:extLst>
                  <a:ext uri="{FF2B5EF4-FFF2-40B4-BE49-F238E27FC236}">
                    <a16:creationId xmlns:a16="http://schemas.microsoft.com/office/drawing/2014/main" id="{0B3947AD-E57E-4F5F-9B39-A578A96D3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051" y="1081088"/>
                <a:ext cx="1162050" cy="1384300"/>
              </a:xfrm>
              <a:custGeom>
                <a:avLst/>
                <a:gdLst>
                  <a:gd name="T0" fmla="*/ 0 w 732"/>
                  <a:gd name="T1" fmla="*/ 40 h 872"/>
                  <a:gd name="T2" fmla="*/ 136 w 732"/>
                  <a:gd name="T3" fmla="*/ 206 h 872"/>
                  <a:gd name="T4" fmla="*/ 240 w 732"/>
                  <a:gd name="T5" fmla="*/ 340 h 872"/>
                  <a:gd name="T6" fmla="*/ 310 w 732"/>
                  <a:gd name="T7" fmla="*/ 442 h 872"/>
                  <a:gd name="T8" fmla="*/ 318 w 732"/>
                  <a:gd name="T9" fmla="*/ 462 h 872"/>
                  <a:gd name="T10" fmla="*/ 332 w 732"/>
                  <a:gd name="T11" fmla="*/ 514 h 872"/>
                  <a:gd name="T12" fmla="*/ 342 w 732"/>
                  <a:gd name="T13" fmla="*/ 614 h 872"/>
                  <a:gd name="T14" fmla="*/ 348 w 732"/>
                  <a:gd name="T15" fmla="*/ 810 h 872"/>
                  <a:gd name="T16" fmla="*/ 352 w 732"/>
                  <a:gd name="T17" fmla="*/ 864 h 872"/>
                  <a:gd name="T18" fmla="*/ 356 w 732"/>
                  <a:gd name="T19" fmla="*/ 868 h 872"/>
                  <a:gd name="T20" fmla="*/ 376 w 732"/>
                  <a:gd name="T21" fmla="*/ 872 h 872"/>
                  <a:gd name="T22" fmla="*/ 438 w 732"/>
                  <a:gd name="T23" fmla="*/ 868 h 872"/>
                  <a:gd name="T24" fmla="*/ 446 w 732"/>
                  <a:gd name="T25" fmla="*/ 492 h 872"/>
                  <a:gd name="T26" fmla="*/ 444 w 732"/>
                  <a:gd name="T27" fmla="*/ 444 h 872"/>
                  <a:gd name="T28" fmla="*/ 428 w 732"/>
                  <a:gd name="T29" fmla="*/ 354 h 872"/>
                  <a:gd name="T30" fmla="*/ 344 w 732"/>
                  <a:gd name="T31" fmla="*/ 126 h 872"/>
                  <a:gd name="T32" fmla="*/ 356 w 732"/>
                  <a:gd name="T33" fmla="*/ 126 h 872"/>
                  <a:gd name="T34" fmla="*/ 432 w 732"/>
                  <a:gd name="T35" fmla="*/ 138 h 872"/>
                  <a:gd name="T36" fmla="*/ 480 w 732"/>
                  <a:gd name="T37" fmla="*/ 152 h 872"/>
                  <a:gd name="T38" fmla="*/ 528 w 732"/>
                  <a:gd name="T39" fmla="*/ 172 h 872"/>
                  <a:gd name="T40" fmla="*/ 564 w 732"/>
                  <a:gd name="T41" fmla="*/ 200 h 872"/>
                  <a:gd name="T42" fmla="*/ 576 w 732"/>
                  <a:gd name="T43" fmla="*/ 218 h 872"/>
                  <a:gd name="T44" fmla="*/ 584 w 732"/>
                  <a:gd name="T45" fmla="*/ 238 h 872"/>
                  <a:gd name="T46" fmla="*/ 586 w 732"/>
                  <a:gd name="T47" fmla="*/ 260 h 872"/>
                  <a:gd name="T48" fmla="*/ 580 w 732"/>
                  <a:gd name="T49" fmla="*/ 286 h 872"/>
                  <a:gd name="T50" fmla="*/ 534 w 732"/>
                  <a:gd name="T51" fmla="*/ 412 h 872"/>
                  <a:gd name="T52" fmla="*/ 460 w 732"/>
                  <a:gd name="T53" fmla="*/ 602 h 872"/>
                  <a:gd name="T54" fmla="*/ 516 w 732"/>
                  <a:gd name="T55" fmla="*/ 626 h 872"/>
                  <a:gd name="T56" fmla="*/ 558 w 732"/>
                  <a:gd name="T57" fmla="*/ 570 h 872"/>
                  <a:gd name="T58" fmla="*/ 620 w 732"/>
                  <a:gd name="T59" fmla="*/ 474 h 872"/>
                  <a:gd name="T60" fmla="*/ 666 w 732"/>
                  <a:gd name="T61" fmla="*/ 398 h 872"/>
                  <a:gd name="T62" fmla="*/ 704 w 732"/>
                  <a:gd name="T63" fmla="*/ 316 h 872"/>
                  <a:gd name="T64" fmla="*/ 728 w 732"/>
                  <a:gd name="T65" fmla="*/ 238 h 872"/>
                  <a:gd name="T66" fmla="*/ 732 w 732"/>
                  <a:gd name="T67" fmla="*/ 200 h 872"/>
                  <a:gd name="T68" fmla="*/ 732 w 732"/>
                  <a:gd name="T69" fmla="*/ 168 h 872"/>
                  <a:gd name="T70" fmla="*/ 724 w 732"/>
                  <a:gd name="T71" fmla="*/ 138 h 872"/>
                  <a:gd name="T72" fmla="*/ 716 w 732"/>
                  <a:gd name="T73" fmla="*/ 124 h 872"/>
                  <a:gd name="T74" fmla="*/ 700 w 732"/>
                  <a:gd name="T75" fmla="*/ 100 h 872"/>
                  <a:gd name="T76" fmla="*/ 676 w 732"/>
                  <a:gd name="T77" fmla="*/ 78 h 872"/>
                  <a:gd name="T78" fmla="*/ 636 w 732"/>
                  <a:gd name="T79" fmla="*/ 52 h 872"/>
                  <a:gd name="T80" fmla="*/ 574 w 732"/>
                  <a:gd name="T81" fmla="*/ 28 h 872"/>
                  <a:gd name="T82" fmla="*/ 508 w 732"/>
                  <a:gd name="T83" fmla="*/ 12 h 872"/>
                  <a:gd name="T84" fmla="*/ 444 w 732"/>
                  <a:gd name="T85" fmla="*/ 4 h 872"/>
                  <a:gd name="T86" fmla="*/ 352 w 732"/>
                  <a:gd name="T87" fmla="*/ 0 h 872"/>
                  <a:gd name="T88" fmla="*/ 0 w 732"/>
                  <a:gd name="T89" fmla="*/ 4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32" h="872">
                    <a:moveTo>
                      <a:pt x="0" y="40"/>
                    </a:moveTo>
                    <a:lnTo>
                      <a:pt x="0" y="40"/>
                    </a:lnTo>
                    <a:lnTo>
                      <a:pt x="40" y="90"/>
                    </a:lnTo>
                    <a:lnTo>
                      <a:pt x="136" y="206"/>
                    </a:lnTo>
                    <a:lnTo>
                      <a:pt x="190" y="274"/>
                    </a:lnTo>
                    <a:lnTo>
                      <a:pt x="240" y="340"/>
                    </a:lnTo>
                    <a:lnTo>
                      <a:pt x="282" y="398"/>
                    </a:lnTo>
                    <a:lnTo>
                      <a:pt x="310" y="442"/>
                    </a:lnTo>
                    <a:lnTo>
                      <a:pt x="310" y="442"/>
                    </a:lnTo>
                    <a:lnTo>
                      <a:pt x="318" y="462"/>
                    </a:lnTo>
                    <a:lnTo>
                      <a:pt x="326" y="486"/>
                    </a:lnTo>
                    <a:lnTo>
                      <a:pt x="332" y="514"/>
                    </a:lnTo>
                    <a:lnTo>
                      <a:pt x="336" y="546"/>
                    </a:lnTo>
                    <a:lnTo>
                      <a:pt x="342" y="614"/>
                    </a:lnTo>
                    <a:lnTo>
                      <a:pt x="346" y="686"/>
                    </a:lnTo>
                    <a:lnTo>
                      <a:pt x="348" y="810"/>
                    </a:lnTo>
                    <a:lnTo>
                      <a:pt x="350" y="852"/>
                    </a:lnTo>
                    <a:lnTo>
                      <a:pt x="352" y="864"/>
                    </a:lnTo>
                    <a:lnTo>
                      <a:pt x="356" y="868"/>
                    </a:lnTo>
                    <a:lnTo>
                      <a:pt x="356" y="868"/>
                    </a:lnTo>
                    <a:lnTo>
                      <a:pt x="364" y="872"/>
                    </a:lnTo>
                    <a:lnTo>
                      <a:pt x="376" y="872"/>
                    </a:lnTo>
                    <a:lnTo>
                      <a:pt x="404" y="872"/>
                    </a:lnTo>
                    <a:lnTo>
                      <a:pt x="438" y="868"/>
                    </a:lnTo>
                    <a:lnTo>
                      <a:pt x="442" y="622"/>
                    </a:lnTo>
                    <a:lnTo>
                      <a:pt x="446" y="492"/>
                    </a:lnTo>
                    <a:lnTo>
                      <a:pt x="446" y="492"/>
                    </a:lnTo>
                    <a:lnTo>
                      <a:pt x="444" y="444"/>
                    </a:lnTo>
                    <a:lnTo>
                      <a:pt x="438" y="398"/>
                    </a:lnTo>
                    <a:lnTo>
                      <a:pt x="428" y="354"/>
                    </a:lnTo>
                    <a:lnTo>
                      <a:pt x="414" y="310"/>
                    </a:lnTo>
                    <a:lnTo>
                      <a:pt x="344" y="126"/>
                    </a:lnTo>
                    <a:lnTo>
                      <a:pt x="344" y="126"/>
                    </a:lnTo>
                    <a:lnTo>
                      <a:pt x="356" y="126"/>
                    </a:lnTo>
                    <a:lnTo>
                      <a:pt x="388" y="130"/>
                    </a:lnTo>
                    <a:lnTo>
                      <a:pt x="432" y="138"/>
                    </a:lnTo>
                    <a:lnTo>
                      <a:pt x="456" y="144"/>
                    </a:lnTo>
                    <a:lnTo>
                      <a:pt x="480" y="152"/>
                    </a:lnTo>
                    <a:lnTo>
                      <a:pt x="504" y="162"/>
                    </a:lnTo>
                    <a:lnTo>
                      <a:pt x="528" y="172"/>
                    </a:lnTo>
                    <a:lnTo>
                      <a:pt x="548" y="186"/>
                    </a:lnTo>
                    <a:lnTo>
                      <a:pt x="564" y="200"/>
                    </a:lnTo>
                    <a:lnTo>
                      <a:pt x="570" y="210"/>
                    </a:lnTo>
                    <a:lnTo>
                      <a:pt x="576" y="218"/>
                    </a:lnTo>
                    <a:lnTo>
                      <a:pt x="580" y="228"/>
                    </a:lnTo>
                    <a:lnTo>
                      <a:pt x="584" y="238"/>
                    </a:lnTo>
                    <a:lnTo>
                      <a:pt x="586" y="250"/>
                    </a:lnTo>
                    <a:lnTo>
                      <a:pt x="586" y="260"/>
                    </a:lnTo>
                    <a:lnTo>
                      <a:pt x="584" y="274"/>
                    </a:lnTo>
                    <a:lnTo>
                      <a:pt x="580" y="286"/>
                    </a:lnTo>
                    <a:lnTo>
                      <a:pt x="580" y="286"/>
                    </a:lnTo>
                    <a:lnTo>
                      <a:pt x="534" y="412"/>
                    </a:lnTo>
                    <a:lnTo>
                      <a:pt x="496" y="512"/>
                    </a:lnTo>
                    <a:lnTo>
                      <a:pt x="460" y="602"/>
                    </a:lnTo>
                    <a:lnTo>
                      <a:pt x="516" y="626"/>
                    </a:lnTo>
                    <a:lnTo>
                      <a:pt x="516" y="626"/>
                    </a:lnTo>
                    <a:lnTo>
                      <a:pt x="528" y="610"/>
                    </a:lnTo>
                    <a:lnTo>
                      <a:pt x="558" y="570"/>
                    </a:lnTo>
                    <a:lnTo>
                      <a:pt x="598" y="510"/>
                    </a:lnTo>
                    <a:lnTo>
                      <a:pt x="620" y="474"/>
                    </a:lnTo>
                    <a:lnTo>
                      <a:pt x="644" y="438"/>
                    </a:lnTo>
                    <a:lnTo>
                      <a:pt x="666" y="398"/>
                    </a:lnTo>
                    <a:lnTo>
                      <a:pt x="686" y="358"/>
                    </a:lnTo>
                    <a:lnTo>
                      <a:pt x="704" y="316"/>
                    </a:lnTo>
                    <a:lnTo>
                      <a:pt x="718" y="276"/>
                    </a:lnTo>
                    <a:lnTo>
                      <a:pt x="728" y="238"/>
                    </a:lnTo>
                    <a:lnTo>
                      <a:pt x="730" y="218"/>
                    </a:lnTo>
                    <a:lnTo>
                      <a:pt x="732" y="200"/>
                    </a:lnTo>
                    <a:lnTo>
                      <a:pt x="732" y="184"/>
                    </a:lnTo>
                    <a:lnTo>
                      <a:pt x="732" y="168"/>
                    </a:lnTo>
                    <a:lnTo>
                      <a:pt x="728" y="152"/>
                    </a:lnTo>
                    <a:lnTo>
                      <a:pt x="724" y="138"/>
                    </a:lnTo>
                    <a:lnTo>
                      <a:pt x="724" y="138"/>
                    </a:lnTo>
                    <a:lnTo>
                      <a:pt x="716" y="124"/>
                    </a:lnTo>
                    <a:lnTo>
                      <a:pt x="708" y="110"/>
                    </a:lnTo>
                    <a:lnTo>
                      <a:pt x="700" y="100"/>
                    </a:lnTo>
                    <a:lnTo>
                      <a:pt x="688" y="88"/>
                    </a:lnTo>
                    <a:lnTo>
                      <a:pt x="676" y="78"/>
                    </a:lnTo>
                    <a:lnTo>
                      <a:pt x="664" y="68"/>
                    </a:lnTo>
                    <a:lnTo>
                      <a:pt x="636" y="52"/>
                    </a:lnTo>
                    <a:lnTo>
                      <a:pt x="606" y="38"/>
                    </a:lnTo>
                    <a:lnTo>
                      <a:pt x="574" y="28"/>
                    </a:lnTo>
                    <a:lnTo>
                      <a:pt x="540" y="20"/>
                    </a:lnTo>
                    <a:lnTo>
                      <a:pt x="508" y="12"/>
                    </a:lnTo>
                    <a:lnTo>
                      <a:pt x="474" y="8"/>
                    </a:lnTo>
                    <a:lnTo>
                      <a:pt x="444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38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20A6E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6BB9B101-7891-4EB7-A444-FD2ABD6F0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26" y="115888"/>
                <a:ext cx="349250" cy="327025"/>
              </a:xfrm>
              <a:custGeom>
                <a:avLst/>
                <a:gdLst>
                  <a:gd name="T0" fmla="*/ 220 w 220"/>
                  <a:gd name="T1" fmla="*/ 58 h 206"/>
                  <a:gd name="T2" fmla="*/ 174 w 220"/>
                  <a:gd name="T3" fmla="*/ 154 h 206"/>
                  <a:gd name="T4" fmla="*/ 174 w 220"/>
                  <a:gd name="T5" fmla="*/ 154 h 206"/>
                  <a:gd name="T6" fmla="*/ 170 w 220"/>
                  <a:gd name="T7" fmla="*/ 162 h 206"/>
                  <a:gd name="T8" fmla="*/ 164 w 220"/>
                  <a:gd name="T9" fmla="*/ 168 h 206"/>
                  <a:gd name="T10" fmla="*/ 158 w 220"/>
                  <a:gd name="T11" fmla="*/ 172 h 206"/>
                  <a:gd name="T12" fmla="*/ 150 w 220"/>
                  <a:gd name="T13" fmla="*/ 176 h 206"/>
                  <a:gd name="T14" fmla="*/ 142 w 220"/>
                  <a:gd name="T15" fmla="*/ 178 h 206"/>
                  <a:gd name="T16" fmla="*/ 134 w 220"/>
                  <a:gd name="T17" fmla="*/ 178 h 206"/>
                  <a:gd name="T18" fmla="*/ 126 w 220"/>
                  <a:gd name="T19" fmla="*/ 176 h 206"/>
                  <a:gd name="T20" fmla="*/ 118 w 220"/>
                  <a:gd name="T21" fmla="*/ 174 h 206"/>
                  <a:gd name="T22" fmla="*/ 104 w 220"/>
                  <a:gd name="T23" fmla="*/ 168 h 206"/>
                  <a:gd name="T24" fmla="*/ 84 w 220"/>
                  <a:gd name="T25" fmla="*/ 192 h 206"/>
                  <a:gd name="T26" fmla="*/ 84 w 220"/>
                  <a:gd name="T27" fmla="*/ 192 h 206"/>
                  <a:gd name="T28" fmla="*/ 78 w 220"/>
                  <a:gd name="T29" fmla="*/ 198 h 206"/>
                  <a:gd name="T30" fmla="*/ 70 w 220"/>
                  <a:gd name="T31" fmla="*/ 202 h 206"/>
                  <a:gd name="T32" fmla="*/ 62 w 220"/>
                  <a:gd name="T33" fmla="*/ 204 h 206"/>
                  <a:gd name="T34" fmla="*/ 56 w 220"/>
                  <a:gd name="T35" fmla="*/ 206 h 206"/>
                  <a:gd name="T36" fmla="*/ 48 w 220"/>
                  <a:gd name="T37" fmla="*/ 206 h 206"/>
                  <a:gd name="T38" fmla="*/ 40 w 220"/>
                  <a:gd name="T39" fmla="*/ 204 h 206"/>
                  <a:gd name="T40" fmla="*/ 32 w 220"/>
                  <a:gd name="T41" fmla="*/ 200 h 206"/>
                  <a:gd name="T42" fmla="*/ 26 w 220"/>
                  <a:gd name="T43" fmla="*/ 196 h 206"/>
                  <a:gd name="T44" fmla="*/ 16 w 220"/>
                  <a:gd name="T45" fmla="*/ 186 h 206"/>
                  <a:gd name="T46" fmla="*/ 16 w 220"/>
                  <a:gd name="T47" fmla="*/ 186 h 206"/>
                  <a:gd name="T48" fmla="*/ 8 w 220"/>
                  <a:gd name="T49" fmla="*/ 180 h 206"/>
                  <a:gd name="T50" fmla="*/ 4 w 220"/>
                  <a:gd name="T51" fmla="*/ 172 h 206"/>
                  <a:gd name="T52" fmla="*/ 2 w 220"/>
                  <a:gd name="T53" fmla="*/ 162 h 206"/>
                  <a:gd name="T54" fmla="*/ 0 w 220"/>
                  <a:gd name="T55" fmla="*/ 154 h 206"/>
                  <a:gd name="T56" fmla="*/ 0 w 220"/>
                  <a:gd name="T57" fmla="*/ 144 h 206"/>
                  <a:gd name="T58" fmla="*/ 2 w 220"/>
                  <a:gd name="T59" fmla="*/ 136 h 206"/>
                  <a:gd name="T60" fmla="*/ 6 w 220"/>
                  <a:gd name="T61" fmla="*/ 128 h 206"/>
                  <a:gd name="T62" fmla="*/ 12 w 220"/>
                  <a:gd name="T63" fmla="*/ 120 h 206"/>
                  <a:gd name="T64" fmla="*/ 116 w 220"/>
                  <a:gd name="T65" fmla="*/ 0 h 206"/>
                  <a:gd name="T66" fmla="*/ 220 w 220"/>
                  <a:gd name="T67" fmla="*/ 5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0" h="206">
                    <a:moveTo>
                      <a:pt x="220" y="58"/>
                    </a:moveTo>
                    <a:lnTo>
                      <a:pt x="174" y="154"/>
                    </a:lnTo>
                    <a:lnTo>
                      <a:pt x="174" y="154"/>
                    </a:lnTo>
                    <a:lnTo>
                      <a:pt x="170" y="162"/>
                    </a:lnTo>
                    <a:lnTo>
                      <a:pt x="164" y="168"/>
                    </a:lnTo>
                    <a:lnTo>
                      <a:pt x="158" y="172"/>
                    </a:lnTo>
                    <a:lnTo>
                      <a:pt x="150" y="176"/>
                    </a:lnTo>
                    <a:lnTo>
                      <a:pt x="142" y="178"/>
                    </a:lnTo>
                    <a:lnTo>
                      <a:pt x="134" y="178"/>
                    </a:lnTo>
                    <a:lnTo>
                      <a:pt x="126" y="176"/>
                    </a:lnTo>
                    <a:lnTo>
                      <a:pt x="118" y="174"/>
                    </a:lnTo>
                    <a:lnTo>
                      <a:pt x="104" y="168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78" y="198"/>
                    </a:lnTo>
                    <a:lnTo>
                      <a:pt x="70" y="202"/>
                    </a:lnTo>
                    <a:lnTo>
                      <a:pt x="62" y="204"/>
                    </a:lnTo>
                    <a:lnTo>
                      <a:pt x="56" y="206"/>
                    </a:lnTo>
                    <a:lnTo>
                      <a:pt x="48" y="206"/>
                    </a:lnTo>
                    <a:lnTo>
                      <a:pt x="40" y="204"/>
                    </a:lnTo>
                    <a:lnTo>
                      <a:pt x="32" y="200"/>
                    </a:lnTo>
                    <a:lnTo>
                      <a:pt x="26" y="196"/>
                    </a:lnTo>
                    <a:lnTo>
                      <a:pt x="16" y="186"/>
                    </a:lnTo>
                    <a:lnTo>
                      <a:pt x="16" y="186"/>
                    </a:lnTo>
                    <a:lnTo>
                      <a:pt x="8" y="180"/>
                    </a:lnTo>
                    <a:lnTo>
                      <a:pt x="4" y="172"/>
                    </a:lnTo>
                    <a:lnTo>
                      <a:pt x="2" y="162"/>
                    </a:lnTo>
                    <a:lnTo>
                      <a:pt x="0" y="154"/>
                    </a:lnTo>
                    <a:lnTo>
                      <a:pt x="0" y="144"/>
                    </a:lnTo>
                    <a:lnTo>
                      <a:pt x="2" y="136"/>
                    </a:lnTo>
                    <a:lnTo>
                      <a:pt x="6" y="128"/>
                    </a:lnTo>
                    <a:lnTo>
                      <a:pt x="12" y="120"/>
                    </a:lnTo>
                    <a:lnTo>
                      <a:pt x="116" y="0"/>
                    </a:lnTo>
                    <a:lnTo>
                      <a:pt x="220" y="58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">
                <a:extLst>
                  <a:ext uri="{FF2B5EF4-FFF2-40B4-BE49-F238E27FC236}">
                    <a16:creationId xmlns:a16="http://schemas.microsoft.com/office/drawing/2014/main" id="{E568B07E-8E70-4106-97FE-85294642A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1351" y="100013"/>
                <a:ext cx="304800" cy="241300"/>
              </a:xfrm>
              <a:custGeom>
                <a:avLst/>
                <a:gdLst>
                  <a:gd name="T0" fmla="*/ 0 w 192"/>
                  <a:gd name="T1" fmla="*/ 150 h 152"/>
                  <a:gd name="T2" fmla="*/ 0 w 192"/>
                  <a:gd name="T3" fmla="*/ 150 h 152"/>
                  <a:gd name="T4" fmla="*/ 8 w 192"/>
                  <a:gd name="T5" fmla="*/ 152 h 152"/>
                  <a:gd name="T6" fmla="*/ 24 w 192"/>
                  <a:gd name="T7" fmla="*/ 152 h 152"/>
                  <a:gd name="T8" fmla="*/ 34 w 192"/>
                  <a:gd name="T9" fmla="*/ 152 h 152"/>
                  <a:gd name="T10" fmla="*/ 44 w 192"/>
                  <a:gd name="T11" fmla="*/ 150 h 152"/>
                  <a:gd name="T12" fmla="*/ 54 w 192"/>
                  <a:gd name="T13" fmla="*/ 144 h 152"/>
                  <a:gd name="T14" fmla="*/ 62 w 192"/>
                  <a:gd name="T15" fmla="*/ 138 h 152"/>
                  <a:gd name="T16" fmla="*/ 62 w 192"/>
                  <a:gd name="T17" fmla="*/ 138 h 152"/>
                  <a:gd name="T18" fmla="*/ 60 w 192"/>
                  <a:gd name="T19" fmla="*/ 128 h 152"/>
                  <a:gd name="T20" fmla="*/ 54 w 192"/>
                  <a:gd name="T21" fmla="*/ 108 h 152"/>
                  <a:gd name="T22" fmla="*/ 52 w 192"/>
                  <a:gd name="T23" fmla="*/ 98 h 152"/>
                  <a:gd name="T24" fmla="*/ 54 w 192"/>
                  <a:gd name="T25" fmla="*/ 88 h 152"/>
                  <a:gd name="T26" fmla="*/ 56 w 192"/>
                  <a:gd name="T27" fmla="*/ 82 h 152"/>
                  <a:gd name="T28" fmla="*/ 60 w 192"/>
                  <a:gd name="T29" fmla="*/ 80 h 152"/>
                  <a:gd name="T30" fmla="*/ 64 w 192"/>
                  <a:gd name="T31" fmla="*/ 80 h 152"/>
                  <a:gd name="T32" fmla="*/ 64 w 192"/>
                  <a:gd name="T33" fmla="*/ 80 h 152"/>
                  <a:gd name="T34" fmla="*/ 70 w 192"/>
                  <a:gd name="T35" fmla="*/ 82 h 152"/>
                  <a:gd name="T36" fmla="*/ 76 w 192"/>
                  <a:gd name="T37" fmla="*/ 86 h 152"/>
                  <a:gd name="T38" fmla="*/ 80 w 192"/>
                  <a:gd name="T39" fmla="*/ 94 h 152"/>
                  <a:gd name="T40" fmla="*/ 84 w 192"/>
                  <a:gd name="T41" fmla="*/ 102 h 152"/>
                  <a:gd name="T42" fmla="*/ 86 w 192"/>
                  <a:gd name="T43" fmla="*/ 116 h 152"/>
                  <a:gd name="T44" fmla="*/ 88 w 192"/>
                  <a:gd name="T45" fmla="*/ 124 h 152"/>
                  <a:gd name="T46" fmla="*/ 88 w 192"/>
                  <a:gd name="T47" fmla="*/ 124 h 152"/>
                  <a:gd name="T48" fmla="*/ 96 w 192"/>
                  <a:gd name="T49" fmla="*/ 100 h 152"/>
                  <a:gd name="T50" fmla="*/ 106 w 192"/>
                  <a:gd name="T51" fmla="*/ 82 h 152"/>
                  <a:gd name="T52" fmla="*/ 112 w 192"/>
                  <a:gd name="T53" fmla="*/ 76 h 152"/>
                  <a:gd name="T54" fmla="*/ 116 w 192"/>
                  <a:gd name="T55" fmla="*/ 72 h 152"/>
                  <a:gd name="T56" fmla="*/ 116 w 192"/>
                  <a:gd name="T57" fmla="*/ 72 h 152"/>
                  <a:gd name="T58" fmla="*/ 124 w 192"/>
                  <a:gd name="T59" fmla="*/ 78 h 152"/>
                  <a:gd name="T60" fmla="*/ 134 w 192"/>
                  <a:gd name="T61" fmla="*/ 86 h 152"/>
                  <a:gd name="T62" fmla="*/ 146 w 192"/>
                  <a:gd name="T63" fmla="*/ 92 h 152"/>
                  <a:gd name="T64" fmla="*/ 158 w 192"/>
                  <a:gd name="T65" fmla="*/ 96 h 152"/>
                  <a:gd name="T66" fmla="*/ 172 w 192"/>
                  <a:gd name="T67" fmla="*/ 96 h 152"/>
                  <a:gd name="T68" fmla="*/ 178 w 192"/>
                  <a:gd name="T69" fmla="*/ 94 h 152"/>
                  <a:gd name="T70" fmla="*/ 182 w 192"/>
                  <a:gd name="T71" fmla="*/ 92 h 152"/>
                  <a:gd name="T72" fmla="*/ 188 w 192"/>
                  <a:gd name="T73" fmla="*/ 88 h 152"/>
                  <a:gd name="T74" fmla="*/ 192 w 192"/>
                  <a:gd name="T75" fmla="*/ 80 h 152"/>
                  <a:gd name="T76" fmla="*/ 192 w 192"/>
                  <a:gd name="T77" fmla="*/ 80 h 152"/>
                  <a:gd name="T78" fmla="*/ 190 w 192"/>
                  <a:gd name="T79" fmla="*/ 76 h 152"/>
                  <a:gd name="T80" fmla="*/ 186 w 192"/>
                  <a:gd name="T81" fmla="*/ 62 h 152"/>
                  <a:gd name="T82" fmla="*/ 176 w 192"/>
                  <a:gd name="T83" fmla="*/ 42 h 152"/>
                  <a:gd name="T84" fmla="*/ 166 w 192"/>
                  <a:gd name="T85" fmla="*/ 32 h 152"/>
                  <a:gd name="T86" fmla="*/ 156 w 192"/>
                  <a:gd name="T87" fmla="*/ 20 h 152"/>
                  <a:gd name="T88" fmla="*/ 156 w 192"/>
                  <a:gd name="T89" fmla="*/ 20 h 152"/>
                  <a:gd name="T90" fmla="*/ 148 w 192"/>
                  <a:gd name="T91" fmla="*/ 14 h 152"/>
                  <a:gd name="T92" fmla="*/ 142 w 192"/>
                  <a:gd name="T93" fmla="*/ 10 h 152"/>
                  <a:gd name="T94" fmla="*/ 126 w 192"/>
                  <a:gd name="T95" fmla="*/ 4 h 152"/>
                  <a:gd name="T96" fmla="*/ 110 w 192"/>
                  <a:gd name="T97" fmla="*/ 0 h 152"/>
                  <a:gd name="T98" fmla="*/ 94 w 192"/>
                  <a:gd name="T99" fmla="*/ 0 h 152"/>
                  <a:gd name="T100" fmla="*/ 78 w 192"/>
                  <a:gd name="T101" fmla="*/ 0 h 152"/>
                  <a:gd name="T102" fmla="*/ 66 w 192"/>
                  <a:gd name="T103" fmla="*/ 2 h 152"/>
                  <a:gd name="T104" fmla="*/ 56 w 192"/>
                  <a:gd name="T105" fmla="*/ 4 h 152"/>
                  <a:gd name="T106" fmla="*/ 0 w 192"/>
                  <a:gd name="T107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" h="152">
                    <a:moveTo>
                      <a:pt x="0" y="150"/>
                    </a:moveTo>
                    <a:lnTo>
                      <a:pt x="0" y="150"/>
                    </a:lnTo>
                    <a:lnTo>
                      <a:pt x="8" y="152"/>
                    </a:lnTo>
                    <a:lnTo>
                      <a:pt x="24" y="152"/>
                    </a:lnTo>
                    <a:lnTo>
                      <a:pt x="34" y="152"/>
                    </a:lnTo>
                    <a:lnTo>
                      <a:pt x="44" y="150"/>
                    </a:lnTo>
                    <a:lnTo>
                      <a:pt x="54" y="144"/>
                    </a:lnTo>
                    <a:lnTo>
                      <a:pt x="62" y="138"/>
                    </a:lnTo>
                    <a:lnTo>
                      <a:pt x="62" y="138"/>
                    </a:lnTo>
                    <a:lnTo>
                      <a:pt x="60" y="128"/>
                    </a:lnTo>
                    <a:lnTo>
                      <a:pt x="54" y="108"/>
                    </a:lnTo>
                    <a:lnTo>
                      <a:pt x="52" y="98"/>
                    </a:lnTo>
                    <a:lnTo>
                      <a:pt x="54" y="88"/>
                    </a:lnTo>
                    <a:lnTo>
                      <a:pt x="56" y="82"/>
                    </a:lnTo>
                    <a:lnTo>
                      <a:pt x="60" y="80"/>
                    </a:lnTo>
                    <a:lnTo>
                      <a:pt x="64" y="80"/>
                    </a:lnTo>
                    <a:lnTo>
                      <a:pt x="64" y="80"/>
                    </a:lnTo>
                    <a:lnTo>
                      <a:pt x="70" y="82"/>
                    </a:lnTo>
                    <a:lnTo>
                      <a:pt x="76" y="86"/>
                    </a:lnTo>
                    <a:lnTo>
                      <a:pt x="80" y="94"/>
                    </a:lnTo>
                    <a:lnTo>
                      <a:pt x="84" y="102"/>
                    </a:lnTo>
                    <a:lnTo>
                      <a:pt x="86" y="116"/>
                    </a:lnTo>
                    <a:lnTo>
                      <a:pt x="88" y="124"/>
                    </a:lnTo>
                    <a:lnTo>
                      <a:pt x="88" y="124"/>
                    </a:lnTo>
                    <a:lnTo>
                      <a:pt x="96" y="100"/>
                    </a:lnTo>
                    <a:lnTo>
                      <a:pt x="106" y="82"/>
                    </a:lnTo>
                    <a:lnTo>
                      <a:pt x="112" y="76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24" y="78"/>
                    </a:lnTo>
                    <a:lnTo>
                      <a:pt x="134" y="86"/>
                    </a:lnTo>
                    <a:lnTo>
                      <a:pt x="146" y="92"/>
                    </a:lnTo>
                    <a:lnTo>
                      <a:pt x="158" y="96"/>
                    </a:lnTo>
                    <a:lnTo>
                      <a:pt x="172" y="96"/>
                    </a:lnTo>
                    <a:lnTo>
                      <a:pt x="178" y="94"/>
                    </a:lnTo>
                    <a:lnTo>
                      <a:pt x="182" y="92"/>
                    </a:lnTo>
                    <a:lnTo>
                      <a:pt x="188" y="88"/>
                    </a:lnTo>
                    <a:lnTo>
                      <a:pt x="192" y="80"/>
                    </a:lnTo>
                    <a:lnTo>
                      <a:pt x="192" y="80"/>
                    </a:lnTo>
                    <a:lnTo>
                      <a:pt x="190" y="76"/>
                    </a:lnTo>
                    <a:lnTo>
                      <a:pt x="186" y="62"/>
                    </a:lnTo>
                    <a:lnTo>
                      <a:pt x="176" y="42"/>
                    </a:lnTo>
                    <a:lnTo>
                      <a:pt x="166" y="32"/>
                    </a:lnTo>
                    <a:lnTo>
                      <a:pt x="156" y="20"/>
                    </a:lnTo>
                    <a:lnTo>
                      <a:pt x="156" y="20"/>
                    </a:lnTo>
                    <a:lnTo>
                      <a:pt x="148" y="14"/>
                    </a:lnTo>
                    <a:lnTo>
                      <a:pt x="142" y="10"/>
                    </a:lnTo>
                    <a:lnTo>
                      <a:pt x="126" y="4"/>
                    </a:lnTo>
                    <a:lnTo>
                      <a:pt x="110" y="0"/>
                    </a:lnTo>
                    <a:lnTo>
                      <a:pt x="94" y="0"/>
                    </a:lnTo>
                    <a:lnTo>
                      <a:pt x="78" y="0"/>
                    </a:lnTo>
                    <a:lnTo>
                      <a:pt x="66" y="2"/>
                    </a:lnTo>
                    <a:lnTo>
                      <a:pt x="56" y="4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9">
                <a:extLst>
                  <a:ext uri="{FF2B5EF4-FFF2-40B4-BE49-F238E27FC236}">
                    <a16:creationId xmlns:a16="http://schemas.microsoft.com/office/drawing/2014/main" id="{F4ABA508-6472-4E7D-A9AF-114767F6C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26" y="319088"/>
                <a:ext cx="123825" cy="127000"/>
              </a:xfrm>
              <a:custGeom>
                <a:avLst/>
                <a:gdLst>
                  <a:gd name="T0" fmla="*/ 78 w 78"/>
                  <a:gd name="T1" fmla="*/ 70 h 80"/>
                  <a:gd name="T2" fmla="*/ 78 w 78"/>
                  <a:gd name="T3" fmla="*/ 70 h 80"/>
                  <a:gd name="T4" fmla="*/ 76 w 78"/>
                  <a:gd name="T5" fmla="*/ 70 h 80"/>
                  <a:gd name="T6" fmla="*/ 74 w 78"/>
                  <a:gd name="T7" fmla="*/ 74 h 80"/>
                  <a:gd name="T8" fmla="*/ 74 w 78"/>
                  <a:gd name="T9" fmla="*/ 74 h 80"/>
                  <a:gd name="T10" fmla="*/ 68 w 78"/>
                  <a:gd name="T11" fmla="*/ 78 h 80"/>
                  <a:gd name="T12" fmla="*/ 60 w 78"/>
                  <a:gd name="T13" fmla="*/ 80 h 80"/>
                  <a:gd name="T14" fmla="*/ 60 w 78"/>
                  <a:gd name="T15" fmla="*/ 80 h 80"/>
                  <a:gd name="T16" fmla="*/ 50 w 78"/>
                  <a:gd name="T17" fmla="*/ 80 h 80"/>
                  <a:gd name="T18" fmla="*/ 38 w 78"/>
                  <a:gd name="T19" fmla="*/ 80 h 80"/>
                  <a:gd name="T20" fmla="*/ 38 w 78"/>
                  <a:gd name="T21" fmla="*/ 80 h 80"/>
                  <a:gd name="T22" fmla="*/ 32 w 78"/>
                  <a:gd name="T23" fmla="*/ 78 h 80"/>
                  <a:gd name="T24" fmla="*/ 24 w 78"/>
                  <a:gd name="T25" fmla="*/ 76 h 80"/>
                  <a:gd name="T26" fmla="*/ 24 w 78"/>
                  <a:gd name="T27" fmla="*/ 76 h 80"/>
                  <a:gd name="T28" fmla="*/ 18 w 78"/>
                  <a:gd name="T29" fmla="*/ 72 h 80"/>
                  <a:gd name="T30" fmla="*/ 14 w 78"/>
                  <a:gd name="T31" fmla="*/ 66 h 80"/>
                  <a:gd name="T32" fmla="*/ 14 w 78"/>
                  <a:gd name="T33" fmla="*/ 66 h 80"/>
                  <a:gd name="T34" fmla="*/ 6 w 78"/>
                  <a:gd name="T35" fmla="*/ 54 h 80"/>
                  <a:gd name="T36" fmla="*/ 2 w 78"/>
                  <a:gd name="T37" fmla="*/ 42 h 80"/>
                  <a:gd name="T38" fmla="*/ 0 w 78"/>
                  <a:gd name="T39" fmla="*/ 30 h 80"/>
                  <a:gd name="T40" fmla="*/ 0 w 78"/>
                  <a:gd name="T41" fmla="*/ 20 h 80"/>
                  <a:gd name="T42" fmla="*/ 0 w 78"/>
                  <a:gd name="T43" fmla="*/ 20 h 80"/>
                  <a:gd name="T44" fmla="*/ 2 w 78"/>
                  <a:gd name="T45" fmla="*/ 4 h 80"/>
                  <a:gd name="T46" fmla="*/ 4 w 78"/>
                  <a:gd name="T47" fmla="*/ 0 h 80"/>
                  <a:gd name="T48" fmla="*/ 4 w 78"/>
                  <a:gd name="T49" fmla="*/ 0 h 80"/>
                  <a:gd name="T50" fmla="*/ 4 w 78"/>
                  <a:gd name="T51" fmla="*/ 6 h 80"/>
                  <a:gd name="T52" fmla="*/ 4 w 78"/>
                  <a:gd name="T53" fmla="*/ 20 h 80"/>
                  <a:gd name="T54" fmla="*/ 4 w 78"/>
                  <a:gd name="T55" fmla="*/ 20 h 80"/>
                  <a:gd name="T56" fmla="*/ 4 w 78"/>
                  <a:gd name="T57" fmla="*/ 28 h 80"/>
                  <a:gd name="T58" fmla="*/ 8 w 78"/>
                  <a:gd name="T59" fmla="*/ 40 h 80"/>
                  <a:gd name="T60" fmla="*/ 12 w 78"/>
                  <a:gd name="T61" fmla="*/ 52 h 80"/>
                  <a:gd name="T62" fmla="*/ 18 w 78"/>
                  <a:gd name="T63" fmla="*/ 62 h 80"/>
                  <a:gd name="T64" fmla="*/ 18 w 78"/>
                  <a:gd name="T65" fmla="*/ 62 h 80"/>
                  <a:gd name="T66" fmla="*/ 22 w 78"/>
                  <a:gd name="T67" fmla="*/ 68 h 80"/>
                  <a:gd name="T68" fmla="*/ 28 w 78"/>
                  <a:gd name="T69" fmla="*/ 70 h 80"/>
                  <a:gd name="T70" fmla="*/ 28 w 78"/>
                  <a:gd name="T71" fmla="*/ 70 h 80"/>
                  <a:gd name="T72" fmla="*/ 32 w 78"/>
                  <a:gd name="T73" fmla="*/ 74 h 80"/>
                  <a:gd name="T74" fmla="*/ 38 w 78"/>
                  <a:gd name="T75" fmla="*/ 74 h 80"/>
                  <a:gd name="T76" fmla="*/ 38 w 78"/>
                  <a:gd name="T77" fmla="*/ 74 h 80"/>
                  <a:gd name="T78" fmla="*/ 60 w 78"/>
                  <a:gd name="T79" fmla="*/ 74 h 80"/>
                  <a:gd name="T80" fmla="*/ 60 w 78"/>
                  <a:gd name="T81" fmla="*/ 74 h 80"/>
                  <a:gd name="T82" fmla="*/ 68 w 78"/>
                  <a:gd name="T83" fmla="*/ 74 h 80"/>
                  <a:gd name="T84" fmla="*/ 72 w 78"/>
                  <a:gd name="T85" fmla="*/ 72 h 80"/>
                  <a:gd name="T86" fmla="*/ 72 w 78"/>
                  <a:gd name="T87" fmla="*/ 72 h 80"/>
                  <a:gd name="T88" fmla="*/ 78 w 78"/>
                  <a:gd name="T89" fmla="*/ 70 h 80"/>
                  <a:gd name="T90" fmla="*/ 78 w 78"/>
                  <a:gd name="T91" fmla="*/ 7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80">
                    <a:moveTo>
                      <a:pt x="78" y="70"/>
                    </a:moveTo>
                    <a:lnTo>
                      <a:pt x="78" y="70"/>
                    </a:lnTo>
                    <a:lnTo>
                      <a:pt x="76" y="70"/>
                    </a:lnTo>
                    <a:lnTo>
                      <a:pt x="74" y="74"/>
                    </a:lnTo>
                    <a:lnTo>
                      <a:pt x="74" y="74"/>
                    </a:lnTo>
                    <a:lnTo>
                      <a:pt x="68" y="78"/>
                    </a:lnTo>
                    <a:lnTo>
                      <a:pt x="60" y="80"/>
                    </a:lnTo>
                    <a:lnTo>
                      <a:pt x="60" y="80"/>
                    </a:lnTo>
                    <a:lnTo>
                      <a:pt x="50" y="80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32" y="78"/>
                    </a:lnTo>
                    <a:lnTo>
                      <a:pt x="24" y="76"/>
                    </a:lnTo>
                    <a:lnTo>
                      <a:pt x="24" y="76"/>
                    </a:lnTo>
                    <a:lnTo>
                      <a:pt x="18" y="72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6" y="54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8"/>
                    </a:lnTo>
                    <a:lnTo>
                      <a:pt x="8" y="40"/>
                    </a:lnTo>
                    <a:lnTo>
                      <a:pt x="12" y="52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32" y="74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60" y="74"/>
                    </a:lnTo>
                    <a:lnTo>
                      <a:pt x="60" y="74"/>
                    </a:lnTo>
                    <a:lnTo>
                      <a:pt x="68" y="74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70"/>
                    </a:lnTo>
                    <a:lnTo>
                      <a:pt x="78" y="70"/>
                    </a:lnTo>
                    <a:close/>
                  </a:path>
                </a:pathLst>
              </a:custGeom>
              <a:solidFill>
                <a:srgbClr val="FEBE1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90">
                <a:extLst>
                  <a:ext uri="{FF2B5EF4-FFF2-40B4-BE49-F238E27FC236}">
                    <a16:creationId xmlns:a16="http://schemas.microsoft.com/office/drawing/2014/main" id="{631A6F93-760E-4B21-BFFE-314D924D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0976" y="481013"/>
                <a:ext cx="215900" cy="654050"/>
              </a:xfrm>
              <a:custGeom>
                <a:avLst/>
                <a:gdLst>
                  <a:gd name="T0" fmla="*/ 136 w 136"/>
                  <a:gd name="T1" fmla="*/ 0 h 412"/>
                  <a:gd name="T2" fmla="*/ 136 w 136"/>
                  <a:gd name="T3" fmla="*/ 0 h 412"/>
                  <a:gd name="T4" fmla="*/ 128 w 136"/>
                  <a:gd name="T5" fmla="*/ 16 h 412"/>
                  <a:gd name="T6" fmla="*/ 128 w 136"/>
                  <a:gd name="T7" fmla="*/ 16 h 412"/>
                  <a:gd name="T8" fmla="*/ 104 w 136"/>
                  <a:gd name="T9" fmla="*/ 56 h 412"/>
                  <a:gd name="T10" fmla="*/ 104 w 136"/>
                  <a:gd name="T11" fmla="*/ 56 h 412"/>
                  <a:gd name="T12" fmla="*/ 68 w 136"/>
                  <a:gd name="T13" fmla="*/ 118 h 412"/>
                  <a:gd name="T14" fmla="*/ 50 w 136"/>
                  <a:gd name="T15" fmla="*/ 154 h 412"/>
                  <a:gd name="T16" fmla="*/ 34 w 136"/>
                  <a:gd name="T17" fmla="*/ 196 h 412"/>
                  <a:gd name="T18" fmla="*/ 34 w 136"/>
                  <a:gd name="T19" fmla="*/ 196 h 412"/>
                  <a:gd name="T20" fmla="*/ 20 w 136"/>
                  <a:gd name="T21" fmla="*/ 238 h 412"/>
                  <a:gd name="T22" fmla="*/ 10 w 136"/>
                  <a:gd name="T23" fmla="*/ 278 h 412"/>
                  <a:gd name="T24" fmla="*/ 10 w 136"/>
                  <a:gd name="T25" fmla="*/ 278 h 412"/>
                  <a:gd name="T26" fmla="*/ 4 w 136"/>
                  <a:gd name="T27" fmla="*/ 314 h 412"/>
                  <a:gd name="T28" fmla="*/ 4 w 136"/>
                  <a:gd name="T29" fmla="*/ 348 h 412"/>
                  <a:gd name="T30" fmla="*/ 4 w 136"/>
                  <a:gd name="T31" fmla="*/ 348 h 412"/>
                  <a:gd name="T32" fmla="*/ 4 w 136"/>
                  <a:gd name="T33" fmla="*/ 374 h 412"/>
                  <a:gd name="T34" fmla="*/ 8 w 136"/>
                  <a:gd name="T35" fmla="*/ 394 h 412"/>
                  <a:gd name="T36" fmla="*/ 8 w 136"/>
                  <a:gd name="T37" fmla="*/ 394 h 412"/>
                  <a:gd name="T38" fmla="*/ 10 w 136"/>
                  <a:gd name="T39" fmla="*/ 412 h 412"/>
                  <a:gd name="T40" fmla="*/ 10 w 136"/>
                  <a:gd name="T41" fmla="*/ 412 h 412"/>
                  <a:gd name="T42" fmla="*/ 8 w 136"/>
                  <a:gd name="T43" fmla="*/ 408 h 412"/>
                  <a:gd name="T44" fmla="*/ 8 w 136"/>
                  <a:gd name="T45" fmla="*/ 408 h 412"/>
                  <a:gd name="T46" fmla="*/ 4 w 136"/>
                  <a:gd name="T47" fmla="*/ 394 h 412"/>
                  <a:gd name="T48" fmla="*/ 4 w 136"/>
                  <a:gd name="T49" fmla="*/ 394 h 412"/>
                  <a:gd name="T50" fmla="*/ 2 w 136"/>
                  <a:gd name="T51" fmla="*/ 374 h 412"/>
                  <a:gd name="T52" fmla="*/ 0 w 136"/>
                  <a:gd name="T53" fmla="*/ 348 h 412"/>
                  <a:gd name="T54" fmla="*/ 0 w 136"/>
                  <a:gd name="T55" fmla="*/ 348 h 412"/>
                  <a:gd name="T56" fmla="*/ 0 w 136"/>
                  <a:gd name="T57" fmla="*/ 314 h 412"/>
                  <a:gd name="T58" fmla="*/ 4 w 136"/>
                  <a:gd name="T59" fmla="*/ 276 h 412"/>
                  <a:gd name="T60" fmla="*/ 4 w 136"/>
                  <a:gd name="T61" fmla="*/ 276 h 412"/>
                  <a:gd name="T62" fmla="*/ 14 w 136"/>
                  <a:gd name="T63" fmla="*/ 236 h 412"/>
                  <a:gd name="T64" fmla="*/ 28 w 136"/>
                  <a:gd name="T65" fmla="*/ 194 h 412"/>
                  <a:gd name="T66" fmla="*/ 28 w 136"/>
                  <a:gd name="T67" fmla="*/ 194 h 412"/>
                  <a:gd name="T68" fmla="*/ 46 w 136"/>
                  <a:gd name="T69" fmla="*/ 152 h 412"/>
                  <a:gd name="T70" fmla="*/ 64 w 136"/>
                  <a:gd name="T71" fmla="*/ 114 h 412"/>
                  <a:gd name="T72" fmla="*/ 82 w 136"/>
                  <a:gd name="T73" fmla="*/ 82 h 412"/>
                  <a:gd name="T74" fmla="*/ 100 w 136"/>
                  <a:gd name="T75" fmla="*/ 54 h 412"/>
                  <a:gd name="T76" fmla="*/ 100 w 136"/>
                  <a:gd name="T77" fmla="*/ 54 h 412"/>
                  <a:gd name="T78" fmla="*/ 126 w 136"/>
                  <a:gd name="T79" fmla="*/ 14 h 412"/>
                  <a:gd name="T80" fmla="*/ 126 w 136"/>
                  <a:gd name="T81" fmla="*/ 14 h 412"/>
                  <a:gd name="T82" fmla="*/ 136 w 136"/>
                  <a:gd name="T83" fmla="*/ 0 h 412"/>
                  <a:gd name="T84" fmla="*/ 136 w 136"/>
                  <a:gd name="T85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412">
                    <a:moveTo>
                      <a:pt x="136" y="0"/>
                    </a:moveTo>
                    <a:lnTo>
                      <a:pt x="136" y="0"/>
                    </a:lnTo>
                    <a:lnTo>
                      <a:pt x="128" y="16"/>
                    </a:lnTo>
                    <a:lnTo>
                      <a:pt x="128" y="16"/>
                    </a:lnTo>
                    <a:lnTo>
                      <a:pt x="104" y="56"/>
                    </a:lnTo>
                    <a:lnTo>
                      <a:pt x="104" y="56"/>
                    </a:lnTo>
                    <a:lnTo>
                      <a:pt x="68" y="118"/>
                    </a:lnTo>
                    <a:lnTo>
                      <a:pt x="50" y="154"/>
                    </a:lnTo>
                    <a:lnTo>
                      <a:pt x="34" y="196"/>
                    </a:lnTo>
                    <a:lnTo>
                      <a:pt x="34" y="196"/>
                    </a:lnTo>
                    <a:lnTo>
                      <a:pt x="20" y="238"/>
                    </a:lnTo>
                    <a:lnTo>
                      <a:pt x="10" y="278"/>
                    </a:lnTo>
                    <a:lnTo>
                      <a:pt x="10" y="278"/>
                    </a:lnTo>
                    <a:lnTo>
                      <a:pt x="4" y="314"/>
                    </a:lnTo>
                    <a:lnTo>
                      <a:pt x="4" y="348"/>
                    </a:lnTo>
                    <a:lnTo>
                      <a:pt x="4" y="348"/>
                    </a:lnTo>
                    <a:lnTo>
                      <a:pt x="4" y="374"/>
                    </a:lnTo>
                    <a:lnTo>
                      <a:pt x="8" y="394"/>
                    </a:lnTo>
                    <a:lnTo>
                      <a:pt x="8" y="394"/>
                    </a:lnTo>
                    <a:lnTo>
                      <a:pt x="10" y="412"/>
                    </a:lnTo>
                    <a:lnTo>
                      <a:pt x="10" y="412"/>
                    </a:lnTo>
                    <a:lnTo>
                      <a:pt x="8" y="408"/>
                    </a:lnTo>
                    <a:lnTo>
                      <a:pt x="8" y="408"/>
                    </a:lnTo>
                    <a:lnTo>
                      <a:pt x="4" y="394"/>
                    </a:lnTo>
                    <a:lnTo>
                      <a:pt x="4" y="394"/>
                    </a:lnTo>
                    <a:lnTo>
                      <a:pt x="2" y="374"/>
                    </a:lnTo>
                    <a:lnTo>
                      <a:pt x="0" y="348"/>
                    </a:lnTo>
                    <a:lnTo>
                      <a:pt x="0" y="348"/>
                    </a:lnTo>
                    <a:lnTo>
                      <a:pt x="0" y="314"/>
                    </a:lnTo>
                    <a:lnTo>
                      <a:pt x="4" y="276"/>
                    </a:lnTo>
                    <a:lnTo>
                      <a:pt x="4" y="276"/>
                    </a:lnTo>
                    <a:lnTo>
                      <a:pt x="14" y="236"/>
                    </a:lnTo>
                    <a:lnTo>
                      <a:pt x="28" y="194"/>
                    </a:lnTo>
                    <a:lnTo>
                      <a:pt x="28" y="194"/>
                    </a:lnTo>
                    <a:lnTo>
                      <a:pt x="46" y="152"/>
                    </a:lnTo>
                    <a:lnTo>
                      <a:pt x="64" y="114"/>
                    </a:lnTo>
                    <a:lnTo>
                      <a:pt x="82" y="82"/>
                    </a:lnTo>
                    <a:lnTo>
                      <a:pt x="100" y="54"/>
                    </a:lnTo>
                    <a:lnTo>
                      <a:pt x="100" y="54"/>
                    </a:lnTo>
                    <a:lnTo>
                      <a:pt x="126" y="14"/>
                    </a:lnTo>
                    <a:lnTo>
                      <a:pt x="126" y="14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EB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91">
                <a:extLst>
                  <a:ext uri="{FF2B5EF4-FFF2-40B4-BE49-F238E27FC236}">
                    <a16:creationId xmlns:a16="http://schemas.microsoft.com/office/drawing/2014/main" id="{25F5863B-28B0-490D-AE9B-521479EDA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3401" y="100013"/>
                <a:ext cx="203200" cy="238125"/>
              </a:xfrm>
              <a:custGeom>
                <a:avLst/>
                <a:gdLst>
                  <a:gd name="T0" fmla="*/ 0 w 128"/>
                  <a:gd name="T1" fmla="*/ 126 h 150"/>
                  <a:gd name="T2" fmla="*/ 0 w 128"/>
                  <a:gd name="T3" fmla="*/ 126 h 150"/>
                  <a:gd name="T4" fmla="*/ 6 w 128"/>
                  <a:gd name="T5" fmla="*/ 130 h 150"/>
                  <a:gd name="T6" fmla="*/ 20 w 128"/>
                  <a:gd name="T7" fmla="*/ 138 h 150"/>
                  <a:gd name="T8" fmla="*/ 42 w 128"/>
                  <a:gd name="T9" fmla="*/ 146 h 150"/>
                  <a:gd name="T10" fmla="*/ 54 w 128"/>
                  <a:gd name="T11" fmla="*/ 148 h 150"/>
                  <a:gd name="T12" fmla="*/ 68 w 128"/>
                  <a:gd name="T13" fmla="*/ 150 h 150"/>
                  <a:gd name="T14" fmla="*/ 68 w 128"/>
                  <a:gd name="T15" fmla="*/ 150 h 150"/>
                  <a:gd name="T16" fmla="*/ 74 w 128"/>
                  <a:gd name="T17" fmla="*/ 148 h 150"/>
                  <a:gd name="T18" fmla="*/ 82 w 128"/>
                  <a:gd name="T19" fmla="*/ 144 h 150"/>
                  <a:gd name="T20" fmla="*/ 88 w 128"/>
                  <a:gd name="T21" fmla="*/ 136 h 150"/>
                  <a:gd name="T22" fmla="*/ 92 w 128"/>
                  <a:gd name="T23" fmla="*/ 128 h 150"/>
                  <a:gd name="T24" fmla="*/ 102 w 128"/>
                  <a:gd name="T25" fmla="*/ 102 h 150"/>
                  <a:gd name="T26" fmla="*/ 112 w 128"/>
                  <a:gd name="T27" fmla="*/ 76 h 150"/>
                  <a:gd name="T28" fmla="*/ 118 w 128"/>
                  <a:gd name="T29" fmla="*/ 48 h 150"/>
                  <a:gd name="T30" fmla="*/ 124 w 128"/>
                  <a:gd name="T31" fmla="*/ 22 h 150"/>
                  <a:gd name="T32" fmla="*/ 128 w 128"/>
                  <a:gd name="T33" fmla="*/ 0 h 150"/>
                  <a:gd name="T34" fmla="*/ 0 w 128"/>
                  <a:gd name="T35" fmla="*/ 12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50">
                    <a:moveTo>
                      <a:pt x="0" y="126"/>
                    </a:moveTo>
                    <a:lnTo>
                      <a:pt x="0" y="126"/>
                    </a:lnTo>
                    <a:lnTo>
                      <a:pt x="6" y="130"/>
                    </a:lnTo>
                    <a:lnTo>
                      <a:pt x="20" y="138"/>
                    </a:lnTo>
                    <a:lnTo>
                      <a:pt x="42" y="146"/>
                    </a:lnTo>
                    <a:lnTo>
                      <a:pt x="54" y="148"/>
                    </a:lnTo>
                    <a:lnTo>
                      <a:pt x="68" y="150"/>
                    </a:lnTo>
                    <a:lnTo>
                      <a:pt x="68" y="150"/>
                    </a:lnTo>
                    <a:lnTo>
                      <a:pt x="74" y="148"/>
                    </a:lnTo>
                    <a:lnTo>
                      <a:pt x="82" y="144"/>
                    </a:lnTo>
                    <a:lnTo>
                      <a:pt x="88" y="136"/>
                    </a:lnTo>
                    <a:lnTo>
                      <a:pt x="92" y="128"/>
                    </a:lnTo>
                    <a:lnTo>
                      <a:pt x="102" y="102"/>
                    </a:lnTo>
                    <a:lnTo>
                      <a:pt x="112" y="76"/>
                    </a:lnTo>
                    <a:lnTo>
                      <a:pt x="118" y="48"/>
                    </a:lnTo>
                    <a:lnTo>
                      <a:pt x="124" y="22"/>
                    </a:lnTo>
                    <a:lnTo>
                      <a:pt x="128" y="0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92">
                <a:extLst>
                  <a:ext uri="{FF2B5EF4-FFF2-40B4-BE49-F238E27FC236}">
                    <a16:creationId xmlns:a16="http://schemas.microsoft.com/office/drawing/2014/main" id="{B27F5365-F594-463E-BE83-B8DDF3ECE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4951" y="1163638"/>
                <a:ext cx="73025" cy="149225"/>
              </a:xfrm>
              <a:custGeom>
                <a:avLst/>
                <a:gdLst>
                  <a:gd name="T0" fmla="*/ 44 w 46"/>
                  <a:gd name="T1" fmla="*/ 0 h 94"/>
                  <a:gd name="T2" fmla="*/ 44 w 46"/>
                  <a:gd name="T3" fmla="*/ 0 h 94"/>
                  <a:gd name="T4" fmla="*/ 44 w 46"/>
                  <a:gd name="T5" fmla="*/ 4 h 94"/>
                  <a:gd name="T6" fmla="*/ 46 w 46"/>
                  <a:gd name="T7" fmla="*/ 16 h 94"/>
                  <a:gd name="T8" fmla="*/ 46 w 46"/>
                  <a:gd name="T9" fmla="*/ 16 h 94"/>
                  <a:gd name="T10" fmla="*/ 44 w 46"/>
                  <a:gd name="T11" fmla="*/ 32 h 94"/>
                  <a:gd name="T12" fmla="*/ 40 w 46"/>
                  <a:gd name="T13" fmla="*/ 42 h 94"/>
                  <a:gd name="T14" fmla="*/ 36 w 46"/>
                  <a:gd name="T15" fmla="*/ 54 h 94"/>
                  <a:gd name="T16" fmla="*/ 36 w 46"/>
                  <a:gd name="T17" fmla="*/ 54 h 94"/>
                  <a:gd name="T18" fmla="*/ 32 w 46"/>
                  <a:gd name="T19" fmla="*/ 64 h 94"/>
                  <a:gd name="T20" fmla="*/ 26 w 46"/>
                  <a:gd name="T21" fmla="*/ 72 h 94"/>
                  <a:gd name="T22" fmla="*/ 14 w 46"/>
                  <a:gd name="T23" fmla="*/ 86 h 94"/>
                  <a:gd name="T24" fmla="*/ 14 w 46"/>
                  <a:gd name="T25" fmla="*/ 86 h 94"/>
                  <a:gd name="T26" fmla="*/ 4 w 46"/>
                  <a:gd name="T27" fmla="*/ 92 h 94"/>
                  <a:gd name="T28" fmla="*/ 0 w 46"/>
                  <a:gd name="T29" fmla="*/ 94 h 94"/>
                  <a:gd name="T30" fmla="*/ 0 w 46"/>
                  <a:gd name="T31" fmla="*/ 94 h 94"/>
                  <a:gd name="T32" fmla="*/ 4 w 46"/>
                  <a:gd name="T33" fmla="*/ 90 h 94"/>
                  <a:gd name="T34" fmla="*/ 12 w 46"/>
                  <a:gd name="T35" fmla="*/ 82 h 94"/>
                  <a:gd name="T36" fmla="*/ 12 w 46"/>
                  <a:gd name="T37" fmla="*/ 82 h 94"/>
                  <a:gd name="T38" fmla="*/ 22 w 46"/>
                  <a:gd name="T39" fmla="*/ 68 h 94"/>
                  <a:gd name="T40" fmla="*/ 32 w 46"/>
                  <a:gd name="T41" fmla="*/ 50 h 94"/>
                  <a:gd name="T42" fmla="*/ 32 w 46"/>
                  <a:gd name="T43" fmla="*/ 50 h 94"/>
                  <a:gd name="T44" fmla="*/ 38 w 46"/>
                  <a:gd name="T45" fmla="*/ 32 h 94"/>
                  <a:gd name="T46" fmla="*/ 42 w 46"/>
                  <a:gd name="T47" fmla="*/ 16 h 94"/>
                  <a:gd name="T48" fmla="*/ 42 w 46"/>
                  <a:gd name="T49" fmla="*/ 16 h 94"/>
                  <a:gd name="T50" fmla="*/ 42 w 46"/>
                  <a:gd name="T51" fmla="*/ 4 h 94"/>
                  <a:gd name="T52" fmla="*/ 44 w 46"/>
                  <a:gd name="T53" fmla="*/ 0 h 94"/>
                  <a:gd name="T54" fmla="*/ 44 w 46"/>
                  <a:gd name="T5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94">
                    <a:moveTo>
                      <a:pt x="44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32"/>
                    </a:lnTo>
                    <a:lnTo>
                      <a:pt x="40" y="4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2" y="64"/>
                    </a:lnTo>
                    <a:lnTo>
                      <a:pt x="26" y="72"/>
                    </a:lnTo>
                    <a:lnTo>
                      <a:pt x="14" y="86"/>
                    </a:lnTo>
                    <a:lnTo>
                      <a:pt x="14" y="86"/>
                    </a:lnTo>
                    <a:lnTo>
                      <a:pt x="4" y="92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4" y="90"/>
                    </a:lnTo>
                    <a:lnTo>
                      <a:pt x="12" y="82"/>
                    </a:lnTo>
                    <a:lnTo>
                      <a:pt x="12" y="82"/>
                    </a:lnTo>
                    <a:lnTo>
                      <a:pt x="22" y="68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8" y="32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2" y="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93">
                <a:extLst>
                  <a:ext uri="{FF2B5EF4-FFF2-40B4-BE49-F238E27FC236}">
                    <a16:creationId xmlns:a16="http://schemas.microsoft.com/office/drawing/2014/main" id="{6F4884A8-5C9F-462F-8F10-8B41D6A73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1" y="1357314"/>
                <a:ext cx="314325" cy="1114425"/>
              </a:xfrm>
              <a:custGeom>
                <a:avLst/>
                <a:gdLst>
                  <a:gd name="T0" fmla="*/ 0 w 198"/>
                  <a:gd name="T1" fmla="*/ 0 h 702"/>
                  <a:gd name="T2" fmla="*/ 0 w 198"/>
                  <a:gd name="T3" fmla="*/ 0 h 702"/>
                  <a:gd name="T4" fmla="*/ 4 w 198"/>
                  <a:gd name="T5" fmla="*/ 6 h 702"/>
                  <a:gd name="T6" fmla="*/ 4 w 198"/>
                  <a:gd name="T7" fmla="*/ 6 h 702"/>
                  <a:gd name="T8" fmla="*/ 18 w 198"/>
                  <a:gd name="T9" fmla="*/ 22 h 702"/>
                  <a:gd name="T10" fmla="*/ 18 w 198"/>
                  <a:gd name="T11" fmla="*/ 22 h 702"/>
                  <a:gd name="T12" fmla="*/ 40 w 198"/>
                  <a:gd name="T13" fmla="*/ 48 h 702"/>
                  <a:gd name="T14" fmla="*/ 68 w 198"/>
                  <a:gd name="T15" fmla="*/ 86 h 702"/>
                  <a:gd name="T16" fmla="*/ 68 w 198"/>
                  <a:gd name="T17" fmla="*/ 86 h 702"/>
                  <a:gd name="T18" fmla="*/ 100 w 198"/>
                  <a:gd name="T19" fmla="*/ 132 h 702"/>
                  <a:gd name="T20" fmla="*/ 116 w 198"/>
                  <a:gd name="T21" fmla="*/ 158 h 702"/>
                  <a:gd name="T22" fmla="*/ 132 w 198"/>
                  <a:gd name="T23" fmla="*/ 188 h 702"/>
                  <a:gd name="T24" fmla="*/ 132 w 198"/>
                  <a:gd name="T25" fmla="*/ 188 h 702"/>
                  <a:gd name="T26" fmla="*/ 146 w 198"/>
                  <a:gd name="T27" fmla="*/ 218 h 702"/>
                  <a:gd name="T28" fmla="*/ 160 w 198"/>
                  <a:gd name="T29" fmla="*/ 252 h 702"/>
                  <a:gd name="T30" fmla="*/ 160 w 198"/>
                  <a:gd name="T31" fmla="*/ 252 h 702"/>
                  <a:gd name="T32" fmla="*/ 170 w 198"/>
                  <a:gd name="T33" fmla="*/ 290 h 702"/>
                  <a:gd name="T34" fmla="*/ 176 w 198"/>
                  <a:gd name="T35" fmla="*/ 326 h 702"/>
                  <a:gd name="T36" fmla="*/ 176 w 198"/>
                  <a:gd name="T37" fmla="*/ 326 h 702"/>
                  <a:gd name="T38" fmla="*/ 186 w 198"/>
                  <a:gd name="T39" fmla="*/ 402 h 702"/>
                  <a:gd name="T40" fmla="*/ 194 w 198"/>
                  <a:gd name="T41" fmla="*/ 472 h 702"/>
                  <a:gd name="T42" fmla="*/ 198 w 198"/>
                  <a:gd name="T43" fmla="*/ 536 h 702"/>
                  <a:gd name="T44" fmla="*/ 198 w 198"/>
                  <a:gd name="T45" fmla="*/ 592 h 702"/>
                  <a:gd name="T46" fmla="*/ 198 w 198"/>
                  <a:gd name="T47" fmla="*/ 592 h 702"/>
                  <a:gd name="T48" fmla="*/ 198 w 198"/>
                  <a:gd name="T49" fmla="*/ 638 h 702"/>
                  <a:gd name="T50" fmla="*/ 198 w 198"/>
                  <a:gd name="T51" fmla="*/ 674 h 702"/>
                  <a:gd name="T52" fmla="*/ 198 w 198"/>
                  <a:gd name="T53" fmla="*/ 674 h 702"/>
                  <a:gd name="T54" fmla="*/ 196 w 198"/>
                  <a:gd name="T55" fmla="*/ 694 h 702"/>
                  <a:gd name="T56" fmla="*/ 196 w 198"/>
                  <a:gd name="T57" fmla="*/ 694 h 702"/>
                  <a:gd name="T58" fmla="*/ 196 w 198"/>
                  <a:gd name="T59" fmla="*/ 702 h 702"/>
                  <a:gd name="T60" fmla="*/ 196 w 198"/>
                  <a:gd name="T61" fmla="*/ 702 h 702"/>
                  <a:gd name="T62" fmla="*/ 196 w 198"/>
                  <a:gd name="T63" fmla="*/ 694 h 702"/>
                  <a:gd name="T64" fmla="*/ 196 w 198"/>
                  <a:gd name="T65" fmla="*/ 694 h 702"/>
                  <a:gd name="T66" fmla="*/ 196 w 198"/>
                  <a:gd name="T67" fmla="*/ 672 h 702"/>
                  <a:gd name="T68" fmla="*/ 196 w 198"/>
                  <a:gd name="T69" fmla="*/ 672 h 702"/>
                  <a:gd name="T70" fmla="*/ 194 w 198"/>
                  <a:gd name="T71" fmla="*/ 592 h 702"/>
                  <a:gd name="T72" fmla="*/ 194 w 198"/>
                  <a:gd name="T73" fmla="*/ 592 h 702"/>
                  <a:gd name="T74" fmla="*/ 192 w 198"/>
                  <a:gd name="T75" fmla="*/ 536 h 702"/>
                  <a:gd name="T76" fmla="*/ 188 w 198"/>
                  <a:gd name="T77" fmla="*/ 474 h 702"/>
                  <a:gd name="T78" fmla="*/ 182 w 198"/>
                  <a:gd name="T79" fmla="*/ 402 h 702"/>
                  <a:gd name="T80" fmla="*/ 170 w 198"/>
                  <a:gd name="T81" fmla="*/ 328 h 702"/>
                  <a:gd name="T82" fmla="*/ 170 w 198"/>
                  <a:gd name="T83" fmla="*/ 328 h 702"/>
                  <a:gd name="T84" fmla="*/ 164 w 198"/>
                  <a:gd name="T85" fmla="*/ 290 h 702"/>
                  <a:gd name="T86" fmla="*/ 154 w 198"/>
                  <a:gd name="T87" fmla="*/ 254 h 702"/>
                  <a:gd name="T88" fmla="*/ 154 w 198"/>
                  <a:gd name="T89" fmla="*/ 254 h 702"/>
                  <a:gd name="T90" fmla="*/ 142 w 198"/>
                  <a:gd name="T91" fmla="*/ 222 h 702"/>
                  <a:gd name="T92" fmla="*/ 126 w 198"/>
                  <a:gd name="T93" fmla="*/ 190 h 702"/>
                  <a:gd name="T94" fmla="*/ 126 w 198"/>
                  <a:gd name="T95" fmla="*/ 190 h 702"/>
                  <a:gd name="T96" fmla="*/ 112 w 198"/>
                  <a:gd name="T97" fmla="*/ 160 h 702"/>
                  <a:gd name="T98" fmla="*/ 96 w 198"/>
                  <a:gd name="T99" fmla="*/ 134 h 702"/>
                  <a:gd name="T100" fmla="*/ 64 w 198"/>
                  <a:gd name="T101" fmla="*/ 88 h 702"/>
                  <a:gd name="T102" fmla="*/ 64 w 198"/>
                  <a:gd name="T103" fmla="*/ 88 h 702"/>
                  <a:gd name="T104" fmla="*/ 18 w 198"/>
                  <a:gd name="T105" fmla="*/ 24 h 702"/>
                  <a:gd name="T106" fmla="*/ 18 w 198"/>
                  <a:gd name="T107" fmla="*/ 24 h 702"/>
                  <a:gd name="T108" fmla="*/ 4 w 198"/>
                  <a:gd name="T109" fmla="*/ 6 h 702"/>
                  <a:gd name="T110" fmla="*/ 4 w 198"/>
                  <a:gd name="T111" fmla="*/ 6 h 702"/>
                  <a:gd name="T112" fmla="*/ 0 w 198"/>
                  <a:gd name="T113" fmla="*/ 0 h 702"/>
                  <a:gd name="T114" fmla="*/ 0 w 198"/>
                  <a:gd name="T115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8" h="702">
                    <a:moveTo>
                      <a:pt x="0" y="0"/>
                    </a:moveTo>
                    <a:lnTo>
                      <a:pt x="0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40" y="48"/>
                    </a:lnTo>
                    <a:lnTo>
                      <a:pt x="68" y="86"/>
                    </a:lnTo>
                    <a:lnTo>
                      <a:pt x="68" y="86"/>
                    </a:lnTo>
                    <a:lnTo>
                      <a:pt x="100" y="132"/>
                    </a:lnTo>
                    <a:lnTo>
                      <a:pt x="116" y="158"/>
                    </a:lnTo>
                    <a:lnTo>
                      <a:pt x="132" y="188"/>
                    </a:lnTo>
                    <a:lnTo>
                      <a:pt x="132" y="188"/>
                    </a:lnTo>
                    <a:lnTo>
                      <a:pt x="146" y="218"/>
                    </a:lnTo>
                    <a:lnTo>
                      <a:pt x="160" y="252"/>
                    </a:lnTo>
                    <a:lnTo>
                      <a:pt x="160" y="252"/>
                    </a:lnTo>
                    <a:lnTo>
                      <a:pt x="170" y="290"/>
                    </a:lnTo>
                    <a:lnTo>
                      <a:pt x="176" y="326"/>
                    </a:lnTo>
                    <a:lnTo>
                      <a:pt x="176" y="326"/>
                    </a:lnTo>
                    <a:lnTo>
                      <a:pt x="186" y="402"/>
                    </a:lnTo>
                    <a:lnTo>
                      <a:pt x="194" y="472"/>
                    </a:lnTo>
                    <a:lnTo>
                      <a:pt x="198" y="536"/>
                    </a:lnTo>
                    <a:lnTo>
                      <a:pt x="198" y="592"/>
                    </a:lnTo>
                    <a:lnTo>
                      <a:pt x="198" y="592"/>
                    </a:lnTo>
                    <a:lnTo>
                      <a:pt x="198" y="638"/>
                    </a:lnTo>
                    <a:lnTo>
                      <a:pt x="198" y="674"/>
                    </a:lnTo>
                    <a:lnTo>
                      <a:pt x="198" y="674"/>
                    </a:lnTo>
                    <a:lnTo>
                      <a:pt x="196" y="694"/>
                    </a:lnTo>
                    <a:lnTo>
                      <a:pt x="196" y="694"/>
                    </a:lnTo>
                    <a:lnTo>
                      <a:pt x="196" y="702"/>
                    </a:lnTo>
                    <a:lnTo>
                      <a:pt x="196" y="702"/>
                    </a:lnTo>
                    <a:lnTo>
                      <a:pt x="196" y="694"/>
                    </a:lnTo>
                    <a:lnTo>
                      <a:pt x="196" y="694"/>
                    </a:lnTo>
                    <a:lnTo>
                      <a:pt x="196" y="672"/>
                    </a:lnTo>
                    <a:lnTo>
                      <a:pt x="196" y="672"/>
                    </a:lnTo>
                    <a:lnTo>
                      <a:pt x="194" y="592"/>
                    </a:lnTo>
                    <a:lnTo>
                      <a:pt x="194" y="592"/>
                    </a:lnTo>
                    <a:lnTo>
                      <a:pt x="192" y="536"/>
                    </a:lnTo>
                    <a:lnTo>
                      <a:pt x="188" y="474"/>
                    </a:lnTo>
                    <a:lnTo>
                      <a:pt x="182" y="402"/>
                    </a:lnTo>
                    <a:lnTo>
                      <a:pt x="170" y="328"/>
                    </a:lnTo>
                    <a:lnTo>
                      <a:pt x="170" y="328"/>
                    </a:lnTo>
                    <a:lnTo>
                      <a:pt x="164" y="290"/>
                    </a:lnTo>
                    <a:lnTo>
                      <a:pt x="154" y="254"/>
                    </a:lnTo>
                    <a:lnTo>
                      <a:pt x="154" y="254"/>
                    </a:lnTo>
                    <a:lnTo>
                      <a:pt x="142" y="222"/>
                    </a:lnTo>
                    <a:lnTo>
                      <a:pt x="126" y="190"/>
                    </a:lnTo>
                    <a:lnTo>
                      <a:pt x="126" y="190"/>
                    </a:lnTo>
                    <a:lnTo>
                      <a:pt x="112" y="160"/>
                    </a:lnTo>
                    <a:lnTo>
                      <a:pt x="96" y="134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4">
                <a:extLst>
                  <a:ext uri="{FF2B5EF4-FFF2-40B4-BE49-F238E27FC236}">
                    <a16:creationId xmlns:a16="http://schemas.microsoft.com/office/drawing/2014/main" id="{C61F7BF0-CA73-4EE1-8F00-7A732646F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9276" y="1223963"/>
                <a:ext cx="22225" cy="57150"/>
              </a:xfrm>
              <a:custGeom>
                <a:avLst/>
                <a:gdLst>
                  <a:gd name="T0" fmla="*/ 2 w 14"/>
                  <a:gd name="T1" fmla="*/ 0 h 36"/>
                  <a:gd name="T2" fmla="*/ 2 w 14"/>
                  <a:gd name="T3" fmla="*/ 0 h 36"/>
                  <a:gd name="T4" fmla="*/ 4 w 14"/>
                  <a:gd name="T5" fmla="*/ 4 h 36"/>
                  <a:gd name="T6" fmla="*/ 8 w 14"/>
                  <a:gd name="T7" fmla="*/ 18 h 36"/>
                  <a:gd name="T8" fmla="*/ 8 w 14"/>
                  <a:gd name="T9" fmla="*/ 18 h 36"/>
                  <a:gd name="T10" fmla="*/ 14 w 14"/>
                  <a:gd name="T11" fmla="*/ 30 h 36"/>
                  <a:gd name="T12" fmla="*/ 14 w 14"/>
                  <a:gd name="T13" fmla="*/ 36 h 36"/>
                  <a:gd name="T14" fmla="*/ 14 w 14"/>
                  <a:gd name="T15" fmla="*/ 36 h 36"/>
                  <a:gd name="T16" fmla="*/ 14 w 14"/>
                  <a:gd name="T17" fmla="*/ 36 h 36"/>
                  <a:gd name="T18" fmla="*/ 10 w 14"/>
                  <a:gd name="T19" fmla="*/ 32 h 36"/>
                  <a:gd name="T20" fmla="*/ 6 w 14"/>
                  <a:gd name="T21" fmla="*/ 28 h 36"/>
                  <a:gd name="T22" fmla="*/ 2 w 14"/>
                  <a:gd name="T23" fmla="*/ 20 h 36"/>
                  <a:gd name="T24" fmla="*/ 2 w 14"/>
                  <a:gd name="T25" fmla="*/ 20 h 36"/>
                  <a:gd name="T26" fmla="*/ 0 w 14"/>
                  <a:gd name="T27" fmla="*/ 12 h 36"/>
                  <a:gd name="T28" fmla="*/ 0 w 14"/>
                  <a:gd name="T29" fmla="*/ 6 h 36"/>
                  <a:gd name="T30" fmla="*/ 0 w 14"/>
                  <a:gd name="T31" fmla="*/ 2 h 36"/>
                  <a:gd name="T32" fmla="*/ 2 w 14"/>
                  <a:gd name="T33" fmla="*/ 0 h 36"/>
                  <a:gd name="T34" fmla="*/ 2 w 14"/>
                  <a:gd name="T3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36">
                    <a:moveTo>
                      <a:pt x="2" y="0"/>
                    </a:moveTo>
                    <a:lnTo>
                      <a:pt x="2" y="0"/>
                    </a:lnTo>
                    <a:lnTo>
                      <a:pt x="4" y="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30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0" y="32"/>
                    </a:lnTo>
                    <a:lnTo>
                      <a:pt x="6" y="2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5">
                <a:extLst>
                  <a:ext uri="{FF2B5EF4-FFF2-40B4-BE49-F238E27FC236}">
                    <a16:creationId xmlns:a16="http://schemas.microsoft.com/office/drawing/2014/main" id="{69F02716-C702-46D8-932D-7E0233332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0376" y="1103313"/>
                <a:ext cx="69850" cy="63500"/>
              </a:xfrm>
              <a:custGeom>
                <a:avLst/>
                <a:gdLst>
                  <a:gd name="T0" fmla="*/ 44 w 44"/>
                  <a:gd name="T1" fmla="*/ 40 h 40"/>
                  <a:gd name="T2" fmla="*/ 44 w 44"/>
                  <a:gd name="T3" fmla="*/ 40 h 40"/>
                  <a:gd name="T4" fmla="*/ 42 w 44"/>
                  <a:gd name="T5" fmla="*/ 38 h 40"/>
                  <a:gd name="T6" fmla="*/ 36 w 44"/>
                  <a:gd name="T7" fmla="*/ 34 h 40"/>
                  <a:gd name="T8" fmla="*/ 22 w 44"/>
                  <a:gd name="T9" fmla="*/ 20 h 40"/>
                  <a:gd name="T10" fmla="*/ 22 w 44"/>
                  <a:gd name="T11" fmla="*/ 20 h 40"/>
                  <a:gd name="T12" fmla="*/ 6 w 44"/>
                  <a:gd name="T13" fmla="*/ 8 h 40"/>
                  <a:gd name="T14" fmla="*/ 2 w 44"/>
                  <a:gd name="T15" fmla="*/ 4 h 40"/>
                  <a:gd name="T16" fmla="*/ 0 w 44"/>
                  <a:gd name="T17" fmla="*/ 0 h 40"/>
                  <a:gd name="T18" fmla="*/ 0 w 44"/>
                  <a:gd name="T19" fmla="*/ 0 h 40"/>
                  <a:gd name="T20" fmla="*/ 2 w 44"/>
                  <a:gd name="T21" fmla="*/ 2 h 40"/>
                  <a:gd name="T22" fmla="*/ 8 w 44"/>
                  <a:gd name="T23" fmla="*/ 4 h 40"/>
                  <a:gd name="T24" fmla="*/ 26 w 44"/>
                  <a:gd name="T25" fmla="*/ 16 h 40"/>
                  <a:gd name="T26" fmla="*/ 26 w 44"/>
                  <a:gd name="T27" fmla="*/ 16 h 40"/>
                  <a:gd name="T28" fmla="*/ 40 w 44"/>
                  <a:gd name="T29" fmla="*/ 32 h 40"/>
                  <a:gd name="T30" fmla="*/ 42 w 44"/>
                  <a:gd name="T31" fmla="*/ 38 h 40"/>
                  <a:gd name="T32" fmla="*/ 44 w 44"/>
                  <a:gd name="T33" fmla="*/ 40 h 40"/>
                  <a:gd name="T34" fmla="*/ 44 w 44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0">
                    <a:moveTo>
                      <a:pt x="44" y="40"/>
                    </a:moveTo>
                    <a:lnTo>
                      <a:pt x="44" y="40"/>
                    </a:lnTo>
                    <a:lnTo>
                      <a:pt x="42" y="38"/>
                    </a:lnTo>
                    <a:lnTo>
                      <a:pt x="36" y="34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6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8" y="4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40" y="32"/>
                    </a:lnTo>
                    <a:lnTo>
                      <a:pt x="42" y="38"/>
                    </a:lnTo>
                    <a:lnTo>
                      <a:pt x="44" y="40"/>
                    </a:lnTo>
                    <a:lnTo>
                      <a:pt x="44" y="4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96">
                <a:extLst>
                  <a:ext uri="{FF2B5EF4-FFF2-40B4-BE49-F238E27FC236}">
                    <a16:creationId xmlns:a16="http://schemas.microsoft.com/office/drawing/2014/main" id="{8029FD4D-9B06-4028-9B9C-C7851A55E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6" y="1227138"/>
                <a:ext cx="387350" cy="835025"/>
              </a:xfrm>
              <a:custGeom>
                <a:avLst/>
                <a:gdLst>
                  <a:gd name="T0" fmla="*/ 0 w 244"/>
                  <a:gd name="T1" fmla="*/ 22 h 526"/>
                  <a:gd name="T2" fmla="*/ 6 w 244"/>
                  <a:gd name="T3" fmla="*/ 18 h 526"/>
                  <a:gd name="T4" fmla="*/ 26 w 244"/>
                  <a:gd name="T5" fmla="*/ 10 h 526"/>
                  <a:gd name="T6" fmla="*/ 60 w 244"/>
                  <a:gd name="T7" fmla="*/ 2 h 526"/>
                  <a:gd name="T8" fmla="*/ 106 w 244"/>
                  <a:gd name="T9" fmla="*/ 0 h 526"/>
                  <a:gd name="T10" fmla="*/ 132 w 244"/>
                  <a:gd name="T11" fmla="*/ 2 h 526"/>
                  <a:gd name="T12" fmla="*/ 160 w 244"/>
                  <a:gd name="T13" fmla="*/ 10 h 526"/>
                  <a:gd name="T14" fmla="*/ 190 w 244"/>
                  <a:gd name="T15" fmla="*/ 22 h 526"/>
                  <a:gd name="T16" fmla="*/ 216 w 244"/>
                  <a:gd name="T17" fmla="*/ 42 h 526"/>
                  <a:gd name="T18" fmla="*/ 228 w 244"/>
                  <a:gd name="T19" fmla="*/ 56 h 526"/>
                  <a:gd name="T20" fmla="*/ 236 w 244"/>
                  <a:gd name="T21" fmla="*/ 72 h 526"/>
                  <a:gd name="T22" fmla="*/ 244 w 244"/>
                  <a:gd name="T23" fmla="*/ 108 h 526"/>
                  <a:gd name="T24" fmla="*/ 244 w 244"/>
                  <a:gd name="T25" fmla="*/ 144 h 526"/>
                  <a:gd name="T26" fmla="*/ 242 w 244"/>
                  <a:gd name="T27" fmla="*/ 184 h 526"/>
                  <a:gd name="T28" fmla="*/ 240 w 244"/>
                  <a:gd name="T29" fmla="*/ 202 h 526"/>
                  <a:gd name="T30" fmla="*/ 230 w 244"/>
                  <a:gd name="T31" fmla="*/ 240 h 526"/>
                  <a:gd name="T32" fmla="*/ 224 w 244"/>
                  <a:gd name="T33" fmla="*/ 258 h 526"/>
                  <a:gd name="T34" fmla="*/ 196 w 244"/>
                  <a:gd name="T35" fmla="*/ 322 h 526"/>
                  <a:gd name="T36" fmla="*/ 146 w 244"/>
                  <a:gd name="T37" fmla="*/ 430 h 526"/>
                  <a:gd name="T38" fmla="*/ 126 w 244"/>
                  <a:gd name="T39" fmla="*/ 472 h 526"/>
                  <a:gd name="T40" fmla="*/ 110 w 244"/>
                  <a:gd name="T41" fmla="*/ 502 h 526"/>
                  <a:gd name="T42" fmla="*/ 100 w 244"/>
                  <a:gd name="T43" fmla="*/ 520 h 526"/>
                  <a:gd name="T44" fmla="*/ 94 w 244"/>
                  <a:gd name="T45" fmla="*/ 526 h 526"/>
                  <a:gd name="T46" fmla="*/ 98 w 244"/>
                  <a:gd name="T47" fmla="*/ 520 h 526"/>
                  <a:gd name="T48" fmla="*/ 108 w 244"/>
                  <a:gd name="T49" fmla="*/ 502 h 526"/>
                  <a:gd name="T50" fmla="*/ 142 w 244"/>
                  <a:gd name="T51" fmla="*/ 428 h 526"/>
                  <a:gd name="T52" fmla="*/ 190 w 244"/>
                  <a:gd name="T53" fmla="*/ 320 h 526"/>
                  <a:gd name="T54" fmla="*/ 218 w 244"/>
                  <a:gd name="T55" fmla="*/ 256 h 526"/>
                  <a:gd name="T56" fmla="*/ 230 w 244"/>
                  <a:gd name="T57" fmla="*/ 220 h 526"/>
                  <a:gd name="T58" fmla="*/ 236 w 244"/>
                  <a:gd name="T59" fmla="*/ 182 h 526"/>
                  <a:gd name="T60" fmla="*/ 238 w 244"/>
                  <a:gd name="T61" fmla="*/ 144 h 526"/>
                  <a:gd name="T62" fmla="*/ 238 w 244"/>
                  <a:gd name="T63" fmla="*/ 108 h 526"/>
                  <a:gd name="T64" fmla="*/ 234 w 244"/>
                  <a:gd name="T65" fmla="*/ 90 h 526"/>
                  <a:gd name="T66" fmla="*/ 230 w 244"/>
                  <a:gd name="T67" fmla="*/ 74 h 526"/>
                  <a:gd name="T68" fmla="*/ 212 w 244"/>
                  <a:gd name="T69" fmla="*/ 46 h 526"/>
                  <a:gd name="T70" fmla="*/ 200 w 244"/>
                  <a:gd name="T71" fmla="*/ 36 h 526"/>
                  <a:gd name="T72" fmla="*/ 174 w 244"/>
                  <a:gd name="T73" fmla="*/ 20 h 526"/>
                  <a:gd name="T74" fmla="*/ 160 w 244"/>
                  <a:gd name="T75" fmla="*/ 14 h 526"/>
                  <a:gd name="T76" fmla="*/ 106 w 244"/>
                  <a:gd name="T77" fmla="*/ 4 h 526"/>
                  <a:gd name="T78" fmla="*/ 82 w 244"/>
                  <a:gd name="T79" fmla="*/ 4 h 526"/>
                  <a:gd name="T80" fmla="*/ 42 w 244"/>
                  <a:gd name="T81" fmla="*/ 8 h 526"/>
                  <a:gd name="T82" fmla="*/ 26 w 244"/>
                  <a:gd name="T83" fmla="*/ 12 h 526"/>
                  <a:gd name="T84" fmla="*/ 0 w 244"/>
                  <a:gd name="T85" fmla="*/ 22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" h="526">
                    <a:moveTo>
                      <a:pt x="0" y="22"/>
                    </a:moveTo>
                    <a:lnTo>
                      <a:pt x="0" y="2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42" y="6"/>
                    </a:lnTo>
                    <a:lnTo>
                      <a:pt x="60" y="2"/>
                    </a:lnTo>
                    <a:lnTo>
                      <a:pt x="82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32" y="2"/>
                    </a:lnTo>
                    <a:lnTo>
                      <a:pt x="160" y="10"/>
                    </a:lnTo>
                    <a:lnTo>
                      <a:pt x="160" y="10"/>
                    </a:lnTo>
                    <a:lnTo>
                      <a:pt x="176" y="14"/>
                    </a:lnTo>
                    <a:lnTo>
                      <a:pt x="190" y="22"/>
                    </a:lnTo>
                    <a:lnTo>
                      <a:pt x="204" y="30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28" y="56"/>
                    </a:lnTo>
                    <a:lnTo>
                      <a:pt x="236" y="72"/>
                    </a:lnTo>
                    <a:lnTo>
                      <a:pt x="236" y="72"/>
                    </a:lnTo>
                    <a:lnTo>
                      <a:pt x="240" y="90"/>
                    </a:lnTo>
                    <a:lnTo>
                      <a:pt x="244" y="108"/>
                    </a:lnTo>
                    <a:lnTo>
                      <a:pt x="244" y="108"/>
                    </a:lnTo>
                    <a:lnTo>
                      <a:pt x="244" y="144"/>
                    </a:lnTo>
                    <a:lnTo>
                      <a:pt x="244" y="144"/>
                    </a:lnTo>
                    <a:lnTo>
                      <a:pt x="242" y="184"/>
                    </a:lnTo>
                    <a:lnTo>
                      <a:pt x="242" y="184"/>
                    </a:lnTo>
                    <a:lnTo>
                      <a:pt x="240" y="202"/>
                    </a:lnTo>
                    <a:lnTo>
                      <a:pt x="236" y="222"/>
                    </a:lnTo>
                    <a:lnTo>
                      <a:pt x="230" y="240"/>
                    </a:lnTo>
                    <a:lnTo>
                      <a:pt x="224" y="258"/>
                    </a:lnTo>
                    <a:lnTo>
                      <a:pt x="224" y="258"/>
                    </a:lnTo>
                    <a:lnTo>
                      <a:pt x="210" y="290"/>
                    </a:lnTo>
                    <a:lnTo>
                      <a:pt x="196" y="322"/>
                    </a:lnTo>
                    <a:lnTo>
                      <a:pt x="196" y="322"/>
                    </a:lnTo>
                    <a:lnTo>
                      <a:pt x="146" y="430"/>
                    </a:lnTo>
                    <a:lnTo>
                      <a:pt x="146" y="430"/>
                    </a:lnTo>
                    <a:lnTo>
                      <a:pt x="126" y="472"/>
                    </a:lnTo>
                    <a:lnTo>
                      <a:pt x="110" y="502"/>
                    </a:lnTo>
                    <a:lnTo>
                      <a:pt x="110" y="502"/>
                    </a:lnTo>
                    <a:lnTo>
                      <a:pt x="100" y="520"/>
                    </a:lnTo>
                    <a:lnTo>
                      <a:pt x="100" y="520"/>
                    </a:lnTo>
                    <a:lnTo>
                      <a:pt x="94" y="526"/>
                    </a:lnTo>
                    <a:lnTo>
                      <a:pt x="94" y="526"/>
                    </a:lnTo>
                    <a:lnTo>
                      <a:pt x="98" y="520"/>
                    </a:lnTo>
                    <a:lnTo>
                      <a:pt x="98" y="520"/>
                    </a:lnTo>
                    <a:lnTo>
                      <a:pt x="108" y="502"/>
                    </a:lnTo>
                    <a:lnTo>
                      <a:pt x="108" y="502"/>
                    </a:lnTo>
                    <a:lnTo>
                      <a:pt x="142" y="428"/>
                    </a:lnTo>
                    <a:lnTo>
                      <a:pt x="142" y="428"/>
                    </a:lnTo>
                    <a:lnTo>
                      <a:pt x="190" y="320"/>
                    </a:lnTo>
                    <a:lnTo>
                      <a:pt x="190" y="320"/>
                    </a:lnTo>
                    <a:lnTo>
                      <a:pt x="204" y="288"/>
                    </a:lnTo>
                    <a:lnTo>
                      <a:pt x="218" y="256"/>
                    </a:lnTo>
                    <a:lnTo>
                      <a:pt x="218" y="256"/>
                    </a:lnTo>
                    <a:lnTo>
                      <a:pt x="230" y="220"/>
                    </a:lnTo>
                    <a:lnTo>
                      <a:pt x="234" y="202"/>
                    </a:lnTo>
                    <a:lnTo>
                      <a:pt x="236" y="182"/>
                    </a:lnTo>
                    <a:lnTo>
                      <a:pt x="236" y="182"/>
                    </a:lnTo>
                    <a:lnTo>
                      <a:pt x="238" y="144"/>
                    </a:lnTo>
                    <a:lnTo>
                      <a:pt x="238" y="144"/>
                    </a:lnTo>
                    <a:lnTo>
                      <a:pt x="238" y="108"/>
                    </a:lnTo>
                    <a:lnTo>
                      <a:pt x="238" y="108"/>
                    </a:lnTo>
                    <a:lnTo>
                      <a:pt x="234" y="90"/>
                    </a:lnTo>
                    <a:lnTo>
                      <a:pt x="230" y="74"/>
                    </a:lnTo>
                    <a:lnTo>
                      <a:pt x="230" y="74"/>
                    </a:lnTo>
                    <a:lnTo>
                      <a:pt x="222" y="58"/>
                    </a:lnTo>
                    <a:lnTo>
                      <a:pt x="212" y="46"/>
                    </a:lnTo>
                    <a:lnTo>
                      <a:pt x="212" y="46"/>
                    </a:lnTo>
                    <a:lnTo>
                      <a:pt x="200" y="36"/>
                    </a:lnTo>
                    <a:lnTo>
                      <a:pt x="186" y="26"/>
                    </a:lnTo>
                    <a:lnTo>
                      <a:pt x="174" y="20"/>
                    </a:lnTo>
                    <a:lnTo>
                      <a:pt x="160" y="14"/>
                    </a:lnTo>
                    <a:lnTo>
                      <a:pt x="160" y="14"/>
                    </a:lnTo>
                    <a:lnTo>
                      <a:pt x="132" y="6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82" y="4"/>
                    </a:lnTo>
                    <a:lnTo>
                      <a:pt x="60" y="6"/>
                    </a:lnTo>
                    <a:lnTo>
                      <a:pt x="42" y="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5">
                <a:extLst>
                  <a:ext uri="{FF2B5EF4-FFF2-40B4-BE49-F238E27FC236}">
                    <a16:creationId xmlns:a16="http://schemas.microsoft.com/office/drawing/2014/main" id="{C5166EA0-E22E-42F8-9408-DEBDE90CF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026" y="360363"/>
                <a:ext cx="739775" cy="784225"/>
              </a:xfrm>
              <a:custGeom>
                <a:avLst/>
                <a:gdLst>
                  <a:gd name="T0" fmla="*/ 0 w 466"/>
                  <a:gd name="T1" fmla="*/ 108 h 494"/>
                  <a:gd name="T2" fmla="*/ 16 w 466"/>
                  <a:gd name="T3" fmla="*/ 208 h 494"/>
                  <a:gd name="T4" fmla="*/ 38 w 466"/>
                  <a:gd name="T5" fmla="*/ 296 h 494"/>
                  <a:gd name="T6" fmla="*/ 60 w 466"/>
                  <a:gd name="T7" fmla="*/ 356 h 494"/>
                  <a:gd name="T8" fmla="*/ 88 w 466"/>
                  <a:gd name="T9" fmla="*/ 406 h 494"/>
                  <a:gd name="T10" fmla="*/ 114 w 466"/>
                  <a:gd name="T11" fmla="*/ 436 h 494"/>
                  <a:gd name="T12" fmla="*/ 134 w 466"/>
                  <a:gd name="T13" fmla="*/ 448 h 494"/>
                  <a:gd name="T14" fmla="*/ 144 w 466"/>
                  <a:gd name="T15" fmla="*/ 454 h 494"/>
                  <a:gd name="T16" fmla="*/ 192 w 466"/>
                  <a:gd name="T17" fmla="*/ 466 h 494"/>
                  <a:gd name="T18" fmla="*/ 296 w 466"/>
                  <a:gd name="T19" fmla="*/ 484 h 494"/>
                  <a:gd name="T20" fmla="*/ 432 w 466"/>
                  <a:gd name="T21" fmla="*/ 492 h 494"/>
                  <a:gd name="T22" fmla="*/ 466 w 466"/>
                  <a:gd name="T23" fmla="*/ 494 h 494"/>
                  <a:gd name="T24" fmla="*/ 466 w 466"/>
                  <a:gd name="T25" fmla="*/ 490 h 494"/>
                  <a:gd name="T26" fmla="*/ 446 w 466"/>
                  <a:gd name="T27" fmla="*/ 476 h 494"/>
                  <a:gd name="T28" fmla="*/ 386 w 466"/>
                  <a:gd name="T29" fmla="*/ 454 h 494"/>
                  <a:gd name="T30" fmla="*/ 262 w 466"/>
                  <a:gd name="T31" fmla="*/ 420 h 494"/>
                  <a:gd name="T32" fmla="*/ 234 w 466"/>
                  <a:gd name="T33" fmla="*/ 414 h 494"/>
                  <a:gd name="T34" fmla="*/ 228 w 466"/>
                  <a:gd name="T35" fmla="*/ 410 h 494"/>
                  <a:gd name="T36" fmla="*/ 194 w 466"/>
                  <a:gd name="T37" fmla="*/ 378 h 494"/>
                  <a:gd name="T38" fmla="*/ 172 w 466"/>
                  <a:gd name="T39" fmla="*/ 350 h 494"/>
                  <a:gd name="T40" fmla="*/ 150 w 466"/>
                  <a:gd name="T41" fmla="*/ 310 h 494"/>
                  <a:gd name="T42" fmla="*/ 132 w 466"/>
                  <a:gd name="T43" fmla="*/ 260 h 494"/>
                  <a:gd name="T44" fmla="*/ 118 w 466"/>
                  <a:gd name="T45" fmla="*/ 196 h 494"/>
                  <a:gd name="T46" fmla="*/ 116 w 466"/>
                  <a:gd name="T47" fmla="*/ 120 h 494"/>
                  <a:gd name="T48" fmla="*/ 116 w 466"/>
                  <a:gd name="T49" fmla="*/ 106 h 494"/>
                  <a:gd name="T50" fmla="*/ 114 w 466"/>
                  <a:gd name="T51" fmla="*/ 92 h 494"/>
                  <a:gd name="T52" fmla="*/ 102 w 466"/>
                  <a:gd name="T53" fmla="*/ 46 h 494"/>
                  <a:gd name="T54" fmla="*/ 88 w 466"/>
                  <a:gd name="T55" fmla="*/ 18 h 494"/>
                  <a:gd name="T56" fmla="*/ 70 w 466"/>
                  <a:gd name="T57" fmla="*/ 4 h 494"/>
                  <a:gd name="T58" fmla="*/ 56 w 466"/>
                  <a:gd name="T59" fmla="*/ 0 h 494"/>
                  <a:gd name="T60" fmla="*/ 48 w 466"/>
                  <a:gd name="T61" fmla="*/ 0 h 494"/>
                  <a:gd name="T62" fmla="*/ 28 w 466"/>
                  <a:gd name="T63" fmla="*/ 6 h 494"/>
                  <a:gd name="T64" fmla="*/ 14 w 466"/>
                  <a:gd name="T65" fmla="*/ 20 h 494"/>
                  <a:gd name="T66" fmla="*/ 6 w 466"/>
                  <a:gd name="T67" fmla="*/ 38 h 494"/>
                  <a:gd name="T68" fmla="*/ 0 w 466"/>
                  <a:gd name="T69" fmla="*/ 76 h 494"/>
                  <a:gd name="T70" fmla="*/ 0 w 466"/>
                  <a:gd name="T71" fmla="*/ 108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6" h="494">
                    <a:moveTo>
                      <a:pt x="0" y="108"/>
                    </a:moveTo>
                    <a:lnTo>
                      <a:pt x="0" y="108"/>
                    </a:lnTo>
                    <a:lnTo>
                      <a:pt x="8" y="158"/>
                    </a:lnTo>
                    <a:lnTo>
                      <a:pt x="16" y="208"/>
                    </a:lnTo>
                    <a:lnTo>
                      <a:pt x="30" y="266"/>
                    </a:lnTo>
                    <a:lnTo>
                      <a:pt x="38" y="296"/>
                    </a:lnTo>
                    <a:lnTo>
                      <a:pt x="48" y="326"/>
                    </a:lnTo>
                    <a:lnTo>
                      <a:pt x="60" y="356"/>
                    </a:lnTo>
                    <a:lnTo>
                      <a:pt x="74" y="382"/>
                    </a:lnTo>
                    <a:lnTo>
                      <a:pt x="88" y="406"/>
                    </a:lnTo>
                    <a:lnTo>
                      <a:pt x="106" y="426"/>
                    </a:lnTo>
                    <a:lnTo>
                      <a:pt x="114" y="436"/>
                    </a:lnTo>
                    <a:lnTo>
                      <a:pt x="124" y="442"/>
                    </a:lnTo>
                    <a:lnTo>
                      <a:pt x="134" y="448"/>
                    </a:lnTo>
                    <a:lnTo>
                      <a:pt x="144" y="454"/>
                    </a:lnTo>
                    <a:lnTo>
                      <a:pt x="144" y="454"/>
                    </a:lnTo>
                    <a:lnTo>
                      <a:pt x="168" y="460"/>
                    </a:lnTo>
                    <a:lnTo>
                      <a:pt x="192" y="466"/>
                    </a:lnTo>
                    <a:lnTo>
                      <a:pt x="244" y="476"/>
                    </a:lnTo>
                    <a:lnTo>
                      <a:pt x="296" y="484"/>
                    </a:lnTo>
                    <a:lnTo>
                      <a:pt x="348" y="488"/>
                    </a:lnTo>
                    <a:lnTo>
                      <a:pt x="432" y="492"/>
                    </a:lnTo>
                    <a:lnTo>
                      <a:pt x="466" y="494"/>
                    </a:lnTo>
                    <a:lnTo>
                      <a:pt x="466" y="494"/>
                    </a:lnTo>
                    <a:lnTo>
                      <a:pt x="466" y="492"/>
                    </a:lnTo>
                    <a:lnTo>
                      <a:pt x="466" y="490"/>
                    </a:lnTo>
                    <a:lnTo>
                      <a:pt x="460" y="484"/>
                    </a:lnTo>
                    <a:lnTo>
                      <a:pt x="446" y="476"/>
                    </a:lnTo>
                    <a:lnTo>
                      <a:pt x="424" y="466"/>
                    </a:lnTo>
                    <a:lnTo>
                      <a:pt x="386" y="454"/>
                    </a:lnTo>
                    <a:lnTo>
                      <a:pt x="334" y="438"/>
                    </a:lnTo>
                    <a:lnTo>
                      <a:pt x="262" y="420"/>
                    </a:lnTo>
                    <a:lnTo>
                      <a:pt x="262" y="420"/>
                    </a:lnTo>
                    <a:lnTo>
                      <a:pt x="234" y="414"/>
                    </a:lnTo>
                    <a:lnTo>
                      <a:pt x="234" y="414"/>
                    </a:lnTo>
                    <a:lnTo>
                      <a:pt x="228" y="410"/>
                    </a:lnTo>
                    <a:lnTo>
                      <a:pt x="214" y="398"/>
                    </a:lnTo>
                    <a:lnTo>
                      <a:pt x="194" y="378"/>
                    </a:lnTo>
                    <a:lnTo>
                      <a:pt x="184" y="366"/>
                    </a:lnTo>
                    <a:lnTo>
                      <a:pt x="172" y="350"/>
                    </a:lnTo>
                    <a:lnTo>
                      <a:pt x="160" y="332"/>
                    </a:lnTo>
                    <a:lnTo>
                      <a:pt x="150" y="310"/>
                    </a:lnTo>
                    <a:lnTo>
                      <a:pt x="140" y="286"/>
                    </a:lnTo>
                    <a:lnTo>
                      <a:pt x="132" y="260"/>
                    </a:lnTo>
                    <a:lnTo>
                      <a:pt x="124" y="230"/>
                    </a:lnTo>
                    <a:lnTo>
                      <a:pt x="118" y="196"/>
                    </a:lnTo>
                    <a:lnTo>
                      <a:pt x="116" y="160"/>
                    </a:lnTo>
                    <a:lnTo>
                      <a:pt x="116" y="120"/>
                    </a:lnTo>
                    <a:lnTo>
                      <a:pt x="116" y="120"/>
                    </a:lnTo>
                    <a:lnTo>
                      <a:pt x="116" y="106"/>
                    </a:lnTo>
                    <a:lnTo>
                      <a:pt x="114" y="92"/>
                    </a:lnTo>
                    <a:lnTo>
                      <a:pt x="114" y="92"/>
                    </a:lnTo>
                    <a:lnTo>
                      <a:pt x="108" y="62"/>
                    </a:lnTo>
                    <a:lnTo>
                      <a:pt x="102" y="46"/>
                    </a:lnTo>
                    <a:lnTo>
                      <a:pt x="96" y="32"/>
                    </a:lnTo>
                    <a:lnTo>
                      <a:pt x="88" y="18"/>
                    </a:lnTo>
                    <a:lnTo>
                      <a:pt x="76" y="6"/>
                    </a:lnTo>
                    <a:lnTo>
                      <a:pt x="70" y="4"/>
                    </a:lnTo>
                    <a:lnTo>
                      <a:pt x="64" y="0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8" y="6"/>
                    </a:lnTo>
                    <a:lnTo>
                      <a:pt x="20" y="1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58"/>
                    </a:lnTo>
                    <a:lnTo>
                      <a:pt x="0" y="76"/>
                    </a:lnTo>
                    <a:lnTo>
                      <a:pt x="0" y="92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3B8688-0BFF-401D-9994-6C1AF4737180}"/>
                </a:ext>
              </a:extLst>
            </p:cNvPr>
            <p:cNvGrpSpPr/>
            <p:nvPr/>
          </p:nvGrpSpPr>
          <p:grpSpPr>
            <a:xfrm>
              <a:off x="3568103" y="2045378"/>
              <a:ext cx="719216" cy="409492"/>
              <a:chOff x="4893715" y="2923202"/>
              <a:chExt cx="565018" cy="32169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D6F2C84-8B30-4A0E-ACCD-57AA368C6AE7}"/>
                  </a:ext>
                </a:extLst>
              </p:cNvPr>
              <p:cNvCxnSpPr/>
              <p:nvPr/>
            </p:nvCxnSpPr>
            <p:spPr>
              <a:xfrm>
                <a:off x="4893715" y="2923202"/>
                <a:ext cx="565018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5D6EBD9-8749-4C14-AB92-EC2BD0E99970}"/>
                  </a:ext>
                </a:extLst>
              </p:cNvPr>
              <p:cNvCxnSpPr/>
              <p:nvPr/>
            </p:nvCxnSpPr>
            <p:spPr>
              <a:xfrm>
                <a:off x="4893715" y="3084051"/>
                <a:ext cx="565018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C02F4E1-B5A4-444C-B8FF-FEABF9374737}"/>
                  </a:ext>
                </a:extLst>
              </p:cNvPr>
              <p:cNvCxnSpPr/>
              <p:nvPr/>
            </p:nvCxnSpPr>
            <p:spPr>
              <a:xfrm>
                <a:off x="4893715" y="3244900"/>
                <a:ext cx="346222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454298-2885-4917-BD67-6749C17B9FB4}"/>
                </a:ext>
              </a:extLst>
            </p:cNvPr>
            <p:cNvGrpSpPr/>
            <p:nvPr/>
          </p:nvGrpSpPr>
          <p:grpSpPr>
            <a:xfrm>
              <a:off x="842394" y="2508470"/>
              <a:ext cx="476382" cy="328466"/>
              <a:chOff x="2752390" y="3287009"/>
              <a:chExt cx="374247" cy="25804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0F38A4-698D-4992-821A-134D26F4274F}"/>
                  </a:ext>
                </a:extLst>
              </p:cNvPr>
              <p:cNvCxnSpPr/>
              <p:nvPr/>
            </p:nvCxnSpPr>
            <p:spPr>
              <a:xfrm>
                <a:off x="2752390" y="3287009"/>
                <a:ext cx="374247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D2F7362-33EE-4648-BFFE-4269AC40BD93}"/>
                  </a:ext>
                </a:extLst>
              </p:cNvPr>
              <p:cNvCxnSpPr/>
              <p:nvPr/>
            </p:nvCxnSpPr>
            <p:spPr>
              <a:xfrm>
                <a:off x="2752390" y="3416031"/>
                <a:ext cx="374247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6C4F38-7277-41D8-9CC4-66433B53FBB8}"/>
                  </a:ext>
                </a:extLst>
              </p:cNvPr>
              <p:cNvCxnSpPr/>
              <p:nvPr/>
            </p:nvCxnSpPr>
            <p:spPr>
              <a:xfrm>
                <a:off x="2752390" y="3545053"/>
                <a:ext cx="374247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ounded Rectangle 229">
              <a:extLst>
                <a:ext uri="{FF2B5EF4-FFF2-40B4-BE49-F238E27FC236}">
                  <a16:creationId xmlns:a16="http://schemas.microsoft.com/office/drawing/2014/main" id="{3DD8C3E8-7468-4D41-BA26-C02CBE16E1D5}"/>
                </a:ext>
              </a:extLst>
            </p:cNvPr>
            <p:cNvSpPr/>
            <p:nvPr/>
          </p:nvSpPr>
          <p:spPr>
            <a:xfrm>
              <a:off x="842394" y="2937632"/>
              <a:ext cx="474061" cy="693842"/>
            </a:xfrm>
            <a:prstGeom prst="roundRect">
              <a:avLst/>
            </a:prstGeom>
            <a:solidFill>
              <a:srgbClr val="C4D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B7BABF-DECE-471E-876B-6028C1415E28}"/>
              </a:ext>
            </a:extLst>
          </p:cNvPr>
          <p:cNvGrpSpPr/>
          <p:nvPr/>
        </p:nvGrpSpPr>
        <p:grpSpPr>
          <a:xfrm>
            <a:off x="6347351" y="748363"/>
            <a:ext cx="300750" cy="302963"/>
            <a:chOff x="6226986" y="303773"/>
            <a:chExt cx="598136" cy="602537"/>
          </a:xfrm>
        </p:grpSpPr>
        <p:sp>
          <p:nvSpPr>
            <p:cNvPr id="136" name="Right Triangle 135">
              <a:extLst>
                <a:ext uri="{FF2B5EF4-FFF2-40B4-BE49-F238E27FC236}">
                  <a16:creationId xmlns:a16="http://schemas.microsoft.com/office/drawing/2014/main" id="{AC01ADE3-5037-4817-A6E1-A75FA4EC257F}"/>
                </a:ext>
              </a:extLst>
            </p:cNvPr>
            <p:cNvSpPr/>
            <p:nvPr/>
          </p:nvSpPr>
          <p:spPr>
            <a:xfrm>
              <a:off x="6287112" y="303773"/>
              <a:ext cx="538010" cy="538010"/>
            </a:xfrm>
            <a:prstGeom prst="rtTriangle">
              <a:avLst/>
            </a:prstGeom>
            <a:solidFill>
              <a:srgbClr val="FECA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Triangle 136">
              <a:extLst>
                <a:ext uri="{FF2B5EF4-FFF2-40B4-BE49-F238E27FC236}">
                  <a16:creationId xmlns:a16="http://schemas.microsoft.com/office/drawing/2014/main" id="{BFFF6CCB-288C-446E-81CF-AC262B755457}"/>
                </a:ext>
              </a:extLst>
            </p:cNvPr>
            <p:cNvSpPr/>
            <p:nvPr/>
          </p:nvSpPr>
          <p:spPr>
            <a:xfrm>
              <a:off x="6226986" y="368300"/>
              <a:ext cx="538010" cy="538010"/>
            </a:xfrm>
            <a:prstGeom prst="rtTriangle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8B4F73C-B8FB-4213-B7EC-1037C6490878}"/>
              </a:ext>
            </a:extLst>
          </p:cNvPr>
          <p:cNvGrpSpPr/>
          <p:nvPr/>
        </p:nvGrpSpPr>
        <p:grpSpPr>
          <a:xfrm>
            <a:off x="11526536" y="3386283"/>
            <a:ext cx="229204" cy="229297"/>
            <a:chOff x="3631245" y="1173491"/>
            <a:chExt cx="546468" cy="546689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29F64D-578E-4DBC-8B61-BB7A67F653BA}"/>
                </a:ext>
              </a:extLst>
            </p:cNvPr>
            <p:cNvSpPr/>
            <p:nvPr/>
          </p:nvSpPr>
          <p:spPr>
            <a:xfrm>
              <a:off x="3631245" y="1236789"/>
              <a:ext cx="483391" cy="483391"/>
            </a:xfrm>
            <a:prstGeom prst="rect">
              <a:avLst/>
            </a:prstGeom>
            <a:solidFill>
              <a:srgbClr val="20A6E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EB370B4-E533-4C13-A748-9D5BB303F331}"/>
                </a:ext>
              </a:extLst>
            </p:cNvPr>
            <p:cNvSpPr/>
            <p:nvPr/>
          </p:nvSpPr>
          <p:spPr>
            <a:xfrm>
              <a:off x="3694322" y="1173491"/>
              <a:ext cx="483391" cy="483391"/>
            </a:xfrm>
            <a:prstGeom prst="rect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CE5FCC8-8620-4FC6-B98D-673C6789FDCB}"/>
              </a:ext>
            </a:extLst>
          </p:cNvPr>
          <p:cNvGrpSpPr/>
          <p:nvPr/>
        </p:nvGrpSpPr>
        <p:grpSpPr>
          <a:xfrm>
            <a:off x="7921978" y="5935491"/>
            <a:ext cx="256711" cy="259343"/>
            <a:chOff x="6281151" y="4458549"/>
            <a:chExt cx="454778" cy="459441"/>
          </a:xfrm>
        </p:grpSpPr>
        <p:sp>
          <p:nvSpPr>
            <p:cNvPr id="142" name="Right Triangle 141">
              <a:extLst>
                <a:ext uri="{FF2B5EF4-FFF2-40B4-BE49-F238E27FC236}">
                  <a16:creationId xmlns:a16="http://schemas.microsoft.com/office/drawing/2014/main" id="{98F3BF6D-4F22-4535-B4C8-59D39C347F72}"/>
                </a:ext>
              </a:extLst>
            </p:cNvPr>
            <p:cNvSpPr/>
            <p:nvPr/>
          </p:nvSpPr>
          <p:spPr>
            <a:xfrm flipH="1" flipV="1">
              <a:off x="6337300" y="4458549"/>
              <a:ext cx="398629" cy="398629"/>
            </a:xfrm>
            <a:prstGeom prst="rtTriangle">
              <a:avLst/>
            </a:prstGeom>
            <a:noFill/>
            <a:ln w="6350">
              <a:solidFill>
                <a:srgbClr val="29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ight Triangle 142">
              <a:extLst>
                <a:ext uri="{FF2B5EF4-FFF2-40B4-BE49-F238E27FC236}">
                  <a16:creationId xmlns:a16="http://schemas.microsoft.com/office/drawing/2014/main" id="{8B9B04BE-1FB8-4D20-A671-EA0AD635C886}"/>
                </a:ext>
              </a:extLst>
            </p:cNvPr>
            <p:cNvSpPr/>
            <p:nvPr/>
          </p:nvSpPr>
          <p:spPr>
            <a:xfrm flipH="1" flipV="1">
              <a:off x="6281151" y="4519361"/>
              <a:ext cx="398629" cy="398629"/>
            </a:xfrm>
            <a:prstGeom prst="rtTriangle">
              <a:avLst/>
            </a:prstGeom>
            <a:solidFill>
              <a:srgbClr val="294F9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95E234B-4B4C-4921-BE2C-3778DD4EFF6F}"/>
              </a:ext>
            </a:extLst>
          </p:cNvPr>
          <p:cNvGrpSpPr/>
          <p:nvPr/>
        </p:nvGrpSpPr>
        <p:grpSpPr>
          <a:xfrm>
            <a:off x="477536" y="5159733"/>
            <a:ext cx="229204" cy="229297"/>
            <a:chOff x="3631245" y="1173491"/>
            <a:chExt cx="546468" cy="546689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9F2EF2-F383-47AD-B4E9-44518CE26665}"/>
                </a:ext>
              </a:extLst>
            </p:cNvPr>
            <p:cNvSpPr/>
            <p:nvPr/>
          </p:nvSpPr>
          <p:spPr>
            <a:xfrm>
              <a:off x="3631245" y="1236789"/>
              <a:ext cx="483391" cy="483391"/>
            </a:xfrm>
            <a:prstGeom prst="rect">
              <a:avLst/>
            </a:prstGeom>
            <a:solidFill>
              <a:srgbClr val="FECA4A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AE711A7-1EB4-400D-B5AE-730E87F94250}"/>
                </a:ext>
              </a:extLst>
            </p:cNvPr>
            <p:cNvSpPr/>
            <p:nvPr/>
          </p:nvSpPr>
          <p:spPr>
            <a:xfrm>
              <a:off x="3694322" y="1173491"/>
              <a:ext cx="483391" cy="483391"/>
            </a:xfrm>
            <a:prstGeom prst="rect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1255AD8-A30F-4461-99FB-48156E9F8984}"/>
              </a:ext>
            </a:extLst>
          </p:cNvPr>
          <p:cNvGrpSpPr/>
          <p:nvPr/>
        </p:nvGrpSpPr>
        <p:grpSpPr>
          <a:xfrm>
            <a:off x="5075554" y="4087518"/>
            <a:ext cx="317541" cy="268300"/>
            <a:chOff x="10904028" y="556378"/>
            <a:chExt cx="511403" cy="4321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3E1A634-513C-4C68-9D3B-335A00B9DD98}"/>
                </a:ext>
              </a:extLst>
            </p:cNvPr>
            <p:cNvSpPr/>
            <p:nvPr/>
          </p:nvSpPr>
          <p:spPr>
            <a:xfrm>
              <a:off x="10904028" y="556378"/>
              <a:ext cx="432100" cy="432100"/>
            </a:xfrm>
            <a:prstGeom prst="ellipse">
              <a:avLst/>
            </a:prstGeom>
            <a:solidFill>
              <a:srgbClr val="20A6E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B3D2C4A-24C2-4D0A-89BF-EBDEEC7F2C9E}"/>
                </a:ext>
              </a:extLst>
            </p:cNvPr>
            <p:cNvSpPr/>
            <p:nvPr/>
          </p:nvSpPr>
          <p:spPr>
            <a:xfrm>
              <a:off x="10983331" y="556378"/>
              <a:ext cx="432100" cy="432100"/>
            </a:xfrm>
            <a:prstGeom prst="ellipse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B2D07AA-8FE7-4279-A961-574B24CA991F}"/>
              </a:ext>
            </a:extLst>
          </p:cNvPr>
          <p:cNvSpPr txBox="1"/>
          <p:nvPr/>
        </p:nvSpPr>
        <p:spPr>
          <a:xfrm>
            <a:off x="5640355" y="2971800"/>
            <a:ext cx="440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WAWA-HCL HACKATHON</a:t>
            </a:r>
          </a:p>
        </p:txBody>
      </p:sp>
    </p:spTree>
    <p:extLst>
      <p:ext uri="{BB962C8B-B14F-4D97-AF65-F5344CB8AC3E}">
        <p14:creationId xmlns:p14="http://schemas.microsoft.com/office/powerpoint/2010/main" val="110687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0BF871-F5CA-4023-9AF0-B36BC2E37415}"/>
              </a:ext>
            </a:extLst>
          </p:cNvPr>
          <p:cNvGrpSpPr/>
          <p:nvPr/>
        </p:nvGrpSpPr>
        <p:grpSpPr>
          <a:xfrm>
            <a:off x="3181350" y="514350"/>
            <a:ext cx="5829300" cy="5829300"/>
            <a:chOff x="4124325" y="752475"/>
            <a:chExt cx="5524500" cy="5524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3E09B7-780B-4BE0-A3B8-984113B89774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pattFill prst="dotGri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197961-26A7-496A-8635-40C7A0587D36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B0CBD8-6C79-49F0-BC96-F62C87195F9D}"/>
              </a:ext>
            </a:extLst>
          </p:cNvPr>
          <p:cNvCxnSpPr/>
          <p:nvPr/>
        </p:nvCxnSpPr>
        <p:spPr>
          <a:xfrm>
            <a:off x="106680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79A742-DD78-4414-88DE-69F5EBB0DE8C}"/>
              </a:ext>
            </a:extLst>
          </p:cNvPr>
          <p:cNvCxnSpPr/>
          <p:nvPr/>
        </p:nvCxnSpPr>
        <p:spPr>
          <a:xfrm>
            <a:off x="931545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675C7E-62E0-44C6-9365-0680DBCBCF33}"/>
              </a:ext>
            </a:extLst>
          </p:cNvPr>
          <p:cNvSpPr txBox="1"/>
          <p:nvPr/>
        </p:nvSpPr>
        <p:spPr>
          <a:xfrm>
            <a:off x="4324350" y="2960757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6C1D4D-4093-4EA0-8FC1-9C1674CB5890}"/>
              </a:ext>
            </a:extLst>
          </p:cNvPr>
          <p:cNvCxnSpPr>
            <a:stCxn id="2" idx="0"/>
          </p:cNvCxnSpPr>
          <p:nvPr/>
        </p:nvCxnSpPr>
        <p:spPr>
          <a:xfrm>
            <a:off x="6096000" y="514350"/>
            <a:ext cx="0" cy="10858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FCD2CA-E7B9-4084-A238-9F2DE856CA8B}"/>
              </a:ext>
            </a:extLst>
          </p:cNvPr>
          <p:cNvSpPr/>
          <p:nvPr/>
        </p:nvSpPr>
        <p:spPr>
          <a:xfrm>
            <a:off x="5848350" y="1597025"/>
            <a:ext cx="495300" cy="495300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317CB4-94F0-4E81-BA3A-868E89759996}"/>
              </a:ext>
            </a:extLst>
          </p:cNvPr>
          <p:cNvGrpSpPr/>
          <p:nvPr/>
        </p:nvGrpSpPr>
        <p:grpSpPr>
          <a:xfrm>
            <a:off x="6002482" y="1793875"/>
            <a:ext cx="187036" cy="104775"/>
            <a:chOff x="6473825" y="955675"/>
            <a:chExt cx="342900" cy="1397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AFFA72-BAE2-4848-9AC2-E579D72FA23C}"/>
                </a:ext>
              </a:extLst>
            </p:cNvPr>
            <p:cNvCxnSpPr/>
            <p:nvPr/>
          </p:nvCxnSpPr>
          <p:spPr>
            <a:xfrm>
              <a:off x="647382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54F28B-3B7F-4C3D-A3AE-F975A1D9B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27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0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BFCD570B-87D4-48B6-9A10-F0F4FF67F431}"/>
              </a:ext>
            </a:extLst>
          </p:cNvPr>
          <p:cNvSpPr txBox="1"/>
          <p:nvPr/>
        </p:nvSpPr>
        <p:spPr>
          <a:xfrm>
            <a:off x="9309690" y="4049362"/>
            <a:ext cx="915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80900E-13E3-4A10-8582-15C506FC790B}"/>
              </a:ext>
            </a:extLst>
          </p:cNvPr>
          <p:cNvSpPr txBox="1"/>
          <p:nvPr/>
        </p:nvSpPr>
        <p:spPr>
          <a:xfrm>
            <a:off x="9309690" y="1829799"/>
            <a:ext cx="915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04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DAA148-4F77-4C34-A612-5522575AF2E4}"/>
              </a:ext>
            </a:extLst>
          </p:cNvPr>
          <p:cNvSpPr txBox="1"/>
          <p:nvPr/>
        </p:nvSpPr>
        <p:spPr>
          <a:xfrm>
            <a:off x="2232212" y="5328792"/>
            <a:ext cx="915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EF9973-4D72-400A-8FE6-C72247C1C98B}"/>
              </a:ext>
            </a:extLst>
          </p:cNvPr>
          <p:cNvSpPr txBox="1"/>
          <p:nvPr/>
        </p:nvSpPr>
        <p:spPr>
          <a:xfrm>
            <a:off x="2232212" y="3159166"/>
            <a:ext cx="915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DC8220-F8E5-4D0A-80F7-B8129CC2B250}"/>
              </a:ext>
            </a:extLst>
          </p:cNvPr>
          <p:cNvSpPr txBox="1"/>
          <p:nvPr/>
        </p:nvSpPr>
        <p:spPr>
          <a:xfrm>
            <a:off x="9592661" y="2455835"/>
            <a:ext cx="19151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Trend, Seasonality and Pattern Recognition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0ED4630-EF41-4003-A046-A67B4152B12A}"/>
              </a:ext>
            </a:extLst>
          </p:cNvPr>
          <p:cNvGrpSpPr/>
          <p:nvPr/>
        </p:nvGrpSpPr>
        <p:grpSpPr>
          <a:xfrm>
            <a:off x="3708023" y="1376365"/>
            <a:ext cx="4760256" cy="4327506"/>
            <a:chOff x="3766073" y="1864657"/>
            <a:chExt cx="4319198" cy="3926544"/>
          </a:xfrm>
        </p:grpSpPr>
        <p:sp>
          <p:nvSpPr>
            <p:cNvPr id="63" name="Freeform 75">
              <a:extLst>
                <a:ext uri="{FF2B5EF4-FFF2-40B4-BE49-F238E27FC236}">
                  <a16:creationId xmlns:a16="http://schemas.microsoft.com/office/drawing/2014/main" id="{A6B827B6-2FEE-40F2-9475-340D3BEDC7C6}"/>
                </a:ext>
              </a:extLst>
            </p:cNvPr>
            <p:cNvSpPr/>
            <p:nvPr/>
          </p:nvSpPr>
          <p:spPr>
            <a:xfrm rot="16200000">
              <a:off x="4944034" y="1643843"/>
              <a:ext cx="1963272" cy="2404899"/>
            </a:xfrm>
            <a:custGeom>
              <a:avLst/>
              <a:gdLst>
                <a:gd name="connsiteX0" fmla="*/ 1147483 w 2294965"/>
                <a:gd name="connsiteY0" fmla="*/ 2465294 h 2465294"/>
                <a:gd name="connsiteX1" fmla="*/ 2294965 w 2294965"/>
                <a:gd name="connsiteY1" fmla="*/ 1947886 h 2465294"/>
                <a:gd name="connsiteX2" fmla="*/ 2294965 w 2294965"/>
                <a:gd name="connsiteY2" fmla="*/ 1232647 h 2465294"/>
                <a:gd name="connsiteX3" fmla="*/ 2294965 w 2294965"/>
                <a:gd name="connsiteY3" fmla="*/ 517408 h 2465294"/>
                <a:gd name="connsiteX4" fmla="*/ 1147483 w 2294965"/>
                <a:gd name="connsiteY4" fmla="*/ 0 h 2465294"/>
                <a:gd name="connsiteX5" fmla="*/ 0 w 2294965"/>
                <a:gd name="connsiteY5" fmla="*/ 517408 h 2465294"/>
                <a:gd name="connsiteX6" fmla="*/ 0 w 2294965"/>
                <a:gd name="connsiteY6" fmla="*/ 1232647 h 2465294"/>
                <a:gd name="connsiteX7" fmla="*/ 0 w 2294965"/>
                <a:gd name="connsiteY7" fmla="*/ 1947886 h 24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4965" h="2465294">
                  <a:moveTo>
                    <a:pt x="1147483" y="2465294"/>
                  </a:moveTo>
                  <a:lnTo>
                    <a:pt x="2294965" y="1947886"/>
                  </a:lnTo>
                  <a:lnTo>
                    <a:pt x="2294965" y="1232647"/>
                  </a:lnTo>
                  <a:lnTo>
                    <a:pt x="2294965" y="517408"/>
                  </a:lnTo>
                  <a:lnTo>
                    <a:pt x="1147483" y="0"/>
                  </a:lnTo>
                  <a:lnTo>
                    <a:pt x="0" y="517408"/>
                  </a:lnTo>
                  <a:lnTo>
                    <a:pt x="0" y="1232647"/>
                  </a:lnTo>
                  <a:lnTo>
                    <a:pt x="0" y="1947886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100">
              <a:extLst>
                <a:ext uri="{FF2B5EF4-FFF2-40B4-BE49-F238E27FC236}">
                  <a16:creationId xmlns:a16="http://schemas.microsoft.com/office/drawing/2014/main" id="{B622F460-CCF0-4D8D-9C74-477E9DD415CB}"/>
                </a:ext>
              </a:extLst>
            </p:cNvPr>
            <p:cNvSpPr/>
            <p:nvPr/>
          </p:nvSpPr>
          <p:spPr>
            <a:xfrm rot="16200000">
              <a:off x="4944034" y="3607115"/>
              <a:ext cx="1963272" cy="2404899"/>
            </a:xfrm>
            <a:custGeom>
              <a:avLst/>
              <a:gdLst>
                <a:gd name="connsiteX0" fmla="*/ 1147483 w 2294965"/>
                <a:gd name="connsiteY0" fmla="*/ 2465294 h 2465294"/>
                <a:gd name="connsiteX1" fmla="*/ 2294965 w 2294965"/>
                <a:gd name="connsiteY1" fmla="*/ 1947886 h 2465294"/>
                <a:gd name="connsiteX2" fmla="*/ 2294965 w 2294965"/>
                <a:gd name="connsiteY2" fmla="*/ 1232647 h 2465294"/>
                <a:gd name="connsiteX3" fmla="*/ 2294965 w 2294965"/>
                <a:gd name="connsiteY3" fmla="*/ 517408 h 2465294"/>
                <a:gd name="connsiteX4" fmla="*/ 1147483 w 2294965"/>
                <a:gd name="connsiteY4" fmla="*/ 0 h 2465294"/>
                <a:gd name="connsiteX5" fmla="*/ 0 w 2294965"/>
                <a:gd name="connsiteY5" fmla="*/ 517408 h 2465294"/>
                <a:gd name="connsiteX6" fmla="*/ 0 w 2294965"/>
                <a:gd name="connsiteY6" fmla="*/ 1232647 h 2465294"/>
                <a:gd name="connsiteX7" fmla="*/ 0 w 2294965"/>
                <a:gd name="connsiteY7" fmla="*/ 1947886 h 24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4965" h="2465294">
                  <a:moveTo>
                    <a:pt x="1147483" y="2465294"/>
                  </a:moveTo>
                  <a:lnTo>
                    <a:pt x="2294965" y="1947886"/>
                  </a:lnTo>
                  <a:lnTo>
                    <a:pt x="2294965" y="1232647"/>
                  </a:lnTo>
                  <a:lnTo>
                    <a:pt x="2294965" y="517408"/>
                  </a:lnTo>
                  <a:lnTo>
                    <a:pt x="1147483" y="0"/>
                  </a:lnTo>
                  <a:lnTo>
                    <a:pt x="0" y="517408"/>
                  </a:lnTo>
                  <a:lnTo>
                    <a:pt x="0" y="1232647"/>
                  </a:lnTo>
                  <a:lnTo>
                    <a:pt x="0" y="1947886"/>
                  </a:lnTo>
                  <a:close/>
                </a:path>
              </a:pathLst>
            </a:custGeom>
            <a:solidFill>
              <a:srgbClr val="20A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101">
              <a:extLst>
                <a:ext uri="{FF2B5EF4-FFF2-40B4-BE49-F238E27FC236}">
                  <a16:creationId xmlns:a16="http://schemas.microsoft.com/office/drawing/2014/main" id="{90625A3D-45DF-460B-856F-9E38D44F5A3A}"/>
                </a:ext>
              </a:extLst>
            </p:cNvPr>
            <p:cNvSpPr/>
            <p:nvPr/>
          </p:nvSpPr>
          <p:spPr>
            <a:xfrm rot="10800000">
              <a:off x="3766073" y="2625478"/>
              <a:ext cx="2159599" cy="2404899"/>
            </a:xfrm>
            <a:custGeom>
              <a:avLst/>
              <a:gdLst>
                <a:gd name="connsiteX0" fmla="*/ 1147483 w 2294965"/>
                <a:gd name="connsiteY0" fmla="*/ 2465294 h 2465294"/>
                <a:gd name="connsiteX1" fmla="*/ 2294965 w 2294965"/>
                <a:gd name="connsiteY1" fmla="*/ 1947886 h 2465294"/>
                <a:gd name="connsiteX2" fmla="*/ 2294965 w 2294965"/>
                <a:gd name="connsiteY2" fmla="*/ 1232647 h 2465294"/>
                <a:gd name="connsiteX3" fmla="*/ 2294965 w 2294965"/>
                <a:gd name="connsiteY3" fmla="*/ 517408 h 2465294"/>
                <a:gd name="connsiteX4" fmla="*/ 1147483 w 2294965"/>
                <a:gd name="connsiteY4" fmla="*/ 0 h 2465294"/>
                <a:gd name="connsiteX5" fmla="*/ 0 w 2294965"/>
                <a:gd name="connsiteY5" fmla="*/ 517408 h 2465294"/>
                <a:gd name="connsiteX6" fmla="*/ 0 w 2294965"/>
                <a:gd name="connsiteY6" fmla="*/ 1232647 h 2465294"/>
                <a:gd name="connsiteX7" fmla="*/ 0 w 2294965"/>
                <a:gd name="connsiteY7" fmla="*/ 1947886 h 24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4965" h="2465294">
                  <a:moveTo>
                    <a:pt x="1147483" y="2465294"/>
                  </a:moveTo>
                  <a:lnTo>
                    <a:pt x="2294965" y="1947886"/>
                  </a:lnTo>
                  <a:lnTo>
                    <a:pt x="2294965" y="1232647"/>
                  </a:lnTo>
                  <a:lnTo>
                    <a:pt x="2294965" y="517408"/>
                  </a:lnTo>
                  <a:lnTo>
                    <a:pt x="1147483" y="0"/>
                  </a:lnTo>
                  <a:lnTo>
                    <a:pt x="0" y="517408"/>
                  </a:lnTo>
                  <a:lnTo>
                    <a:pt x="0" y="1232647"/>
                  </a:lnTo>
                  <a:lnTo>
                    <a:pt x="0" y="1947886"/>
                  </a:lnTo>
                  <a:close/>
                </a:path>
              </a:pathLst>
            </a:custGeom>
            <a:solidFill>
              <a:srgbClr val="FF5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102">
              <a:extLst>
                <a:ext uri="{FF2B5EF4-FFF2-40B4-BE49-F238E27FC236}">
                  <a16:creationId xmlns:a16="http://schemas.microsoft.com/office/drawing/2014/main" id="{4F2213A4-F971-48C9-A811-5A9ACCC17801}"/>
                </a:ext>
              </a:extLst>
            </p:cNvPr>
            <p:cNvSpPr/>
            <p:nvPr/>
          </p:nvSpPr>
          <p:spPr>
            <a:xfrm rot="10800000">
              <a:off x="5925672" y="2625478"/>
              <a:ext cx="2159599" cy="2404899"/>
            </a:xfrm>
            <a:custGeom>
              <a:avLst/>
              <a:gdLst>
                <a:gd name="connsiteX0" fmla="*/ 1147483 w 2294965"/>
                <a:gd name="connsiteY0" fmla="*/ 2465294 h 2465294"/>
                <a:gd name="connsiteX1" fmla="*/ 2294965 w 2294965"/>
                <a:gd name="connsiteY1" fmla="*/ 1947886 h 2465294"/>
                <a:gd name="connsiteX2" fmla="*/ 2294965 w 2294965"/>
                <a:gd name="connsiteY2" fmla="*/ 1232647 h 2465294"/>
                <a:gd name="connsiteX3" fmla="*/ 2294965 w 2294965"/>
                <a:gd name="connsiteY3" fmla="*/ 517408 h 2465294"/>
                <a:gd name="connsiteX4" fmla="*/ 1147483 w 2294965"/>
                <a:gd name="connsiteY4" fmla="*/ 0 h 2465294"/>
                <a:gd name="connsiteX5" fmla="*/ 0 w 2294965"/>
                <a:gd name="connsiteY5" fmla="*/ 517408 h 2465294"/>
                <a:gd name="connsiteX6" fmla="*/ 0 w 2294965"/>
                <a:gd name="connsiteY6" fmla="*/ 1232647 h 2465294"/>
                <a:gd name="connsiteX7" fmla="*/ 0 w 2294965"/>
                <a:gd name="connsiteY7" fmla="*/ 1947886 h 24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4965" h="2465294">
                  <a:moveTo>
                    <a:pt x="1147483" y="2465294"/>
                  </a:moveTo>
                  <a:lnTo>
                    <a:pt x="2294965" y="1947886"/>
                  </a:lnTo>
                  <a:lnTo>
                    <a:pt x="2294965" y="1232647"/>
                  </a:lnTo>
                  <a:lnTo>
                    <a:pt x="2294965" y="517408"/>
                  </a:lnTo>
                  <a:lnTo>
                    <a:pt x="1147483" y="0"/>
                  </a:lnTo>
                  <a:lnTo>
                    <a:pt x="0" y="517408"/>
                  </a:lnTo>
                  <a:lnTo>
                    <a:pt x="0" y="1232647"/>
                  </a:lnTo>
                  <a:lnTo>
                    <a:pt x="0" y="1947886"/>
                  </a:lnTo>
                  <a:close/>
                </a:path>
              </a:pathLst>
            </a:custGeom>
            <a:solidFill>
              <a:srgbClr val="FECA4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107">
              <a:extLst>
                <a:ext uri="{FF2B5EF4-FFF2-40B4-BE49-F238E27FC236}">
                  <a16:creationId xmlns:a16="http://schemas.microsoft.com/office/drawing/2014/main" id="{2B8ABFE8-1ECD-47C0-BCE1-6673A6026ACA}"/>
                </a:ext>
              </a:extLst>
            </p:cNvPr>
            <p:cNvSpPr/>
            <p:nvPr/>
          </p:nvSpPr>
          <p:spPr>
            <a:xfrm rot="16200000">
              <a:off x="4723221" y="2625478"/>
              <a:ext cx="1202451" cy="1202451"/>
            </a:xfrm>
            <a:custGeom>
              <a:avLst/>
              <a:gdLst>
                <a:gd name="connsiteX0" fmla="*/ 1202451 w 1202451"/>
                <a:gd name="connsiteY0" fmla="*/ 122651 h 1202451"/>
                <a:gd name="connsiteX1" fmla="*/ 697718 w 1202451"/>
                <a:gd name="connsiteY1" fmla="*/ 1202451 h 1202451"/>
                <a:gd name="connsiteX2" fmla="*/ 1 w 1202451"/>
                <a:gd name="connsiteY2" fmla="*/ 1202450 h 1202451"/>
                <a:gd name="connsiteX3" fmla="*/ 0 w 1202451"/>
                <a:gd name="connsiteY3" fmla="*/ 1202450 h 1202451"/>
                <a:gd name="connsiteX4" fmla="*/ 0 w 1202451"/>
                <a:gd name="connsiteY4" fmla="*/ 1202448 h 1202451"/>
                <a:gd name="connsiteX5" fmla="*/ 0 w 1202451"/>
                <a:gd name="connsiteY5" fmla="*/ 504731 h 1202451"/>
                <a:gd name="connsiteX6" fmla="*/ 981638 w 1202451"/>
                <a:gd name="connsiteY6" fmla="*/ 0 h 1202451"/>
                <a:gd name="connsiteX7" fmla="*/ 1196843 w 1202451"/>
                <a:gd name="connsiteY7" fmla="*/ 110653 h 1202451"/>
                <a:gd name="connsiteX8" fmla="*/ 1202451 w 1202451"/>
                <a:gd name="connsiteY8" fmla="*/ 122651 h 120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2451" h="1202451">
                  <a:moveTo>
                    <a:pt x="1202451" y="122651"/>
                  </a:moveTo>
                  <a:lnTo>
                    <a:pt x="697718" y="1202451"/>
                  </a:lnTo>
                  <a:lnTo>
                    <a:pt x="1" y="1202450"/>
                  </a:lnTo>
                  <a:lnTo>
                    <a:pt x="0" y="1202450"/>
                  </a:lnTo>
                  <a:lnTo>
                    <a:pt x="0" y="1202448"/>
                  </a:lnTo>
                  <a:lnTo>
                    <a:pt x="0" y="504731"/>
                  </a:lnTo>
                  <a:lnTo>
                    <a:pt x="981638" y="0"/>
                  </a:lnTo>
                  <a:lnTo>
                    <a:pt x="1196843" y="110653"/>
                  </a:lnTo>
                  <a:lnTo>
                    <a:pt x="1202451" y="122651"/>
                  </a:lnTo>
                  <a:close/>
                </a:path>
              </a:pathLst>
            </a:custGeom>
            <a:solidFill>
              <a:srgbClr val="FF463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113">
              <a:extLst>
                <a:ext uri="{FF2B5EF4-FFF2-40B4-BE49-F238E27FC236}">
                  <a16:creationId xmlns:a16="http://schemas.microsoft.com/office/drawing/2014/main" id="{2A35B3F8-D87F-4243-A979-1A3CF7338B25}"/>
                </a:ext>
              </a:extLst>
            </p:cNvPr>
            <p:cNvSpPr/>
            <p:nvPr/>
          </p:nvSpPr>
          <p:spPr>
            <a:xfrm rot="16200000">
              <a:off x="4723221" y="3827927"/>
              <a:ext cx="1202448" cy="1202451"/>
            </a:xfrm>
            <a:custGeom>
              <a:avLst/>
              <a:gdLst>
                <a:gd name="connsiteX0" fmla="*/ 1202448 w 1202448"/>
                <a:gd name="connsiteY0" fmla="*/ 504732 h 1202451"/>
                <a:gd name="connsiteX1" fmla="*/ 1202448 w 1202448"/>
                <a:gd name="connsiteY1" fmla="*/ 1202449 h 1202451"/>
                <a:gd name="connsiteX2" fmla="*/ 1202448 w 1202448"/>
                <a:gd name="connsiteY2" fmla="*/ 1202451 h 1202451"/>
                <a:gd name="connsiteX3" fmla="*/ 504732 w 1202448"/>
                <a:gd name="connsiteY3" fmla="*/ 1202451 h 1202451"/>
                <a:gd name="connsiteX4" fmla="*/ 0 w 1202448"/>
                <a:gd name="connsiteY4" fmla="*/ 122651 h 1202451"/>
                <a:gd name="connsiteX5" fmla="*/ 5608 w 1202448"/>
                <a:gd name="connsiteY5" fmla="*/ 110652 h 1202451"/>
                <a:gd name="connsiteX6" fmla="*/ 220813 w 1202448"/>
                <a:gd name="connsiteY6" fmla="*/ 0 h 1202451"/>
                <a:gd name="connsiteX7" fmla="*/ 1202448 w 1202448"/>
                <a:gd name="connsiteY7" fmla="*/ 504732 h 120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2448" h="1202451">
                  <a:moveTo>
                    <a:pt x="1202448" y="504732"/>
                  </a:moveTo>
                  <a:lnTo>
                    <a:pt x="1202448" y="1202449"/>
                  </a:lnTo>
                  <a:lnTo>
                    <a:pt x="1202448" y="1202451"/>
                  </a:lnTo>
                  <a:lnTo>
                    <a:pt x="504732" y="1202451"/>
                  </a:lnTo>
                  <a:lnTo>
                    <a:pt x="0" y="122651"/>
                  </a:lnTo>
                  <a:lnTo>
                    <a:pt x="5608" y="110652"/>
                  </a:lnTo>
                  <a:lnTo>
                    <a:pt x="220813" y="0"/>
                  </a:lnTo>
                  <a:lnTo>
                    <a:pt x="1202448" y="504732"/>
                  </a:lnTo>
                  <a:close/>
                </a:path>
              </a:pathLst>
            </a:custGeom>
            <a:solidFill>
              <a:srgbClr val="0F81C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114">
              <a:extLst>
                <a:ext uri="{FF2B5EF4-FFF2-40B4-BE49-F238E27FC236}">
                  <a16:creationId xmlns:a16="http://schemas.microsoft.com/office/drawing/2014/main" id="{0CE4A626-D447-4122-AF1B-DB14A62D8258}"/>
                </a:ext>
              </a:extLst>
            </p:cNvPr>
            <p:cNvSpPr/>
            <p:nvPr/>
          </p:nvSpPr>
          <p:spPr>
            <a:xfrm rot="5400000" flipH="1">
              <a:off x="5925667" y="2625478"/>
              <a:ext cx="1202451" cy="1202451"/>
            </a:xfrm>
            <a:custGeom>
              <a:avLst/>
              <a:gdLst>
                <a:gd name="connsiteX0" fmla="*/ 1202451 w 1202451"/>
                <a:gd name="connsiteY0" fmla="*/ 122651 h 1202451"/>
                <a:gd name="connsiteX1" fmla="*/ 697718 w 1202451"/>
                <a:gd name="connsiteY1" fmla="*/ 1202451 h 1202451"/>
                <a:gd name="connsiteX2" fmla="*/ 1 w 1202451"/>
                <a:gd name="connsiteY2" fmla="*/ 1202450 h 1202451"/>
                <a:gd name="connsiteX3" fmla="*/ 0 w 1202451"/>
                <a:gd name="connsiteY3" fmla="*/ 1202450 h 1202451"/>
                <a:gd name="connsiteX4" fmla="*/ 0 w 1202451"/>
                <a:gd name="connsiteY4" fmla="*/ 1202448 h 1202451"/>
                <a:gd name="connsiteX5" fmla="*/ 0 w 1202451"/>
                <a:gd name="connsiteY5" fmla="*/ 504731 h 1202451"/>
                <a:gd name="connsiteX6" fmla="*/ 981638 w 1202451"/>
                <a:gd name="connsiteY6" fmla="*/ 0 h 1202451"/>
                <a:gd name="connsiteX7" fmla="*/ 1196843 w 1202451"/>
                <a:gd name="connsiteY7" fmla="*/ 110653 h 1202451"/>
                <a:gd name="connsiteX8" fmla="*/ 1202451 w 1202451"/>
                <a:gd name="connsiteY8" fmla="*/ 122651 h 120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2451" h="1202451">
                  <a:moveTo>
                    <a:pt x="1202451" y="122651"/>
                  </a:moveTo>
                  <a:lnTo>
                    <a:pt x="697718" y="1202451"/>
                  </a:lnTo>
                  <a:lnTo>
                    <a:pt x="1" y="1202450"/>
                  </a:lnTo>
                  <a:lnTo>
                    <a:pt x="0" y="1202450"/>
                  </a:lnTo>
                  <a:lnTo>
                    <a:pt x="0" y="1202448"/>
                  </a:lnTo>
                  <a:lnTo>
                    <a:pt x="0" y="504731"/>
                  </a:lnTo>
                  <a:lnTo>
                    <a:pt x="981638" y="0"/>
                  </a:lnTo>
                  <a:lnTo>
                    <a:pt x="1196843" y="110653"/>
                  </a:lnTo>
                  <a:lnTo>
                    <a:pt x="1202451" y="122651"/>
                  </a:lnTo>
                  <a:close/>
                </a:path>
              </a:pathLst>
            </a:custGeom>
            <a:solidFill>
              <a:srgbClr val="203E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115">
              <a:extLst>
                <a:ext uri="{FF2B5EF4-FFF2-40B4-BE49-F238E27FC236}">
                  <a16:creationId xmlns:a16="http://schemas.microsoft.com/office/drawing/2014/main" id="{411DCE65-DFE8-40EC-A54D-1A850CC3354C}"/>
                </a:ext>
              </a:extLst>
            </p:cNvPr>
            <p:cNvSpPr/>
            <p:nvPr/>
          </p:nvSpPr>
          <p:spPr>
            <a:xfrm rot="5400000" flipH="1">
              <a:off x="5925667" y="3827927"/>
              <a:ext cx="1202448" cy="1202451"/>
            </a:xfrm>
            <a:custGeom>
              <a:avLst/>
              <a:gdLst>
                <a:gd name="connsiteX0" fmla="*/ 1202448 w 1202448"/>
                <a:gd name="connsiteY0" fmla="*/ 504732 h 1202451"/>
                <a:gd name="connsiteX1" fmla="*/ 1202448 w 1202448"/>
                <a:gd name="connsiteY1" fmla="*/ 1202449 h 1202451"/>
                <a:gd name="connsiteX2" fmla="*/ 1202448 w 1202448"/>
                <a:gd name="connsiteY2" fmla="*/ 1202451 h 1202451"/>
                <a:gd name="connsiteX3" fmla="*/ 504732 w 1202448"/>
                <a:gd name="connsiteY3" fmla="*/ 1202451 h 1202451"/>
                <a:gd name="connsiteX4" fmla="*/ 0 w 1202448"/>
                <a:gd name="connsiteY4" fmla="*/ 122651 h 1202451"/>
                <a:gd name="connsiteX5" fmla="*/ 5608 w 1202448"/>
                <a:gd name="connsiteY5" fmla="*/ 110652 h 1202451"/>
                <a:gd name="connsiteX6" fmla="*/ 220813 w 1202448"/>
                <a:gd name="connsiteY6" fmla="*/ 0 h 1202451"/>
                <a:gd name="connsiteX7" fmla="*/ 1202448 w 1202448"/>
                <a:gd name="connsiteY7" fmla="*/ 504732 h 120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2448" h="1202451">
                  <a:moveTo>
                    <a:pt x="1202448" y="504732"/>
                  </a:moveTo>
                  <a:lnTo>
                    <a:pt x="1202448" y="1202449"/>
                  </a:lnTo>
                  <a:lnTo>
                    <a:pt x="1202448" y="1202451"/>
                  </a:lnTo>
                  <a:lnTo>
                    <a:pt x="504732" y="1202451"/>
                  </a:lnTo>
                  <a:lnTo>
                    <a:pt x="0" y="122651"/>
                  </a:lnTo>
                  <a:lnTo>
                    <a:pt x="5608" y="110652"/>
                  </a:lnTo>
                  <a:lnTo>
                    <a:pt x="220813" y="0"/>
                  </a:lnTo>
                  <a:lnTo>
                    <a:pt x="1202448" y="504732"/>
                  </a:lnTo>
                  <a:close/>
                </a:path>
              </a:pathLst>
            </a:custGeom>
            <a:solidFill>
              <a:srgbClr val="FEB60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E1EBC3-D90A-4C86-B3E9-FB84902F725F}"/>
              </a:ext>
            </a:extLst>
          </p:cNvPr>
          <p:cNvSpPr txBox="1"/>
          <p:nvPr/>
        </p:nvSpPr>
        <p:spPr>
          <a:xfrm>
            <a:off x="598002" y="5852012"/>
            <a:ext cx="19151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External factor affecting the trend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80070C-C306-406F-9AB5-5F8881C3247B}"/>
              </a:ext>
            </a:extLst>
          </p:cNvPr>
          <p:cNvSpPr txBox="1"/>
          <p:nvPr/>
        </p:nvSpPr>
        <p:spPr>
          <a:xfrm>
            <a:off x="753660" y="3951968"/>
            <a:ext cx="19151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Anomaly Detection and Outlier testing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5A31CE-F003-4DA9-8AD7-E171AD49E6DA}"/>
              </a:ext>
            </a:extLst>
          </p:cNvPr>
          <p:cNvSpPr txBox="1"/>
          <p:nvPr/>
        </p:nvSpPr>
        <p:spPr>
          <a:xfrm>
            <a:off x="9592661" y="4889996"/>
            <a:ext cx="19151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Data Modelling, Forecasting and Regression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28A54E-C83B-4DAC-8031-E4282F406330}"/>
              </a:ext>
            </a:extLst>
          </p:cNvPr>
          <p:cNvCxnSpPr/>
          <p:nvPr/>
        </p:nvCxnSpPr>
        <p:spPr>
          <a:xfrm>
            <a:off x="6924201" y="1770942"/>
            <a:ext cx="2598966" cy="0"/>
          </a:xfrm>
          <a:prstGeom prst="line">
            <a:avLst/>
          </a:prstGeom>
          <a:ln>
            <a:solidFill>
              <a:srgbClr val="294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3573CE-A1D1-4BAC-BF45-6B392C3A38D8}"/>
              </a:ext>
            </a:extLst>
          </p:cNvPr>
          <p:cNvCxnSpPr/>
          <p:nvPr/>
        </p:nvCxnSpPr>
        <p:spPr>
          <a:xfrm>
            <a:off x="8468280" y="3980813"/>
            <a:ext cx="1054887" cy="0"/>
          </a:xfrm>
          <a:prstGeom prst="line">
            <a:avLst/>
          </a:prstGeom>
          <a:ln>
            <a:solidFill>
              <a:srgbClr val="FEC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1CF7AF-8480-428F-A953-82838767389A}"/>
              </a:ext>
            </a:extLst>
          </p:cNvPr>
          <p:cNvCxnSpPr/>
          <p:nvPr/>
        </p:nvCxnSpPr>
        <p:spPr>
          <a:xfrm flipH="1" flipV="1">
            <a:off x="2599339" y="5267237"/>
            <a:ext cx="2598966" cy="0"/>
          </a:xfrm>
          <a:prstGeom prst="line">
            <a:avLst/>
          </a:prstGeom>
          <a:ln>
            <a:solidFill>
              <a:srgbClr val="20A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83C51-AEFE-4EE1-93DF-6F593AE85F39}"/>
              </a:ext>
            </a:extLst>
          </p:cNvPr>
          <p:cNvCxnSpPr/>
          <p:nvPr/>
        </p:nvCxnSpPr>
        <p:spPr>
          <a:xfrm flipH="1">
            <a:off x="2599340" y="3097611"/>
            <a:ext cx="1108681" cy="0"/>
          </a:xfrm>
          <a:prstGeom prst="line">
            <a:avLst/>
          </a:prstGeom>
          <a:ln>
            <a:solidFill>
              <a:srgbClr val="FF5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FF54DC-89C1-46B7-8923-E4E757F75F35}"/>
              </a:ext>
            </a:extLst>
          </p:cNvPr>
          <p:cNvGrpSpPr/>
          <p:nvPr/>
        </p:nvGrpSpPr>
        <p:grpSpPr>
          <a:xfrm>
            <a:off x="5508525" y="3062678"/>
            <a:ext cx="345758" cy="347679"/>
            <a:chOff x="9882188" y="3108325"/>
            <a:chExt cx="285750" cy="287338"/>
          </a:xfrm>
          <a:solidFill>
            <a:schemeClr val="bg1"/>
          </a:solidFill>
        </p:grpSpPr>
        <p:sp>
          <p:nvSpPr>
            <p:cNvPr id="81" name="Freeform 2284">
              <a:extLst>
                <a:ext uri="{FF2B5EF4-FFF2-40B4-BE49-F238E27FC236}">
                  <a16:creationId xmlns:a16="http://schemas.microsoft.com/office/drawing/2014/main" id="{3EBA7637-9341-4836-A876-BEE83EB61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88" y="3175000"/>
              <a:ext cx="219075" cy="220663"/>
            </a:xfrm>
            <a:custGeom>
              <a:avLst/>
              <a:gdLst>
                <a:gd name="T0" fmla="*/ 549 w 691"/>
                <a:gd name="T1" fmla="*/ 251 h 693"/>
                <a:gd name="T2" fmla="*/ 568 w 691"/>
                <a:gd name="T3" fmla="*/ 313 h 693"/>
                <a:gd name="T4" fmla="*/ 566 w 691"/>
                <a:gd name="T5" fmla="*/ 392 h 693"/>
                <a:gd name="T6" fmla="*/ 532 w 691"/>
                <a:gd name="T7" fmla="*/ 473 h 693"/>
                <a:gd name="T8" fmla="*/ 471 w 691"/>
                <a:gd name="T9" fmla="*/ 534 h 693"/>
                <a:gd name="T10" fmla="*/ 391 w 691"/>
                <a:gd name="T11" fmla="*/ 567 h 693"/>
                <a:gd name="T12" fmla="*/ 300 w 691"/>
                <a:gd name="T13" fmla="*/ 567 h 693"/>
                <a:gd name="T14" fmla="*/ 220 w 691"/>
                <a:gd name="T15" fmla="*/ 534 h 693"/>
                <a:gd name="T16" fmla="*/ 159 w 691"/>
                <a:gd name="T17" fmla="*/ 473 h 693"/>
                <a:gd name="T18" fmla="*/ 124 w 691"/>
                <a:gd name="T19" fmla="*/ 392 h 693"/>
                <a:gd name="T20" fmla="*/ 124 w 691"/>
                <a:gd name="T21" fmla="*/ 301 h 693"/>
                <a:gd name="T22" fmla="*/ 159 w 691"/>
                <a:gd name="T23" fmla="*/ 220 h 693"/>
                <a:gd name="T24" fmla="*/ 220 w 691"/>
                <a:gd name="T25" fmla="*/ 159 h 693"/>
                <a:gd name="T26" fmla="*/ 300 w 691"/>
                <a:gd name="T27" fmla="*/ 125 h 693"/>
                <a:gd name="T28" fmla="*/ 378 w 691"/>
                <a:gd name="T29" fmla="*/ 124 h 693"/>
                <a:gd name="T30" fmla="*/ 442 w 691"/>
                <a:gd name="T31" fmla="*/ 142 h 693"/>
                <a:gd name="T32" fmla="*/ 533 w 691"/>
                <a:gd name="T33" fmla="*/ 56 h 693"/>
                <a:gd name="T34" fmla="*/ 431 w 691"/>
                <a:gd name="T35" fmla="*/ 11 h 693"/>
                <a:gd name="T36" fmla="*/ 360 w 691"/>
                <a:gd name="T37" fmla="*/ 0 h 693"/>
                <a:gd name="T38" fmla="*/ 293 w 691"/>
                <a:gd name="T39" fmla="*/ 4 h 693"/>
                <a:gd name="T40" fmla="*/ 227 w 691"/>
                <a:gd name="T41" fmla="*/ 21 h 693"/>
                <a:gd name="T42" fmla="*/ 166 w 691"/>
                <a:gd name="T43" fmla="*/ 50 h 693"/>
                <a:gd name="T44" fmla="*/ 112 w 691"/>
                <a:gd name="T45" fmla="*/ 91 h 693"/>
                <a:gd name="T46" fmla="*/ 68 w 691"/>
                <a:gd name="T47" fmla="*/ 139 h 693"/>
                <a:gd name="T48" fmla="*/ 34 w 691"/>
                <a:gd name="T49" fmla="*/ 197 h 693"/>
                <a:gd name="T50" fmla="*/ 9 w 691"/>
                <a:gd name="T51" fmla="*/ 260 h 693"/>
                <a:gd name="T52" fmla="*/ 0 w 691"/>
                <a:gd name="T53" fmla="*/ 329 h 693"/>
                <a:gd name="T54" fmla="*/ 2 w 691"/>
                <a:gd name="T55" fmla="*/ 396 h 693"/>
                <a:gd name="T56" fmla="*/ 18 w 691"/>
                <a:gd name="T57" fmla="*/ 459 h 693"/>
                <a:gd name="T58" fmla="*/ 44 w 691"/>
                <a:gd name="T59" fmla="*/ 517 h 693"/>
                <a:gd name="T60" fmla="*/ 80 w 691"/>
                <a:gd name="T61" fmla="*/ 568 h 693"/>
                <a:gd name="T62" fmla="*/ 0 w 691"/>
                <a:gd name="T63" fmla="*/ 677 h 693"/>
                <a:gd name="T64" fmla="*/ 14 w 691"/>
                <a:gd name="T65" fmla="*/ 693 h 693"/>
                <a:gd name="T66" fmla="*/ 123 w 691"/>
                <a:gd name="T67" fmla="*/ 611 h 693"/>
                <a:gd name="T68" fmla="*/ 174 w 691"/>
                <a:gd name="T69" fmla="*/ 647 h 693"/>
                <a:gd name="T70" fmla="*/ 233 w 691"/>
                <a:gd name="T71" fmla="*/ 673 h 693"/>
                <a:gd name="T72" fmla="*/ 295 w 691"/>
                <a:gd name="T73" fmla="*/ 689 h 693"/>
                <a:gd name="T74" fmla="*/ 362 w 691"/>
                <a:gd name="T75" fmla="*/ 691 h 693"/>
                <a:gd name="T76" fmla="*/ 427 w 691"/>
                <a:gd name="T77" fmla="*/ 683 h 693"/>
                <a:gd name="T78" fmla="*/ 487 w 691"/>
                <a:gd name="T79" fmla="*/ 662 h 693"/>
                <a:gd name="T80" fmla="*/ 542 w 691"/>
                <a:gd name="T81" fmla="*/ 630 h 693"/>
                <a:gd name="T82" fmla="*/ 665 w 691"/>
                <a:gd name="T83" fmla="*/ 688 h 693"/>
                <a:gd name="T84" fmla="*/ 686 w 691"/>
                <a:gd name="T85" fmla="*/ 688 h 693"/>
                <a:gd name="T86" fmla="*/ 686 w 691"/>
                <a:gd name="T87" fmla="*/ 667 h 693"/>
                <a:gd name="T88" fmla="*/ 630 w 691"/>
                <a:gd name="T89" fmla="*/ 544 h 693"/>
                <a:gd name="T90" fmla="*/ 661 w 691"/>
                <a:gd name="T91" fmla="*/ 489 h 693"/>
                <a:gd name="T92" fmla="*/ 681 w 691"/>
                <a:gd name="T93" fmla="*/ 428 h 693"/>
                <a:gd name="T94" fmla="*/ 691 w 691"/>
                <a:gd name="T95" fmla="*/ 363 h 693"/>
                <a:gd name="T96" fmla="*/ 689 w 691"/>
                <a:gd name="T97" fmla="*/ 303 h 693"/>
                <a:gd name="T98" fmla="*/ 662 w 691"/>
                <a:gd name="T99" fmla="*/ 207 h 693"/>
                <a:gd name="T100" fmla="*/ 619 w 691"/>
                <a:gd name="T101" fmla="*/ 13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1" h="693">
                  <a:moveTo>
                    <a:pt x="619" y="136"/>
                  </a:moveTo>
                  <a:lnTo>
                    <a:pt x="533" y="222"/>
                  </a:lnTo>
                  <a:lnTo>
                    <a:pt x="542" y="236"/>
                  </a:lnTo>
                  <a:lnTo>
                    <a:pt x="549" y="251"/>
                  </a:lnTo>
                  <a:lnTo>
                    <a:pt x="555" y="265"/>
                  </a:lnTo>
                  <a:lnTo>
                    <a:pt x="560" y="280"/>
                  </a:lnTo>
                  <a:lnTo>
                    <a:pt x="565" y="296"/>
                  </a:lnTo>
                  <a:lnTo>
                    <a:pt x="568" y="313"/>
                  </a:lnTo>
                  <a:lnTo>
                    <a:pt x="570" y="329"/>
                  </a:lnTo>
                  <a:lnTo>
                    <a:pt x="571" y="346"/>
                  </a:lnTo>
                  <a:lnTo>
                    <a:pt x="570" y="369"/>
                  </a:lnTo>
                  <a:lnTo>
                    <a:pt x="566" y="392"/>
                  </a:lnTo>
                  <a:lnTo>
                    <a:pt x="560" y="413"/>
                  </a:lnTo>
                  <a:lnTo>
                    <a:pt x="553" y="434"/>
                  </a:lnTo>
                  <a:lnTo>
                    <a:pt x="543" y="453"/>
                  </a:lnTo>
                  <a:lnTo>
                    <a:pt x="532" y="473"/>
                  </a:lnTo>
                  <a:lnTo>
                    <a:pt x="519" y="490"/>
                  </a:lnTo>
                  <a:lnTo>
                    <a:pt x="504" y="506"/>
                  </a:lnTo>
                  <a:lnTo>
                    <a:pt x="488" y="520"/>
                  </a:lnTo>
                  <a:lnTo>
                    <a:pt x="471" y="534"/>
                  </a:lnTo>
                  <a:lnTo>
                    <a:pt x="453" y="545"/>
                  </a:lnTo>
                  <a:lnTo>
                    <a:pt x="433" y="555"/>
                  </a:lnTo>
                  <a:lnTo>
                    <a:pt x="413" y="562"/>
                  </a:lnTo>
                  <a:lnTo>
                    <a:pt x="391" y="567"/>
                  </a:lnTo>
                  <a:lnTo>
                    <a:pt x="369" y="571"/>
                  </a:lnTo>
                  <a:lnTo>
                    <a:pt x="345" y="572"/>
                  </a:lnTo>
                  <a:lnTo>
                    <a:pt x="322" y="571"/>
                  </a:lnTo>
                  <a:lnTo>
                    <a:pt x="300" y="567"/>
                  </a:lnTo>
                  <a:lnTo>
                    <a:pt x="278" y="562"/>
                  </a:lnTo>
                  <a:lnTo>
                    <a:pt x="257" y="555"/>
                  </a:lnTo>
                  <a:lnTo>
                    <a:pt x="238" y="545"/>
                  </a:lnTo>
                  <a:lnTo>
                    <a:pt x="220" y="534"/>
                  </a:lnTo>
                  <a:lnTo>
                    <a:pt x="201" y="520"/>
                  </a:lnTo>
                  <a:lnTo>
                    <a:pt x="185" y="506"/>
                  </a:lnTo>
                  <a:lnTo>
                    <a:pt x="171" y="490"/>
                  </a:lnTo>
                  <a:lnTo>
                    <a:pt x="159" y="473"/>
                  </a:lnTo>
                  <a:lnTo>
                    <a:pt x="146" y="453"/>
                  </a:lnTo>
                  <a:lnTo>
                    <a:pt x="138" y="434"/>
                  </a:lnTo>
                  <a:lnTo>
                    <a:pt x="129" y="413"/>
                  </a:lnTo>
                  <a:lnTo>
                    <a:pt x="124" y="392"/>
                  </a:lnTo>
                  <a:lnTo>
                    <a:pt x="121" y="369"/>
                  </a:lnTo>
                  <a:lnTo>
                    <a:pt x="119" y="346"/>
                  </a:lnTo>
                  <a:lnTo>
                    <a:pt x="121" y="324"/>
                  </a:lnTo>
                  <a:lnTo>
                    <a:pt x="124" y="301"/>
                  </a:lnTo>
                  <a:lnTo>
                    <a:pt x="129" y="280"/>
                  </a:lnTo>
                  <a:lnTo>
                    <a:pt x="138" y="259"/>
                  </a:lnTo>
                  <a:lnTo>
                    <a:pt x="146" y="238"/>
                  </a:lnTo>
                  <a:lnTo>
                    <a:pt x="159" y="220"/>
                  </a:lnTo>
                  <a:lnTo>
                    <a:pt x="171" y="203"/>
                  </a:lnTo>
                  <a:lnTo>
                    <a:pt x="185" y="187"/>
                  </a:lnTo>
                  <a:lnTo>
                    <a:pt x="201" y="172"/>
                  </a:lnTo>
                  <a:lnTo>
                    <a:pt x="220" y="159"/>
                  </a:lnTo>
                  <a:lnTo>
                    <a:pt x="238" y="148"/>
                  </a:lnTo>
                  <a:lnTo>
                    <a:pt x="257" y="138"/>
                  </a:lnTo>
                  <a:lnTo>
                    <a:pt x="278" y="131"/>
                  </a:lnTo>
                  <a:lnTo>
                    <a:pt x="300" y="125"/>
                  </a:lnTo>
                  <a:lnTo>
                    <a:pt x="322" y="122"/>
                  </a:lnTo>
                  <a:lnTo>
                    <a:pt x="345" y="121"/>
                  </a:lnTo>
                  <a:lnTo>
                    <a:pt x="362" y="121"/>
                  </a:lnTo>
                  <a:lnTo>
                    <a:pt x="378" y="124"/>
                  </a:lnTo>
                  <a:lnTo>
                    <a:pt x="395" y="126"/>
                  </a:lnTo>
                  <a:lnTo>
                    <a:pt x="411" y="131"/>
                  </a:lnTo>
                  <a:lnTo>
                    <a:pt x="426" y="136"/>
                  </a:lnTo>
                  <a:lnTo>
                    <a:pt x="442" y="142"/>
                  </a:lnTo>
                  <a:lnTo>
                    <a:pt x="455" y="149"/>
                  </a:lnTo>
                  <a:lnTo>
                    <a:pt x="470" y="158"/>
                  </a:lnTo>
                  <a:lnTo>
                    <a:pt x="555" y="72"/>
                  </a:lnTo>
                  <a:lnTo>
                    <a:pt x="533" y="56"/>
                  </a:lnTo>
                  <a:lnTo>
                    <a:pt x="509" y="42"/>
                  </a:lnTo>
                  <a:lnTo>
                    <a:pt x="485" y="30"/>
                  </a:lnTo>
                  <a:lnTo>
                    <a:pt x="458" y="20"/>
                  </a:lnTo>
                  <a:lnTo>
                    <a:pt x="431" y="11"/>
                  </a:lnTo>
                  <a:lnTo>
                    <a:pt x="403" y="5"/>
                  </a:lnTo>
                  <a:lnTo>
                    <a:pt x="389" y="3"/>
                  </a:lnTo>
                  <a:lnTo>
                    <a:pt x="375" y="1"/>
                  </a:lnTo>
                  <a:lnTo>
                    <a:pt x="360" y="0"/>
                  </a:lnTo>
                  <a:lnTo>
                    <a:pt x="345" y="0"/>
                  </a:lnTo>
                  <a:lnTo>
                    <a:pt x="327" y="1"/>
                  </a:lnTo>
                  <a:lnTo>
                    <a:pt x="310" y="3"/>
                  </a:lnTo>
                  <a:lnTo>
                    <a:pt x="293" y="4"/>
                  </a:lnTo>
                  <a:lnTo>
                    <a:pt x="276" y="8"/>
                  </a:lnTo>
                  <a:lnTo>
                    <a:pt x="259" y="11"/>
                  </a:lnTo>
                  <a:lnTo>
                    <a:pt x="243" y="16"/>
                  </a:lnTo>
                  <a:lnTo>
                    <a:pt x="227" y="21"/>
                  </a:lnTo>
                  <a:lnTo>
                    <a:pt x="211" y="27"/>
                  </a:lnTo>
                  <a:lnTo>
                    <a:pt x="195" y="34"/>
                  </a:lnTo>
                  <a:lnTo>
                    <a:pt x="180" y="42"/>
                  </a:lnTo>
                  <a:lnTo>
                    <a:pt x="166" y="50"/>
                  </a:lnTo>
                  <a:lnTo>
                    <a:pt x="152" y="60"/>
                  </a:lnTo>
                  <a:lnTo>
                    <a:pt x="138" y="69"/>
                  </a:lnTo>
                  <a:lnTo>
                    <a:pt x="126" y="80"/>
                  </a:lnTo>
                  <a:lnTo>
                    <a:pt x="112" y="91"/>
                  </a:lnTo>
                  <a:lnTo>
                    <a:pt x="101" y="102"/>
                  </a:lnTo>
                  <a:lnTo>
                    <a:pt x="89" y="114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8" y="153"/>
                  </a:lnTo>
                  <a:lnTo>
                    <a:pt x="50" y="168"/>
                  </a:lnTo>
                  <a:lnTo>
                    <a:pt x="41" y="182"/>
                  </a:lnTo>
                  <a:lnTo>
                    <a:pt x="34" y="197"/>
                  </a:lnTo>
                  <a:lnTo>
                    <a:pt x="27" y="212"/>
                  </a:lnTo>
                  <a:lnTo>
                    <a:pt x="20" y="227"/>
                  </a:lnTo>
                  <a:lnTo>
                    <a:pt x="14" y="243"/>
                  </a:lnTo>
                  <a:lnTo>
                    <a:pt x="9" y="260"/>
                  </a:lnTo>
                  <a:lnTo>
                    <a:pt x="6" y="276"/>
                  </a:lnTo>
                  <a:lnTo>
                    <a:pt x="3" y="293"/>
                  </a:lnTo>
                  <a:lnTo>
                    <a:pt x="1" y="310"/>
                  </a:lnTo>
                  <a:lnTo>
                    <a:pt x="0" y="329"/>
                  </a:lnTo>
                  <a:lnTo>
                    <a:pt x="0" y="346"/>
                  </a:lnTo>
                  <a:lnTo>
                    <a:pt x="0" y="363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6" y="412"/>
                  </a:lnTo>
                  <a:lnTo>
                    <a:pt x="9" y="428"/>
                  </a:lnTo>
                  <a:lnTo>
                    <a:pt x="13" y="444"/>
                  </a:lnTo>
                  <a:lnTo>
                    <a:pt x="18" y="459"/>
                  </a:lnTo>
                  <a:lnTo>
                    <a:pt x="23" y="474"/>
                  </a:lnTo>
                  <a:lnTo>
                    <a:pt x="30" y="489"/>
                  </a:lnTo>
                  <a:lnTo>
                    <a:pt x="36" y="502"/>
                  </a:lnTo>
                  <a:lnTo>
                    <a:pt x="44" y="517"/>
                  </a:lnTo>
                  <a:lnTo>
                    <a:pt x="52" y="530"/>
                  </a:lnTo>
                  <a:lnTo>
                    <a:pt x="61" y="544"/>
                  </a:lnTo>
                  <a:lnTo>
                    <a:pt x="71" y="556"/>
                  </a:lnTo>
                  <a:lnTo>
                    <a:pt x="80" y="568"/>
                  </a:lnTo>
                  <a:lnTo>
                    <a:pt x="90" y="580"/>
                  </a:lnTo>
                  <a:lnTo>
                    <a:pt x="3" y="667"/>
                  </a:lnTo>
                  <a:lnTo>
                    <a:pt x="0" y="672"/>
                  </a:lnTo>
                  <a:lnTo>
                    <a:pt x="0" y="677"/>
                  </a:lnTo>
                  <a:lnTo>
                    <a:pt x="0" y="683"/>
                  </a:lnTo>
                  <a:lnTo>
                    <a:pt x="3" y="688"/>
                  </a:lnTo>
                  <a:lnTo>
                    <a:pt x="8" y="691"/>
                  </a:lnTo>
                  <a:lnTo>
                    <a:pt x="14" y="693"/>
                  </a:lnTo>
                  <a:lnTo>
                    <a:pt x="20" y="691"/>
                  </a:lnTo>
                  <a:lnTo>
                    <a:pt x="25" y="688"/>
                  </a:lnTo>
                  <a:lnTo>
                    <a:pt x="112" y="601"/>
                  </a:lnTo>
                  <a:lnTo>
                    <a:pt x="123" y="611"/>
                  </a:lnTo>
                  <a:lnTo>
                    <a:pt x="135" y="622"/>
                  </a:lnTo>
                  <a:lnTo>
                    <a:pt x="149" y="630"/>
                  </a:lnTo>
                  <a:lnTo>
                    <a:pt x="161" y="639"/>
                  </a:lnTo>
                  <a:lnTo>
                    <a:pt x="174" y="647"/>
                  </a:lnTo>
                  <a:lnTo>
                    <a:pt x="189" y="655"/>
                  </a:lnTo>
                  <a:lnTo>
                    <a:pt x="202" y="662"/>
                  </a:lnTo>
                  <a:lnTo>
                    <a:pt x="217" y="668"/>
                  </a:lnTo>
                  <a:lnTo>
                    <a:pt x="233" y="673"/>
                  </a:lnTo>
                  <a:lnTo>
                    <a:pt x="248" y="678"/>
                  </a:lnTo>
                  <a:lnTo>
                    <a:pt x="264" y="683"/>
                  </a:lnTo>
                  <a:lnTo>
                    <a:pt x="279" y="687"/>
                  </a:lnTo>
                  <a:lnTo>
                    <a:pt x="295" y="689"/>
                  </a:lnTo>
                  <a:lnTo>
                    <a:pt x="311" y="690"/>
                  </a:lnTo>
                  <a:lnTo>
                    <a:pt x="328" y="691"/>
                  </a:lnTo>
                  <a:lnTo>
                    <a:pt x="345" y="693"/>
                  </a:lnTo>
                  <a:lnTo>
                    <a:pt x="362" y="691"/>
                  </a:lnTo>
                  <a:lnTo>
                    <a:pt x="378" y="690"/>
                  </a:lnTo>
                  <a:lnTo>
                    <a:pt x="394" y="689"/>
                  </a:lnTo>
                  <a:lnTo>
                    <a:pt x="411" y="687"/>
                  </a:lnTo>
                  <a:lnTo>
                    <a:pt x="427" y="683"/>
                  </a:lnTo>
                  <a:lnTo>
                    <a:pt x="442" y="678"/>
                  </a:lnTo>
                  <a:lnTo>
                    <a:pt x="458" y="673"/>
                  </a:lnTo>
                  <a:lnTo>
                    <a:pt x="472" y="668"/>
                  </a:lnTo>
                  <a:lnTo>
                    <a:pt x="487" y="662"/>
                  </a:lnTo>
                  <a:lnTo>
                    <a:pt x="502" y="655"/>
                  </a:lnTo>
                  <a:lnTo>
                    <a:pt x="515" y="647"/>
                  </a:lnTo>
                  <a:lnTo>
                    <a:pt x="529" y="639"/>
                  </a:lnTo>
                  <a:lnTo>
                    <a:pt x="542" y="630"/>
                  </a:lnTo>
                  <a:lnTo>
                    <a:pt x="554" y="622"/>
                  </a:lnTo>
                  <a:lnTo>
                    <a:pt x="566" y="612"/>
                  </a:lnTo>
                  <a:lnTo>
                    <a:pt x="579" y="601"/>
                  </a:lnTo>
                  <a:lnTo>
                    <a:pt x="665" y="688"/>
                  </a:lnTo>
                  <a:lnTo>
                    <a:pt x="670" y="691"/>
                  </a:lnTo>
                  <a:lnTo>
                    <a:pt x="676" y="693"/>
                  </a:lnTo>
                  <a:lnTo>
                    <a:pt x="681" y="691"/>
                  </a:lnTo>
                  <a:lnTo>
                    <a:pt x="686" y="688"/>
                  </a:lnTo>
                  <a:lnTo>
                    <a:pt x="690" y="683"/>
                  </a:lnTo>
                  <a:lnTo>
                    <a:pt x="691" y="677"/>
                  </a:lnTo>
                  <a:lnTo>
                    <a:pt x="690" y="672"/>
                  </a:lnTo>
                  <a:lnTo>
                    <a:pt x="686" y="667"/>
                  </a:lnTo>
                  <a:lnTo>
                    <a:pt x="601" y="580"/>
                  </a:lnTo>
                  <a:lnTo>
                    <a:pt x="610" y="568"/>
                  </a:lnTo>
                  <a:lnTo>
                    <a:pt x="620" y="556"/>
                  </a:lnTo>
                  <a:lnTo>
                    <a:pt x="630" y="544"/>
                  </a:lnTo>
                  <a:lnTo>
                    <a:pt x="639" y="530"/>
                  </a:lnTo>
                  <a:lnTo>
                    <a:pt x="646" y="517"/>
                  </a:lnTo>
                  <a:lnTo>
                    <a:pt x="653" y="502"/>
                  </a:lnTo>
                  <a:lnTo>
                    <a:pt x="661" y="489"/>
                  </a:lnTo>
                  <a:lnTo>
                    <a:pt x="667" y="474"/>
                  </a:lnTo>
                  <a:lnTo>
                    <a:pt x="673" y="459"/>
                  </a:lnTo>
                  <a:lnTo>
                    <a:pt x="678" y="444"/>
                  </a:lnTo>
                  <a:lnTo>
                    <a:pt x="681" y="428"/>
                  </a:lnTo>
                  <a:lnTo>
                    <a:pt x="685" y="412"/>
                  </a:lnTo>
                  <a:lnTo>
                    <a:pt x="687" y="396"/>
                  </a:lnTo>
                  <a:lnTo>
                    <a:pt x="690" y="380"/>
                  </a:lnTo>
                  <a:lnTo>
                    <a:pt x="691" y="363"/>
                  </a:lnTo>
                  <a:lnTo>
                    <a:pt x="691" y="346"/>
                  </a:lnTo>
                  <a:lnTo>
                    <a:pt x="691" y="331"/>
                  </a:lnTo>
                  <a:lnTo>
                    <a:pt x="690" y="317"/>
                  </a:lnTo>
                  <a:lnTo>
                    <a:pt x="689" y="303"/>
                  </a:lnTo>
                  <a:lnTo>
                    <a:pt x="686" y="288"/>
                  </a:lnTo>
                  <a:lnTo>
                    <a:pt x="680" y="260"/>
                  </a:lnTo>
                  <a:lnTo>
                    <a:pt x="672" y="233"/>
                  </a:lnTo>
                  <a:lnTo>
                    <a:pt x="662" y="207"/>
                  </a:lnTo>
                  <a:lnTo>
                    <a:pt x="650" y="182"/>
                  </a:lnTo>
                  <a:lnTo>
                    <a:pt x="635" y="158"/>
                  </a:lnTo>
                  <a:lnTo>
                    <a:pt x="619" y="136"/>
                  </a:lnTo>
                  <a:lnTo>
                    <a:pt x="619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285">
              <a:extLst>
                <a:ext uri="{FF2B5EF4-FFF2-40B4-BE49-F238E27FC236}">
                  <a16:creationId xmlns:a16="http://schemas.microsoft.com/office/drawing/2014/main" id="{05135850-5469-490A-A501-9C09F4D10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813" y="3222625"/>
              <a:ext cx="123825" cy="125413"/>
            </a:xfrm>
            <a:custGeom>
              <a:avLst/>
              <a:gdLst>
                <a:gd name="T0" fmla="*/ 286 w 391"/>
                <a:gd name="T1" fmla="*/ 24 h 392"/>
                <a:gd name="T2" fmla="*/ 263 w 391"/>
                <a:gd name="T3" fmla="*/ 13 h 392"/>
                <a:gd name="T4" fmla="*/ 236 w 391"/>
                <a:gd name="T5" fmla="*/ 5 h 392"/>
                <a:gd name="T6" fmla="*/ 209 w 391"/>
                <a:gd name="T7" fmla="*/ 2 h 392"/>
                <a:gd name="T8" fmla="*/ 175 w 391"/>
                <a:gd name="T9" fmla="*/ 2 h 392"/>
                <a:gd name="T10" fmla="*/ 137 w 391"/>
                <a:gd name="T11" fmla="*/ 10 h 392"/>
                <a:gd name="T12" fmla="*/ 103 w 391"/>
                <a:gd name="T13" fmla="*/ 25 h 392"/>
                <a:gd name="T14" fmla="*/ 71 w 391"/>
                <a:gd name="T15" fmla="*/ 46 h 392"/>
                <a:gd name="T16" fmla="*/ 44 w 391"/>
                <a:gd name="T17" fmla="*/ 72 h 392"/>
                <a:gd name="T18" fmla="*/ 23 w 391"/>
                <a:gd name="T19" fmla="*/ 103 h 392"/>
                <a:gd name="T20" fmla="*/ 9 w 391"/>
                <a:gd name="T21" fmla="*/ 138 h 392"/>
                <a:gd name="T22" fmla="*/ 1 w 391"/>
                <a:gd name="T23" fmla="*/ 176 h 392"/>
                <a:gd name="T24" fmla="*/ 1 w 391"/>
                <a:gd name="T25" fmla="*/ 217 h 392"/>
                <a:gd name="T26" fmla="*/ 9 w 391"/>
                <a:gd name="T27" fmla="*/ 254 h 392"/>
                <a:gd name="T28" fmla="*/ 23 w 391"/>
                <a:gd name="T29" fmla="*/ 290 h 392"/>
                <a:gd name="T30" fmla="*/ 44 w 391"/>
                <a:gd name="T31" fmla="*/ 320 h 392"/>
                <a:gd name="T32" fmla="*/ 71 w 391"/>
                <a:gd name="T33" fmla="*/ 347 h 392"/>
                <a:gd name="T34" fmla="*/ 103 w 391"/>
                <a:gd name="T35" fmla="*/ 368 h 392"/>
                <a:gd name="T36" fmla="*/ 137 w 391"/>
                <a:gd name="T37" fmla="*/ 383 h 392"/>
                <a:gd name="T38" fmla="*/ 175 w 391"/>
                <a:gd name="T39" fmla="*/ 391 h 392"/>
                <a:gd name="T40" fmla="*/ 215 w 391"/>
                <a:gd name="T41" fmla="*/ 391 h 392"/>
                <a:gd name="T42" fmla="*/ 253 w 391"/>
                <a:gd name="T43" fmla="*/ 383 h 392"/>
                <a:gd name="T44" fmla="*/ 288 w 391"/>
                <a:gd name="T45" fmla="*/ 368 h 392"/>
                <a:gd name="T46" fmla="*/ 320 w 391"/>
                <a:gd name="T47" fmla="*/ 347 h 392"/>
                <a:gd name="T48" fmla="*/ 346 w 391"/>
                <a:gd name="T49" fmla="*/ 320 h 392"/>
                <a:gd name="T50" fmla="*/ 368 w 391"/>
                <a:gd name="T51" fmla="*/ 290 h 392"/>
                <a:gd name="T52" fmla="*/ 382 w 391"/>
                <a:gd name="T53" fmla="*/ 254 h 392"/>
                <a:gd name="T54" fmla="*/ 390 w 391"/>
                <a:gd name="T55" fmla="*/ 217 h 392"/>
                <a:gd name="T56" fmla="*/ 390 w 391"/>
                <a:gd name="T57" fmla="*/ 182 h 392"/>
                <a:gd name="T58" fmla="*/ 386 w 391"/>
                <a:gd name="T59" fmla="*/ 156 h 392"/>
                <a:gd name="T60" fmla="*/ 379 w 391"/>
                <a:gd name="T61" fmla="*/ 130 h 392"/>
                <a:gd name="T62" fmla="*/ 368 w 391"/>
                <a:gd name="T63" fmla="*/ 105 h 392"/>
                <a:gd name="T64" fmla="*/ 294 w 391"/>
                <a:gd name="T65" fmla="*/ 160 h 392"/>
                <a:gd name="T66" fmla="*/ 299 w 391"/>
                <a:gd name="T67" fmla="*/ 179 h 392"/>
                <a:gd name="T68" fmla="*/ 300 w 391"/>
                <a:gd name="T69" fmla="*/ 196 h 392"/>
                <a:gd name="T70" fmla="*/ 298 w 391"/>
                <a:gd name="T71" fmla="*/ 218 h 392"/>
                <a:gd name="T72" fmla="*/ 292 w 391"/>
                <a:gd name="T73" fmla="*/ 237 h 392"/>
                <a:gd name="T74" fmla="*/ 282 w 391"/>
                <a:gd name="T75" fmla="*/ 256 h 392"/>
                <a:gd name="T76" fmla="*/ 270 w 391"/>
                <a:gd name="T77" fmla="*/ 270 h 392"/>
                <a:gd name="T78" fmla="*/ 254 w 391"/>
                <a:gd name="T79" fmla="*/ 284 h 392"/>
                <a:gd name="T80" fmla="*/ 236 w 391"/>
                <a:gd name="T81" fmla="*/ 294 h 392"/>
                <a:gd name="T82" fmla="*/ 216 w 391"/>
                <a:gd name="T83" fmla="*/ 300 h 392"/>
                <a:gd name="T84" fmla="*/ 195 w 391"/>
                <a:gd name="T85" fmla="*/ 302 h 392"/>
                <a:gd name="T86" fmla="*/ 173 w 391"/>
                <a:gd name="T87" fmla="*/ 300 h 392"/>
                <a:gd name="T88" fmla="*/ 154 w 391"/>
                <a:gd name="T89" fmla="*/ 294 h 392"/>
                <a:gd name="T90" fmla="*/ 137 w 391"/>
                <a:gd name="T91" fmla="*/ 284 h 392"/>
                <a:gd name="T92" fmla="*/ 121 w 391"/>
                <a:gd name="T93" fmla="*/ 270 h 392"/>
                <a:gd name="T94" fmla="*/ 107 w 391"/>
                <a:gd name="T95" fmla="*/ 256 h 392"/>
                <a:gd name="T96" fmla="*/ 98 w 391"/>
                <a:gd name="T97" fmla="*/ 237 h 392"/>
                <a:gd name="T98" fmla="*/ 92 w 391"/>
                <a:gd name="T99" fmla="*/ 218 h 392"/>
                <a:gd name="T100" fmla="*/ 90 w 391"/>
                <a:gd name="T101" fmla="*/ 196 h 392"/>
                <a:gd name="T102" fmla="*/ 92 w 391"/>
                <a:gd name="T103" fmla="*/ 175 h 392"/>
                <a:gd name="T104" fmla="*/ 98 w 391"/>
                <a:gd name="T105" fmla="*/ 156 h 392"/>
                <a:gd name="T106" fmla="*/ 107 w 391"/>
                <a:gd name="T107" fmla="*/ 137 h 392"/>
                <a:gd name="T108" fmla="*/ 121 w 391"/>
                <a:gd name="T109" fmla="*/ 121 h 392"/>
                <a:gd name="T110" fmla="*/ 137 w 391"/>
                <a:gd name="T111" fmla="*/ 109 h 392"/>
                <a:gd name="T112" fmla="*/ 154 w 391"/>
                <a:gd name="T113" fmla="*/ 99 h 392"/>
                <a:gd name="T114" fmla="*/ 173 w 391"/>
                <a:gd name="T115" fmla="*/ 93 h 392"/>
                <a:gd name="T116" fmla="*/ 195 w 391"/>
                <a:gd name="T117" fmla="*/ 91 h 392"/>
                <a:gd name="T118" fmla="*/ 214 w 391"/>
                <a:gd name="T119" fmla="*/ 93 h 392"/>
                <a:gd name="T120" fmla="*/ 231 w 391"/>
                <a:gd name="T121" fmla="*/ 9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1" h="392">
                  <a:moveTo>
                    <a:pt x="298" y="30"/>
                  </a:moveTo>
                  <a:lnTo>
                    <a:pt x="286" y="24"/>
                  </a:lnTo>
                  <a:lnTo>
                    <a:pt x="275" y="18"/>
                  </a:lnTo>
                  <a:lnTo>
                    <a:pt x="263" y="13"/>
                  </a:lnTo>
                  <a:lnTo>
                    <a:pt x="249" y="9"/>
                  </a:lnTo>
                  <a:lnTo>
                    <a:pt x="236" y="5"/>
                  </a:lnTo>
                  <a:lnTo>
                    <a:pt x="222" y="3"/>
                  </a:lnTo>
                  <a:lnTo>
                    <a:pt x="209" y="2"/>
                  </a:lnTo>
                  <a:lnTo>
                    <a:pt x="195" y="0"/>
                  </a:lnTo>
                  <a:lnTo>
                    <a:pt x="175" y="2"/>
                  </a:lnTo>
                  <a:lnTo>
                    <a:pt x="156" y="5"/>
                  </a:lnTo>
                  <a:lnTo>
                    <a:pt x="137" y="10"/>
                  </a:lnTo>
                  <a:lnTo>
                    <a:pt x="120" y="16"/>
                  </a:lnTo>
                  <a:lnTo>
                    <a:pt x="103" y="25"/>
                  </a:lnTo>
                  <a:lnTo>
                    <a:pt x="85" y="35"/>
                  </a:lnTo>
                  <a:lnTo>
                    <a:pt x="71" y="46"/>
                  </a:lnTo>
                  <a:lnTo>
                    <a:pt x="57" y="58"/>
                  </a:lnTo>
                  <a:lnTo>
                    <a:pt x="44" y="72"/>
                  </a:lnTo>
                  <a:lnTo>
                    <a:pt x="33" y="87"/>
                  </a:lnTo>
                  <a:lnTo>
                    <a:pt x="23" y="103"/>
                  </a:lnTo>
                  <a:lnTo>
                    <a:pt x="15" y="120"/>
                  </a:lnTo>
                  <a:lnTo>
                    <a:pt x="9" y="138"/>
                  </a:lnTo>
                  <a:lnTo>
                    <a:pt x="4" y="157"/>
                  </a:lnTo>
                  <a:lnTo>
                    <a:pt x="1" y="176"/>
                  </a:lnTo>
                  <a:lnTo>
                    <a:pt x="0" y="196"/>
                  </a:lnTo>
                  <a:lnTo>
                    <a:pt x="1" y="217"/>
                  </a:lnTo>
                  <a:lnTo>
                    <a:pt x="4" y="236"/>
                  </a:lnTo>
                  <a:lnTo>
                    <a:pt x="9" y="254"/>
                  </a:lnTo>
                  <a:lnTo>
                    <a:pt x="15" y="273"/>
                  </a:lnTo>
                  <a:lnTo>
                    <a:pt x="23" y="290"/>
                  </a:lnTo>
                  <a:lnTo>
                    <a:pt x="33" y="306"/>
                  </a:lnTo>
                  <a:lnTo>
                    <a:pt x="44" y="320"/>
                  </a:lnTo>
                  <a:lnTo>
                    <a:pt x="57" y="335"/>
                  </a:lnTo>
                  <a:lnTo>
                    <a:pt x="71" y="347"/>
                  </a:lnTo>
                  <a:lnTo>
                    <a:pt x="85" y="358"/>
                  </a:lnTo>
                  <a:lnTo>
                    <a:pt x="103" y="368"/>
                  </a:lnTo>
                  <a:lnTo>
                    <a:pt x="120" y="377"/>
                  </a:lnTo>
                  <a:lnTo>
                    <a:pt x="137" y="383"/>
                  </a:lnTo>
                  <a:lnTo>
                    <a:pt x="156" y="388"/>
                  </a:lnTo>
                  <a:lnTo>
                    <a:pt x="175" y="391"/>
                  </a:lnTo>
                  <a:lnTo>
                    <a:pt x="195" y="392"/>
                  </a:lnTo>
                  <a:lnTo>
                    <a:pt x="215" y="391"/>
                  </a:lnTo>
                  <a:lnTo>
                    <a:pt x="234" y="388"/>
                  </a:lnTo>
                  <a:lnTo>
                    <a:pt x="253" y="383"/>
                  </a:lnTo>
                  <a:lnTo>
                    <a:pt x="271" y="377"/>
                  </a:lnTo>
                  <a:lnTo>
                    <a:pt x="288" y="368"/>
                  </a:lnTo>
                  <a:lnTo>
                    <a:pt x="304" y="358"/>
                  </a:lnTo>
                  <a:lnTo>
                    <a:pt x="320" y="347"/>
                  </a:lnTo>
                  <a:lnTo>
                    <a:pt x="333" y="335"/>
                  </a:lnTo>
                  <a:lnTo>
                    <a:pt x="346" y="320"/>
                  </a:lnTo>
                  <a:lnTo>
                    <a:pt x="358" y="306"/>
                  </a:lnTo>
                  <a:lnTo>
                    <a:pt x="368" y="290"/>
                  </a:lnTo>
                  <a:lnTo>
                    <a:pt x="375" y="273"/>
                  </a:lnTo>
                  <a:lnTo>
                    <a:pt x="382" y="254"/>
                  </a:lnTo>
                  <a:lnTo>
                    <a:pt x="387" y="236"/>
                  </a:lnTo>
                  <a:lnTo>
                    <a:pt x="390" y="217"/>
                  </a:lnTo>
                  <a:lnTo>
                    <a:pt x="391" y="196"/>
                  </a:lnTo>
                  <a:lnTo>
                    <a:pt x="390" y="182"/>
                  </a:lnTo>
                  <a:lnTo>
                    <a:pt x="388" y="169"/>
                  </a:lnTo>
                  <a:lnTo>
                    <a:pt x="386" y="156"/>
                  </a:lnTo>
                  <a:lnTo>
                    <a:pt x="383" y="142"/>
                  </a:lnTo>
                  <a:lnTo>
                    <a:pt x="379" y="130"/>
                  </a:lnTo>
                  <a:lnTo>
                    <a:pt x="374" y="118"/>
                  </a:lnTo>
                  <a:lnTo>
                    <a:pt x="368" y="105"/>
                  </a:lnTo>
                  <a:lnTo>
                    <a:pt x="361" y="94"/>
                  </a:lnTo>
                  <a:lnTo>
                    <a:pt x="294" y="160"/>
                  </a:lnTo>
                  <a:lnTo>
                    <a:pt x="297" y="169"/>
                  </a:lnTo>
                  <a:lnTo>
                    <a:pt x="299" y="179"/>
                  </a:lnTo>
                  <a:lnTo>
                    <a:pt x="300" y="187"/>
                  </a:lnTo>
                  <a:lnTo>
                    <a:pt x="300" y="196"/>
                  </a:lnTo>
                  <a:lnTo>
                    <a:pt x="300" y="207"/>
                  </a:lnTo>
                  <a:lnTo>
                    <a:pt x="298" y="218"/>
                  </a:lnTo>
                  <a:lnTo>
                    <a:pt x="296" y="228"/>
                  </a:lnTo>
                  <a:lnTo>
                    <a:pt x="292" y="237"/>
                  </a:lnTo>
                  <a:lnTo>
                    <a:pt x="288" y="246"/>
                  </a:lnTo>
                  <a:lnTo>
                    <a:pt x="282" y="256"/>
                  </a:lnTo>
                  <a:lnTo>
                    <a:pt x="276" y="263"/>
                  </a:lnTo>
                  <a:lnTo>
                    <a:pt x="270" y="270"/>
                  </a:lnTo>
                  <a:lnTo>
                    <a:pt x="263" y="278"/>
                  </a:lnTo>
                  <a:lnTo>
                    <a:pt x="254" y="284"/>
                  </a:lnTo>
                  <a:lnTo>
                    <a:pt x="245" y="289"/>
                  </a:lnTo>
                  <a:lnTo>
                    <a:pt x="236" y="294"/>
                  </a:lnTo>
                  <a:lnTo>
                    <a:pt x="226" y="297"/>
                  </a:lnTo>
                  <a:lnTo>
                    <a:pt x="216" y="300"/>
                  </a:lnTo>
                  <a:lnTo>
                    <a:pt x="206" y="301"/>
                  </a:lnTo>
                  <a:lnTo>
                    <a:pt x="195" y="302"/>
                  </a:lnTo>
                  <a:lnTo>
                    <a:pt x="184" y="301"/>
                  </a:lnTo>
                  <a:lnTo>
                    <a:pt x="173" y="300"/>
                  </a:lnTo>
                  <a:lnTo>
                    <a:pt x="164" y="297"/>
                  </a:lnTo>
                  <a:lnTo>
                    <a:pt x="154" y="294"/>
                  </a:lnTo>
                  <a:lnTo>
                    <a:pt x="145" y="289"/>
                  </a:lnTo>
                  <a:lnTo>
                    <a:pt x="137" y="284"/>
                  </a:lnTo>
                  <a:lnTo>
                    <a:pt x="128" y="278"/>
                  </a:lnTo>
                  <a:lnTo>
                    <a:pt x="121" y="270"/>
                  </a:lnTo>
                  <a:lnTo>
                    <a:pt x="114" y="263"/>
                  </a:lnTo>
                  <a:lnTo>
                    <a:pt x="107" y="256"/>
                  </a:lnTo>
                  <a:lnTo>
                    <a:pt x="103" y="246"/>
                  </a:lnTo>
                  <a:lnTo>
                    <a:pt x="98" y="237"/>
                  </a:lnTo>
                  <a:lnTo>
                    <a:pt x="94" y="228"/>
                  </a:lnTo>
                  <a:lnTo>
                    <a:pt x="92" y="218"/>
                  </a:lnTo>
                  <a:lnTo>
                    <a:pt x="90" y="207"/>
                  </a:lnTo>
                  <a:lnTo>
                    <a:pt x="90" y="196"/>
                  </a:lnTo>
                  <a:lnTo>
                    <a:pt x="90" y="186"/>
                  </a:lnTo>
                  <a:lnTo>
                    <a:pt x="92" y="175"/>
                  </a:lnTo>
                  <a:lnTo>
                    <a:pt x="94" y="165"/>
                  </a:lnTo>
                  <a:lnTo>
                    <a:pt x="98" y="156"/>
                  </a:lnTo>
                  <a:lnTo>
                    <a:pt x="103" y="146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21" y="121"/>
                  </a:lnTo>
                  <a:lnTo>
                    <a:pt x="128" y="115"/>
                  </a:lnTo>
                  <a:lnTo>
                    <a:pt x="137" y="109"/>
                  </a:lnTo>
                  <a:lnTo>
                    <a:pt x="145" y="104"/>
                  </a:lnTo>
                  <a:lnTo>
                    <a:pt x="154" y="99"/>
                  </a:lnTo>
                  <a:lnTo>
                    <a:pt x="164" y="96"/>
                  </a:lnTo>
                  <a:lnTo>
                    <a:pt x="173" y="93"/>
                  </a:lnTo>
                  <a:lnTo>
                    <a:pt x="184" y="92"/>
                  </a:lnTo>
                  <a:lnTo>
                    <a:pt x="195" y="91"/>
                  </a:lnTo>
                  <a:lnTo>
                    <a:pt x="204" y="92"/>
                  </a:lnTo>
                  <a:lnTo>
                    <a:pt x="214" y="93"/>
                  </a:lnTo>
                  <a:lnTo>
                    <a:pt x="222" y="94"/>
                  </a:lnTo>
                  <a:lnTo>
                    <a:pt x="231" y="97"/>
                  </a:lnTo>
                  <a:lnTo>
                    <a:pt x="29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86">
              <a:extLst>
                <a:ext uri="{FF2B5EF4-FFF2-40B4-BE49-F238E27FC236}">
                  <a16:creationId xmlns:a16="http://schemas.microsoft.com/office/drawing/2014/main" id="{553AC8A8-684A-400C-9DE7-DEB7640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7913" y="3260725"/>
              <a:ext cx="47625" cy="49213"/>
            </a:xfrm>
            <a:custGeom>
              <a:avLst/>
              <a:gdLst>
                <a:gd name="T0" fmla="*/ 80 w 150"/>
                <a:gd name="T1" fmla="*/ 0 h 151"/>
                <a:gd name="T2" fmla="*/ 68 w 150"/>
                <a:gd name="T3" fmla="*/ 0 h 151"/>
                <a:gd name="T4" fmla="*/ 52 w 150"/>
                <a:gd name="T5" fmla="*/ 4 h 151"/>
                <a:gd name="T6" fmla="*/ 39 w 150"/>
                <a:gd name="T7" fmla="*/ 9 h 151"/>
                <a:gd name="T8" fmla="*/ 28 w 150"/>
                <a:gd name="T9" fmla="*/ 17 h 151"/>
                <a:gd name="T10" fmla="*/ 17 w 150"/>
                <a:gd name="T11" fmla="*/ 27 h 151"/>
                <a:gd name="T12" fmla="*/ 9 w 150"/>
                <a:gd name="T13" fmla="*/ 39 h 151"/>
                <a:gd name="T14" fmla="*/ 3 w 150"/>
                <a:gd name="T15" fmla="*/ 53 h 151"/>
                <a:gd name="T16" fmla="*/ 1 w 150"/>
                <a:gd name="T17" fmla="*/ 68 h 151"/>
                <a:gd name="T18" fmla="*/ 1 w 150"/>
                <a:gd name="T19" fmla="*/ 83 h 151"/>
                <a:gd name="T20" fmla="*/ 3 w 150"/>
                <a:gd name="T21" fmla="*/ 98 h 151"/>
                <a:gd name="T22" fmla="*/ 9 w 150"/>
                <a:gd name="T23" fmla="*/ 111 h 151"/>
                <a:gd name="T24" fmla="*/ 17 w 150"/>
                <a:gd name="T25" fmla="*/ 124 h 151"/>
                <a:gd name="T26" fmla="*/ 28 w 150"/>
                <a:gd name="T27" fmla="*/ 133 h 151"/>
                <a:gd name="T28" fmla="*/ 39 w 150"/>
                <a:gd name="T29" fmla="*/ 142 h 151"/>
                <a:gd name="T30" fmla="*/ 52 w 150"/>
                <a:gd name="T31" fmla="*/ 147 h 151"/>
                <a:gd name="T32" fmla="*/ 68 w 150"/>
                <a:gd name="T33" fmla="*/ 151 h 151"/>
                <a:gd name="T34" fmla="*/ 83 w 150"/>
                <a:gd name="T35" fmla="*/ 151 h 151"/>
                <a:gd name="T36" fmla="*/ 97 w 150"/>
                <a:gd name="T37" fmla="*/ 147 h 151"/>
                <a:gd name="T38" fmla="*/ 111 w 150"/>
                <a:gd name="T39" fmla="*/ 142 h 151"/>
                <a:gd name="T40" fmla="*/ 123 w 150"/>
                <a:gd name="T41" fmla="*/ 133 h 151"/>
                <a:gd name="T42" fmla="*/ 133 w 150"/>
                <a:gd name="T43" fmla="*/ 124 h 151"/>
                <a:gd name="T44" fmla="*/ 141 w 150"/>
                <a:gd name="T45" fmla="*/ 111 h 151"/>
                <a:gd name="T46" fmla="*/ 147 w 150"/>
                <a:gd name="T47" fmla="*/ 98 h 151"/>
                <a:gd name="T48" fmla="*/ 150 w 150"/>
                <a:gd name="T49" fmla="*/ 83 h 151"/>
                <a:gd name="T50" fmla="*/ 150 w 150"/>
                <a:gd name="T51" fmla="*/ 70 h 151"/>
                <a:gd name="T52" fmla="*/ 107 w 150"/>
                <a:gd name="T53" fmla="*/ 108 h 151"/>
                <a:gd name="T54" fmla="*/ 92 w 150"/>
                <a:gd name="T55" fmla="*/ 118 h 151"/>
                <a:gd name="T56" fmla="*/ 75 w 150"/>
                <a:gd name="T57" fmla="*/ 120 h 151"/>
                <a:gd name="T58" fmla="*/ 58 w 150"/>
                <a:gd name="T59" fmla="*/ 118 h 151"/>
                <a:gd name="T60" fmla="*/ 44 w 150"/>
                <a:gd name="T61" fmla="*/ 108 h 151"/>
                <a:gd name="T62" fmla="*/ 34 w 150"/>
                <a:gd name="T63" fmla="*/ 93 h 151"/>
                <a:gd name="T64" fmla="*/ 30 w 150"/>
                <a:gd name="T65" fmla="*/ 75 h 151"/>
                <a:gd name="T66" fmla="*/ 34 w 150"/>
                <a:gd name="T67" fmla="*/ 58 h 151"/>
                <a:gd name="T68" fmla="*/ 44 w 150"/>
                <a:gd name="T69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151">
                  <a:moveTo>
                    <a:pt x="85" y="2"/>
                  </a:moveTo>
                  <a:lnTo>
                    <a:pt x="80" y="0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60" y="2"/>
                  </a:lnTo>
                  <a:lnTo>
                    <a:pt x="52" y="4"/>
                  </a:lnTo>
                  <a:lnTo>
                    <a:pt x="46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1" y="91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9" y="111"/>
                  </a:lnTo>
                  <a:lnTo>
                    <a:pt x="13" y="118"/>
                  </a:lnTo>
                  <a:lnTo>
                    <a:pt x="17" y="124"/>
                  </a:lnTo>
                  <a:lnTo>
                    <a:pt x="22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6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8" y="151"/>
                  </a:lnTo>
                  <a:lnTo>
                    <a:pt x="75" y="151"/>
                  </a:lnTo>
                  <a:lnTo>
                    <a:pt x="83" y="151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5" y="144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9"/>
                  </a:lnTo>
                  <a:lnTo>
                    <a:pt x="133" y="124"/>
                  </a:lnTo>
                  <a:lnTo>
                    <a:pt x="138" y="118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1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50" y="65"/>
                  </a:lnTo>
                  <a:lnTo>
                    <a:pt x="107" y="108"/>
                  </a:lnTo>
                  <a:lnTo>
                    <a:pt x="100" y="113"/>
                  </a:lnTo>
                  <a:lnTo>
                    <a:pt x="92" y="118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7" y="120"/>
                  </a:lnTo>
                  <a:lnTo>
                    <a:pt x="58" y="118"/>
                  </a:lnTo>
                  <a:lnTo>
                    <a:pt x="50" y="113"/>
                  </a:lnTo>
                  <a:lnTo>
                    <a:pt x="44" y="108"/>
                  </a:lnTo>
                  <a:lnTo>
                    <a:pt x="38" y="100"/>
                  </a:lnTo>
                  <a:lnTo>
                    <a:pt x="34" y="93"/>
                  </a:lnTo>
                  <a:lnTo>
                    <a:pt x="31" y="85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4" y="58"/>
                  </a:lnTo>
                  <a:lnTo>
                    <a:pt x="38" y="50"/>
                  </a:lnTo>
                  <a:lnTo>
                    <a:pt x="44" y="43"/>
                  </a:lnTo>
                  <a:lnTo>
                    <a:pt x="8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87">
              <a:extLst>
                <a:ext uri="{FF2B5EF4-FFF2-40B4-BE49-F238E27FC236}">
                  <a16:creationId xmlns:a16="http://schemas.microsoft.com/office/drawing/2014/main" id="{6AAC248A-3126-49F5-BD81-2FFB9BF8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108325"/>
              <a:ext cx="180975" cy="182563"/>
            </a:xfrm>
            <a:custGeom>
              <a:avLst/>
              <a:gdLst>
                <a:gd name="T0" fmla="*/ 566 w 571"/>
                <a:gd name="T1" fmla="*/ 94 h 572"/>
                <a:gd name="T2" fmla="*/ 560 w 571"/>
                <a:gd name="T3" fmla="*/ 91 h 572"/>
                <a:gd name="T4" fmla="*/ 509 w 571"/>
                <a:gd name="T5" fmla="*/ 91 h 572"/>
                <a:gd name="T6" fmla="*/ 482 w 571"/>
                <a:gd name="T7" fmla="*/ 62 h 572"/>
                <a:gd name="T8" fmla="*/ 481 w 571"/>
                <a:gd name="T9" fmla="*/ 11 h 572"/>
                <a:gd name="T10" fmla="*/ 478 w 571"/>
                <a:gd name="T11" fmla="*/ 5 h 572"/>
                <a:gd name="T12" fmla="*/ 472 w 571"/>
                <a:gd name="T13" fmla="*/ 1 h 572"/>
                <a:gd name="T14" fmla="*/ 465 w 571"/>
                <a:gd name="T15" fmla="*/ 0 h 572"/>
                <a:gd name="T16" fmla="*/ 455 w 571"/>
                <a:gd name="T17" fmla="*/ 3 h 572"/>
                <a:gd name="T18" fmla="*/ 417 w 571"/>
                <a:gd name="T19" fmla="*/ 17 h 572"/>
                <a:gd name="T20" fmla="*/ 392 w 571"/>
                <a:gd name="T21" fmla="*/ 29 h 572"/>
                <a:gd name="T22" fmla="*/ 390 w 571"/>
                <a:gd name="T23" fmla="*/ 171 h 572"/>
                <a:gd name="T24" fmla="*/ 382 w 571"/>
                <a:gd name="T25" fmla="*/ 180 h 572"/>
                <a:gd name="T26" fmla="*/ 371 w 571"/>
                <a:gd name="T27" fmla="*/ 180 h 572"/>
                <a:gd name="T28" fmla="*/ 362 w 571"/>
                <a:gd name="T29" fmla="*/ 171 h 572"/>
                <a:gd name="T30" fmla="*/ 361 w 571"/>
                <a:gd name="T31" fmla="*/ 45 h 572"/>
                <a:gd name="T32" fmla="*/ 324 w 571"/>
                <a:gd name="T33" fmla="*/ 70 h 572"/>
                <a:gd name="T34" fmla="*/ 290 w 571"/>
                <a:gd name="T35" fmla="*/ 97 h 572"/>
                <a:gd name="T36" fmla="*/ 263 w 571"/>
                <a:gd name="T37" fmla="*/ 130 h 572"/>
                <a:gd name="T38" fmla="*/ 254 w 571"/>
                <a:gd name="T39" fmla="*/ 147 h 572"/>
                <a:gd name="T40" fmla="*/ 247 w 571"/>
                <a:gd name="T41" fmla="*/ 165 h 572"/>
                <a:gd name="T42" fmla="*/ 245 w 571"/>
                <a:gd name="T43" fmla="*/ 186 h 572"/>
                <a:gd name="T44" fmla="*/ 246 w 571"/>
                <a:gd name="T45" fmla="*/ 205 h 572"/>
                <a:gd name="T46" fmla="*/ 252 w 571"/>
                <a:gd name="T47" fmla="*/ 226 h 572"/>
                <a:gd name="T48" fmla="*/ 262 w 571"/>
                <a:gd name="T49" fmla="*/ 246 h 572"/>
                <a:gd name="T50" fmla="*/ 280 w 571"/>
                <a:gd name="T51" fmla="*/ 270 h 572"/>
                <a:gd name="T52" fmla="*/ 249 w 571"/>
                <a:gd name="T53" fmla="*/ 302 h 572"/>
                <a:gd name="T54" fmla="*/ 142 w 571"/>
                <a:gd name="T55" fmla="*/ 408 h 572"/>
                <a:gd name="T56" fmla="*/ 57 w 571"/>
                <a:gd name="T57" fmla="*/ 494 h 572"/>
                <a:gd name="T58" fmla="*/ 4 w 571"/>
                <a:gd name="T59" fmla="*/ 546 h 572"/>
                <a:gd name="T60" fmla="*/ 1 w 571"/>
                <a:gd name="T61" fmla="*/ 551 h 572"/>
                <a:gd name="T62" fmla="*/ 0 w 571"/>
                <a:gd name="T63" fmla="*/ 556 h 572"/>
                <a:gd name="T64" fmla="*/ 1 w 571"/>
                <a:gd name="T65" fmla="*/ 562 h 572"/>
                <a:gd name="T66" fmla="*/ 4 w 571"/>
                <a:gd name="T67" fmla="*/ 567 h 572"/>
                <a:gd name="T68" fmla="*/ 4 w 571"/>
                <a:gd name="T69" fmla="*/ 567 h 572"/>
                <a:gd name="T70" fmla="*/ 15 w 571"/>
                <a:gd name="T71" fmla="*/ 572 h 572"/>
                <a:gd name="T72" fmla="*/ 25 w 571"/>
                <a:gd name="T73" fmla="*/ 567 h 572"/>
                <a:gd name="T74" fmla="*/ 26 w 571"/>
                <a:gd name="T75" fmla="*/ 567 h 572"/>
                <a:gd name="T76" fmla="*/ 78 w 571"/>
                <a:gd name="T77" fmla="*/ 514 h 572"/>
                <a:gd name="T78" fmla="*/ 163 w 571"/>
                <a:gd name="T79" fmla="*/ 429 h 572"/>
                <a:gd name="T80" fmla="*/ 271 w 571"/>
                <a:gd name="T81" fmla="*/ 323 h 572"/>
                <a:gd name="T82" fmla="*/ 313 w 571"/>
                <a:gd name="T83" fmla="*/ 302 h 572"/>
                <a:gd name="T84" fmla="*/ 340 w 571"/>
                <a:gd name="T85" fmla="*/ 316 h 572"/>
                <a:gd name="T86" fmla="*/ 368 w 571"/>
                <a:gd name="T87" fmla="*/ 325 h 572"/>
                <a:gd name="T88" fmla="*/ 394 w 571"/>
                <a:gd name="T89" fmla="*/ 326 h 572"/>
                <a:gd name="T90" fmla="*/ 415 w 571"/>
                <a:gd name="T91" fmla="*/ 321 h 572"/>
                <a:gd name="T92" fmla="*/ 434 w 571"/>
                <a:gd name="T93" fmla="*/ 313 h 572"/>
                <a:gd name="T94" fmla="*/ 451 w 571"/>
                <a:gd name="T95" fmla="*/ 301 h 572"/>
                <a:gd name="T96" fmla="*/ 477 w 571"/>
                <a:gd name="T97" fmla="*/ 279 h 572"/>
                <a:gd name="T98" fmla="*/ 506 w 571"/>
                <a:gd name="T99" fmla="*/ 241 h 572"/>
                <a:gd name="T100" fmla="*/ 531 w 571"/>
                <a:gd name="T101" fmla="*/ 202 h 572"/>
                <a:gd name="T102" fmla="*/ 549 w 571"/>
                <a:gd name="T103" fmla="*/ 164 h 572"/>
                <a:gd name="T104" fmla="*/ 566 w 571"/>
                <a:gd name="T105" fmla="*/ 121 h 572"/>
                <a:gd name="T106" fmla="*/ 571 w 571"/>
                <a:gd name="T107" fmla="*/ 106 h 572"/>
                <a:gd name="T108" fmla="*/ 571 w 571"/>
                <a:gd name="T109" fmla="*/ 99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1" h="572">
                  <a:moveTo>
                    <a:pt x="569" y="97"/>
                  </a:moveTo>
                  <a:lnTo>
                    <a:pt x="566" y="94"/>
                  </a:lnTo>
                  <a:lnTo>
                    <a:pt x="564" y="92"/>
                  </a:lnTo>
                  <a:lnTo>
                    <a:pt x="560" y="91"/>
                  </a:lnTo>
                  <a:lnTo>
                    <a:pt x="556" y="91"/>
                  </a:lnTo>
                  <a:lnTo>
                    <a:pt x="509" y="91"/>
                  </a:lnTo>
                  <a:lnTo>
                    <a:pt x="482" y="91"/>
                  </a:lnTo>
                  <a:lnTo>
                    <a:pt x="482" y="62"/>
                  </a:lnTo>
                  <a:lnTo>
                    <a:pt x="482" y="15"/>
                  </a:lnTo>
                  <a:lnTo>
                    <a:pt x="481" y="11"/>
                  </a:lnTo>
                  <a:lnTo>
                    <a:pt x="480" y="8"/>
                  </a:lnTo>
                  <a:lnTo>
                    <a:pt x="478" y="5"/>
                  </a:lnTo>
                  <a:lnTo>
                    <a:pt x="476" y="3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455" y="3"/>
                  </a:lnTo>
                  <a:lnTo>
                    <a:pt x="439" y="9"/>
                  </a:lnTo>
                  <a:lnTo>
                    <a:pt x="417" y="17"/>
                  </a:lnTo>
                  <a:lnTo>
                    <a:pt x="392" y="29"/>
                  </a:lnTo>
                  <a:lnTo>
                    <a:pt x="392" y="29"/>
                  </a:lnTo>
                  <a:lnTo>
                    <a:pt x="392" y="165"/>
                  </a:lnTo>
                  <a:lnTo>
                    <a:pt x="390" y="171"/>
                  </a:lnTo>
                  <a:lnTo>
                    <a:pt x="387" y="176"/>
                  </a:lnTo>
                  <a:lnTo>
                    <a:pt x="382" y="180"/>
                  </a:lnTo>
                  <a:lnTo>
                    <a:pt x="376" y="181"/>
                  </a:lnTo>
                  <a:lnTo>
                    <a:pt x="371" y="180"/>
                  </a:lnTo>
                  <a:lnTo>
                    <a:pt x="366" y="176"/>
                  </a:lnTo>
                  <a:lnTo>
                    <a:pt x="362" y="171"/>
                  </a:lnTo>
                  <a:lnTo>
                    <a:pt x="361" y="165"/>
                  </a:lnTo>
                  <a:lnTo>
                    <a:pt x="361" y="45"/>
                  </a:lnTo>
                  <a:lnTo>
                    <a:pt x="343" y="56"/>
                  </a:lnTo>
                  <a:lnTo>
                    <a:pt x="324" y="70"/>
                  </a:lnTo>
                  <a:lnTo>
                    <a:pt x="306" y="83"/>
                  </a:lnTo>
                  <a:lnTo>
                    <a:pt x="290" y="97"/>
                  </a:lnTo>
                  <a:lnTo>
                    <a:pt x="276" y="113"/>
                  </a:lnTo>
                  <a:lnTo>
                    <a:pt x="263" y="130"/>
                  </a:lnTo>
                  <a:lnTo>
                    <a:pt x="258" y="138"/>
                  </a:lnTo>
                  <a:lnTo>
                    <a:pt x="254" y="147"/>
                  </a:lnTo>
                  <a:lnTo>
                    <a:pt x="250" y="156"/>
                  </a:lnTo>
                  <a:lnTo>
                    <a:pt x="247" y="165"/>
                  </a:lnTo>
                  <a:lnTo>
                    <a:pt x="246" y="176"/>
                  </a:lnTo>
                  <a:lnTo>
                    <a:pt x="245" y="186"/>
                  </a:lnTo>
                  <a:lnTo>
                    <a:pt x="245" y="196"/>
                  </a:lnTo>
                  <a:lnTo>
                    <a:pt x="246" y="205"/>
                  </a:lnTo>
                  <a:lnTo>
                    <a:pt x="249" y="216"/>
                  </a:lnTo>
                  <a:lnTo>
                    <a:pt x="252" y="226"/>
                  </a:lnTo>
                  <a:lnTo>
                    <a:pt x="257" y="236"/>
                  </a:lnTo>
                  <a:lnTo>
                    <a:pt x="262" y="246"/>
                  </a:lnTo>
                  <a:lnTo>
                    <a:pt x="271" y="258"/>
                  </a:lnTo>
                  <a:lnTo>
                    <a:pt x="280" y="270"/>
                  </a:lnTo>
                  <a:lnTo>
                    <a:pt x="280" y="270"/>
                  </a:lnTo>
                  <a:lnTo>
                    <a:pt x="249" y="302"/>
                  </a:lnTo>
                  <a:lnTo>
                    <a:pt x="163" y="386"/>
                  </a:lnTo>
                  <a:lnTo>
                    <a:pt x="142" y="408"/>
                  </a:lnTo>
                  <a:lnTo>
                    <a:pt x="78" y="472"/>
                  </a:lnTo>
                  <a:lnTo>
                    <a:pt x="57" y="494"/>
                  </a:lnTo>
                  <a:lnTo>
                    <a:pt x="23" y="528"/>
                  </a:lnTo>
                  <a:lnTo>
                    <a:pt x="4" y="546"/>
                  </a:lnTo>
                  <a:lnTo>
                    <a:pt x="2" y="549"/>
                  </a:lnTo>
                  <a:lnTo>
                    <a:pt x="1" y="551"/>
                  </a:lnTo>
                  <a:lnTo>
                    <a:pt x="1" y="553"/>
                  </a:lnTo>
                  <a:lnTo>
                    <a:pt x="0" y="556"/>
                  </a:lnTo>
                  <a:lnTo>
                    <a:pt x="1" y="560"/>
                  </a:lnTo>
                  <a:lnTo>
                    <a:pt x="1" y="562"/>
                  </a:lnTo>
                  <a:lnTo>
                    <a:pt x="2" y="564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9" y="571"/>
                  </a:lnTo>
                  <a:lnTo>
                    <a:pt x="15" y="572"/>
                  </a:lnTo>
                  <a:lnTo>
                    <a:pt x="20" y="571"/>
                  </a:lnTo>
                  <a:lnTo>
                    <a:pt x="25" y="567"/>
                  </a:lnTo>
                  <a:lnTo>
                    <a:pt x="25" y="567"/>
                  </a:lnTo>
                  <a:lnTo>
                    <a:pt x="26" y="567"/>
                  </a:lnTo>
                  <a:lnTo>
                    <a:pt x="43" y="549"/>
                  </a:lnTo>
                  <a:lnTo>
                    <a:pt x="78" y="514"/>
                  </a:lnTo>
                  <a:lnTo>
                    <a:pt x="100" y="494"/>
                  </a:lnTo>
                  <a:lnTo>
                    <a:pt x="163" y="429"/>
                  </a:lnTo>
                  <a:lnTo>
                    <a:pt x="185" y="408"/>
                  </a:lnTo>
                  <a:lnTo>
                    <a:pt x="271" y="323"/>
                  </a:lnTo>
                  <a:lnTo>
                    <a:pt x="301" y="291"/>
                  </a:lnTo>
                  <a:lnTo>
                    <a:pt x="313" y="302"/>
                  </a:lnTo>
                  <a:lnTo>
                    <a:pt x="326" y="309"/>
                  </a:lnTo>
                  <a:lnTo>
                    <a:pt x="340" y="316"/>
                  </a:lnTo>
                  <a:lnTo>
                    <a:pt x="354" y="323"/>
                  </a:lnTo>
                  <a:lnTo>
                    <a:pt x="368" y="325"/>
                  </a:lnTo>
                  <a:lnTo>
                    <a:pt x="383" y="326"/>
                  </a:lnTo>
                  <a:lnTo>
                    <a:pt x="394" y="326"/>
                  </a:lnTo>
                  <a:lnTo>
                    <a:pt x="404" y="324"/>
                  </a:lnTo>
                  <a:lnTo>
                    <a:pt x="415" y="321"/>
                  </a:lnTo>
                  <a:lnTo>
                    <a:pt x="425" y="318"/>
                  </a:lnTo>
                  <a:lnTo>
                    <a:pt x="434" y="313"/>
                  </a:lnTo>
                  <a:lnTo>
                    <a:pt x="443" y="308"/>
                  </a:lnTo>
                  <a:lnTo>
                    <a:pt x="451" y="301"/>
                  </a:lnTo>
                  <a:lnTo>
                    <a:pt x="461" y="294"/>
                  </a:lnTo>
                  <a:lnTo>
                    <a:pt x="477" y="279"/>
                  </a:lnTo>
                  <a:lnTo>
                    <a:pt x="493" y="260"/>
                  </a:lnTo>
                  <a:lnTo>
                    <a:pt x="506" y="241"/>
                  </a:lnTo>
                  <a:lnTo>
                    <a:pt x="519" y="221"/>
                  </a:lnTo>
                  <a:lnTo>
                    <a:pt x="531" y="202"/>
                  </a:lnTo>
                  <a:lnTo>
                    <a:pt x="541" y="182"/>
                  </a:lnTo>
                  <a:lnTo>
                    <a:pt x="549" y="164"/>
                  </a:lnTo>
                  <a:lnTo>
                    <a:pt x="556" y="148"/>
                  </a:lnTo>
                  <a:lnTo>
                    <a:pt x="566" y="121"/>
                  </a:lnTo>
                  <a:lnTo>
                    <a:pt x="571" y="110"/>
                  </a:lnTo>
                  <a:lnTo>
                    <a:pt x="571" y="106"/>
                  </a:lnTo>
                  <a:lnTo>
                    <a:pt x="571" y="103"/>
                  </a:lnTo>
                  <a:lnTo>
                    <a:pt x="571" y="99"/>
                  </a:lnTo>
                  <a:lnTo>
                    <a:pt x="569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84AA5EF-B33C-45AE-B808-9D0F2F7F8759}"/>
              </a:ext>
            </a:extLst>
          </p:cNvPr>
          <p:cNvGrpSpPr/>
          <p:nvPr/>
        </p:nvGrpSpPr>
        <p:grpSpPr>
          <a:xfrm>
            <a:off x="6360769" y="3673441"/>
            <a:ext cx="313103" cy="313103"/>
            <a:chOff x="11045825" y="835025"/>
            <a:chExt cx="258763" cy="258763"/>
          </a:xfrm>
          <a:solidFill>
            <a:schemeClr val="bg1"/>
          </a:solidFill>
        </p:grpSpPr>
        <p:sp>
          <p:nvSpPr>
            <p:cNvPr id="86" name="Freeform 2131">
              <a:extLst>
                <a:ext uri="{FF2B5EF4-FFF2-40B4-BE49-F238E27FC236}">
                  <a16:creationId xmlns:a16="http://schemas.microsoft.com/office/drawing/2014/main" id="{BDC48365-2E7F-4D61-8E12-D8D1AAF1A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32">
              <a:extLst>
                <a:ext uri="{FF2B5EF4-FFF2-40B4-BE49-F238E27FC236}">
                  <a16:creationId xmlns:a16="http://schemas.microsoft.com/office/drawing/2014/main" id="{9D9EDAD4-860F-47AB-8930-57D099170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33">
              <a:extLst>
                <a:ext uri="{FF2B5EF4-FFF2-40B4-BE49-F238E27FC236}">
                  <a16:creationId xmlns:a16="http://schemas.microsoft.com/office/drawing/2014/main" id="{38B3216B-AE54-4A86-ACC3-4AE1E0A6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34">
              <a:extLst>
                <a:ext uri="{FF2B5EF4-FFF2-40B4-BE49-F238E27FC236}">
                  <a16:creationId xmlns:a16="http://schemas.microsoft.com/office/drawing/2014/main" id="{9FE45295-0F3E-46DE-A120-D6288B92B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35">
              <a:extLst>
                <a:ext uri="{FF2B5EF4-FFF2-40B4-BE49-F238E27FC236}">
                  <a16:creationId xmlns:a16="http://schemas.microsoft.com/office/drawing/2014/main" id="{2ECF2596-E3C3-4D10-B649-6138682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36">
              <a:extLst>
                <a:ext uri="{FF2B5EF4-FFF2-40B4-BE49-F238E27FC236}">
                  <a16:creationId xmlns:a16="http://schemas.microsoft.com/office/drawing/2014/main" id="{3B382AA9-456D-4377-9EEA-2DD877AAB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37">
              <a:extLst>
                <a:ext uri="{FF2B5EF4-FFF2-40B4-BE49-F238E27FC236}">
                  <a16:creationId xmlns:a16="http://schemas.microsoft.com/office/drawing/2014/main" id="{2768A402-6D0B-42F4-8ABA-4D943D76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38">
              <a:extLst>
                <a:ext uri="{FF2B5EF4-FFF2-40B4-BE49-F238E27FC236}">
                  <a16:creationId xmlns:a16="http://schemas.microsoft.com/office/drawing/2014/main" id="{C42CDEBD-9C30-442A-A0B6-F499FF8C2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4347">
            <a:extLst>
              <a:ext uri="{FF2B5EF4-FFF2-40B4-BE49-F238E27FC236}">
                <a16:creationId xmlns:a16="http://schemas.microsoft.com/office/drawing/2014/main" id="{8A56BFBF-C202-4B21-8872-43341456DE25}"/>
              </a:ext>
            </a:extLst>
          </p:cNvPr>
          <p:cNvSpPr>
            <a:spLocks/>
          </p:cNvSpPr>
          <p:nvPr/>
        </p:nvSpPr>
        <p:spPr bwMode="auto">
          <a:xfrm>
            <a:off x="5509486" y="3685061"/>
            <a:ext cx="343837" cy="343837"/>
          </a:xfrm>
          <a:custGeom>
            <a:avLst/>
            <a:gdLst>
              <a:gd name="T0" fmla="*/ 795 w 891"/>
              <a:gd name="T1" fmla="*/ 575 h 893"/>
              <a:gd name="T2" fmla="*/ 727 w 891"/>
              <a:gd name="T3" fmla="*/ 560 h 893"/>
              <a:gd name="T4" fmla="*/ 546 w 891"/>
              <a:gd name="T5" fmla="*/ 446 h 893"/>
              <a:gd name="T6" fmla="*/ 742 w 891"/>
              <a:gd name="T7" fmla="*/ 331 h 893"/>
              <a:gd name="T8" fmla="*/ 831 w 891"/>
              <a:gd name="T9" fmla="*/ 295 h 893"/>
              <a:gd name="T10" fmla="*/ 877 w 891"/>
              <a:gd name="T11" fmla="*/ 233 h 893"/>
              <a:gd name="T12" fmla="*/ 891 w 891"/>
              <a:gd name="T13" fmla="*/ 163 h 893"/>
              <a:gd name="T14" fmla="*/ 876 w 891"/>
              <a:gd name="T15" fmla="*/ 101 h 893"/>
              <a:gd name="T16" fmla="*/ 856 w 891"/>
              <a:gd name="T17" fmla="*/ 98 h 893"/>
              <a:gd name="T18" fmla="*/ 797 w 891"/>
              <a:gd name="T19" fmla="*/ 36 h 893"/>
              <a:gd name="T20" fmla="*/ 794 w 891"/>
              <a:gd name="T21" fmla="*/ 15 h 893"/>
              <a:gd name="T22" fmla="*/ 709 w 891"/>
              <a:gd name="T23" fmla="*/ 1 h 893"/>
              <a:gd name="T24" fmla="*/ 620 w 891"/>
              <a:gd name="T25" fmla="*/ 38 h 893"/>
              <a:gd name="T26" fmla="*/ 574 w 891"/>
              <a:gd name="T27" fmla="*/ 97 h 893"/>
              <a:gd name="T28" fmla="*/ 559 w 891"/>
              <a:gd name="T29" fmla="*/ 163 h 893"/>
              <a:gd name="T30" fmla="*/ 446 w 891"/>
              <a:gd name="T31" fmla="*/ 345 h 893"/>
              <a:gd name="T32" fmla="*/ 331 w 891"/>
              <a:gd name="T33" fmla="*/ 163 h 893"/>
              <a:gd name="T34" fmla="*/ 316 w 891"/>
              <a:gd name="T35" fmla="*/ 97 h 893"/>
              <a:gd name="T36" fmla="*/ 274 w 891"/>
              <a:gd name="T37" fmla="*/ 40 h 893"/>
              <a:gd name="T38" fmla="*/ 209 w 891"/>
              <a:gd name="T39" fmla="*/ 6 h 893"/>
              <a:gd name="T40" fmla="*/ 139 w 891"/>
              <a:gd name="T41" fmla="*/ 3 h 893"/>
              <a:gd name="T42" fmla="*/ 96 w 891"/>
              <a:gd name="T43" fmla="*/ 21 h 893"/>
              <a:gd name="T44" fmla="*/ 179 w 891"/>
              <a:gd name="T45" fmla="*/ 105 h 893"/>
              <a:gd name="T46" fmla="*/ 28 w 891"/>
              <a:gd name="T47" fmla="*/ 95 h 893"/>
              <a:gd name="T48" fmla="*/ 8 w 891"/>
              <a:gd name="T49" fmla="*/ 116 h 893"/>
              <a:gd name="T50" fmla="*/ 1 w 891"/>
              <a:gd name="T51" fmla="*/ 188 h 893"/>
              <a:gd name="T52" fmla="*/ 24 w 891"/>
              <a:gd name="T53" fmla="*/ 256 h 893"/>
              <a:gd name="T54" fmla="*/ 76 w 891"/>
              <a:gd name="T55" fmla="*/ 308 h 893"/>
              <a:gd name="T56" fmla="*/ 140 w 891"/>
              <a:gd name="T57" fmla="*/ 331 h 893"/>
              <a:gd name="T58" fmla="*/ 209 w 891"/>
              <a:gd name="T59" fmla="*/ 327 h 893"/>
              <a:gd name="T60" fmla="*/ 179 w 891"/>
              <a:gd name="T61" fmla="*/ 561 h 893"/>
              <a:gd name="T62" fmla="*/ 87 w 891"/>
              <a:gd name="T63" fmla="*/ 580 h 893"/>
              <a:gd name="T64" fmla="*/ 24 w 891"/>
              <a:gd name="T65" fmla="*/ 638 h 893"/>
              <a:gd name="T66" fmla="*/ 1 w 891"/>
              <a:gd name="T67" fmla="*/ 707 h 893"/>
              <a:gd name="T68" fmla="*/ 8 w 891"/>
              <a:gd name="T69" fmla="*/ 778 h 893"/>
              <a:gd name="T70" fmla="*/ 28 w 891"/>
              <a:gd name="T71" fmla="*/ 800 h 893"/>
              <a:gd name="T72" fmla="*/ 179 w 891"/>
              <a:gd name="T73" fmla="*/ 786 h 893"/>
              <a:gd name="T74" fmla="*/ 96 w 891"/>
              <a:gd name="T75" fmla="*/ 871 h 893"/>
              <a:gd name="T76" fmla="*/ 152 w 891"/>
              <a:gd name="T77" fmla="*/ 892 h 893"/>
              <a:gd name="T78" fmla="*/ 231 w 891"/>
              <a:gd name="T79" fmla="*/ 879 h 893"/>
              <a:gd name="T80" fmla="*/ 299 w 891"/>
              <a:gd name="T81" fmla="*/ 825 h 893"/>
              <a:gd name="T82" fmla="*/ 328 w 891"/>
              <a:gd name="T83" fmla="*/ 763 h 893"/>
              <a:gd name="T84" fmla="*/ 328 w 891"/>
              <a:gd name="T85" fmla="*/ 694 h 893"/>
              <a:gd name="T86" fmla="*/ 563 w 891"/>
              <a:gd name="T87" fmla="*/ 694 h 893"/>
              <a:gd name="T88" fmla="*/ 564 w 891"/>
              <a:gd name="T89" fmla="*/ 762 h 893"/>
              <a:gd name="T90" fmla="*/ 592 w 891"/>
              <a:gd name="T91" fmla="*/ 825 h 893"/>
              <a:gd name="T92" fmla="*/ 662 w 891"/>
              <a:gd name="T93" fmla="*/ 879 h 893"/>
              <a:gd name="T94" fmla="*/ 758 w 891"/>
              <a:gd name="T95" fmla="*/ 889 h 893"/>
              <a:gd name="T96" fmla="*/ 799 w 891"/>
              <a:gd name="T97" fmla="*/ 867 h 893"/>
              <a:gd name="T98" fmla="*/ 718 w 891"/>
              <a:gd name="T99" fmla="*/ 717 h 893"/>
              <a:gd name="T100" fmla="*/ 866 w 891"/>
              <a:gd name="T101" fmla="*/ 800 h 893"/>
              <a:gd name="T102" fmla="*/ 886 w 891"/>
              <a:gd name="T103" fmla="*/ 767 h 893"/>
              <a:gd name="T104" fmla="*/ 889 w 891"/>
              <a:gd name="T105" fmla="*/ 695 h 893"/>
              <a:gd name="T106" fmla="*/ 859 w 891"/>
              <a:gd name="T107" fmla="*/ 628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1" h="893">
                <a:moveTo>
                  <a:pt x="843" y="608"/>
                </a:moveTo>
                <a:lnTo>
                  <a:pt x="834" y="600"/>
                </a:lnTo>
                <a:lnTo>
                  <a:pt x="825" y="593"/>
                </a:lnTo>
                <a:lnTo>
                  <a:pt x="815" y="586"/>
                </a:lnTo>
                <a:lnTo>
                  <a:pt x="805" y="580"/>
                </a:lnTo>
                <a:lnTo>
                  <a:pt x="795" y="575"/>
                </a:lnTo>
                <a:lnTo>
                  <a:pt x="784" y="571"/>
                </a:lnTo>
                <a:lnTo>
                  <a:pt x="773" y="567"/>
                </a:lnTo>
                <a:lnTo>
                  <a:pt x="762" y="564"/>
                </a:lnTo>
                <a:lnTo>
                  <a:pt x="751" y="562"/>
                </a:lnTo>
                <a:lnTo>
                  <a:pt x="739" y="560"/>
                </a:lnTo>
                <a:lnTo>
                  <a:pt x="727" y="560"/>
                </a:lnTo>
                <a:lnTo>
                  <a:pt x="717" y="560"/>
                </a:lnTo>
                <a:lnTo>
                  <a:pt x="705" y="561"/>
                </a:lnTo>
                <a:lnTo>
                  <a:pt x="693" y="563"/>
                </a:lnTo>
                <a:lnTo>
                  <a:pt x="681" y="566"/>
                </a:lnTo>
                <a:lnTo>
                  <a:pt x="671" y="570"/>
                </a:lnTo>
                <a:lnTo>
                  <a:pt x="546" y="446"/>
                </a:lnTo>
                <a:lnTo>
                  <a:pt x="671" y="323"/>
                </a:lnTo>
                <a:lnTo>
                  <a:pt x="683" y="327"/>
                </a:lnTo>
                <a:lnTo>
                  <a:pt x="697" y="329"/>
                </a:lnTo>
                <a:lnTo>
                  <a:pt x="711" y="331"/>
                </a:lnTo>
                <a:lnTo>
                  <a:pt x="725" y="331"/>
                </a:lnTo>
                <a:lnTo>
                  <a:pt x="742" y="331"/>
                </a:lnTo>
                <a:lnTo>
                  <a:pt x="758" y="329"/>
                </a:lnTo>
                <a:lnTo>
                  <a:pt x="774" y="325"/>
                </a:lnTo>
                <a:lnTo>
                  <a:pt x="789" y="319"/>
                </a:lnTo>
                <a:lnTo>
                  <a:pt x="803" y="313"/>
                </a:lnTo>
                <a:lnTo>
                  <a:pt x="817" y="304"/>
                </a:lnTo>
                <a:lnTo>
                  <a:pt x="831" y="295"/>
                </a:lnTo>
                <a:lnTo>
                  <a:pt x="843" y="284"/>
                </a:lnTo>
                <a:lnTo>
                  <a:pt x="851" y="275"/>
                </a:lnTo>
                <a:lnTo>
                  <a:pt x="859" y="265"/>
                </a:lnTo>
                <a:lnTo>
                  <a:pt x="866" y="254"/>
                </a:lnTo>
                <a:lnTo>
                  <a:pt x="873" y="243"/>
                </a:lnTo>
                <a:lnTo>
                  <a:pt x="877" y="233"/>
                </a:lnTo>
                <a:lnTo>
                  <a:pt x="882" y="221"/>
                </a:lnTo>
                <a:lnTo>
                  <a:pt x="886" y="210"/>
                </a:lnTo>
                <a:lnTo>
                  <a:pt x="889" y="199"/>
                </a:lnTo>
                <a:lnTo>
                  <a:pt x="890" y="187"/>
                </a:lnTo>
                <a:lnTo>
                  <a:pt x="891" y="175"/>
                </a:lnTo>
                <a:lnTo>
                  <a:pt x="891" y="163"/>
                </a:lnTo>
                <a:lnTo>
                  <a:pt x="891" y="151"/>
                </a:lnTo>
                <a:lnTo>
                  <a:pt x="889" y="140"/>
                </a:lnTo>
                <a:lnTo>
                  <a:pt x="886" y="128"/>
                </a:lnTo>
                <a:lnTo>
                  <a:pt x="882" y="116"/>
                </a:lnTo>
                <a:lnTo>
                  <a:pt x="878" y="104"/>
                </a:lnTo>
                <a:lnTo>
                  <a:pt x="876" y="101"/>
                </a:lnTo>
                <a:lnTo>
                  <a:pt x="874" y="98"/>
                </a:lnTo>
                <a:lnTo>
                  <a:pt x="871" y="96"/>
                </a:lnTo>
                <a:lnTo>
                  <a:pt x="866" y="96"/>
                </a:lnTo>
                <a:lnTo>
                  <a:pt x="863" y="95"/>
                </a:lnTo>
                <a:lnTo>
                  <a:pt x="859" y="96"/>
                </a:lnTo>
                <a:lnTo>
                  <a:pt x="856" y="98"/>
                </a:lnTo>
                <a:lnTo>
                  <a:pt x="852" y="100"/>
                </a:lnTo>
                <a:lnTo>
                  <a:pt x="785" y="179"/>
                </a:lnTo>
                <a:lnTo>
                  <a:pt x="718" y="179"/>
                </a:lnTo>
                <a:lnTo>
                  <a:pt x="718" y="105"/>
                </a:lnTo>
                <a:lnTo>
                  <a:pt x="795" y="38"/>
                </a:lnTo>
                <a:lnTo>
                  <a:pt x="797" y="36"/>
                </a:lnTo>
                <a:lnTo>
                  <a:pt x="799" y="33"/>
                </a:lnTo>
                <a:lnTo>
                  <a:pt x="799" y="28"/>
                </a:lnTo>
                <a:lnTo>
                  <a:pt x="799" y="25"/>
                </a:lnTo>
                <a:lnTo>
                  <a:pt x="798" y="21"/>
                </a:lnTo>
                <a:lnTo>
                  <a:pt x="796" y="18"/>
                </a:lnTo>
                <a:lnTo>
                  <a:pt x="794" y="15"/>
                </a:lnTo>
                <a:lnTo>
                  <a:pt x="790" y="13"/>
                </a:lnTo>
                <a:lnTo>
                  <a:pt x="774" y="7"/>
                </a:lnTo>
                <a:lnTo>
                  <a:pt x="758" y="3"/>
                </a:lnTo>
                <a:lnTo>
                  <a:pt x="742" y="1"/>
                </a:lnTo>
                <a:lnTo>
                  <a:pt x="725" y="0"/>
                </a:lnTo>
                <a:lnTo>
                  <a:pt x="709" y="1"/>
                </a:lnTo>
                <a:lnTo>
                  <a:pt x="693" y="3"/>
                </a:lnTo>
                <a:lnTo>
                  <a:pt x="677" y="7"/>
                </a:lnTo>
                <a:lnTo>
                  <a:pt x="662" y="12"/>
                </a:lnTo>
                <a:lnTo>
                  <a:pt x="647" y="20"/>
                </a:lnTo>
                <a:lnTo>
                  <a:pt x="633" y="28"/>
                </a:lnTo>
                <a:lnTo>
                  <a:pt x="620" y="38"/>
                </a:lnTo>
                <a:lnTo>
                  <a:pt x="609" y="49"/>
                </a:lnTo>
                <a:lnTo>
                  <a:pt x="600" y="57"/>
                </a:lnTo>
                <a:lnTo>
                  <a:pt x="592" y="67"/>
                </a:lnTo>
                <a:lnTo>
                  <a:pt x="586" y="77"/>
                </a:lnTo>
                <a:lnTo>
                  <a:pt x="580" y="86"/>
                </a:lnTo>
                <a:lnTo>
                  <a:pt x="574" y="97"/>
                </a:lnTo>
                <a:lnTo>
                  <a:pt x="570" y="108"/>
                </a:lnTo>
                <a:lnTo>
                  <a:pt x="567" y="118"/>
                </a:lnTo>
                <a:lnTo>
                  <a:pt x="564" y="129"/>
                </a:lnTo>
                <a:lnTo>
                  <a:pt x="561" y="141"/>
                </a:lnTo>
                <a:lnTo>
                  <a:pt x="560" y="153"/>
                </a:lnTo>
                <a:lnTo>
                  <a:pt x="559" y="163"/>
                </a:lnTo>
                <a:lnTo>
                  <a:pt x="560" y="175"/>
                </a:lnTo>
                <a:lnTo>
                  <a:pt x="561" y="187"/>
                </a:lnTo>
                <a:lnTo>
                  <a:pt x="563" y="199"/>
                </a:lnTo>
                <a:lnTo>
                  <a:pt x="566" y="209"/>
                </a:lnTo>
                <a:lnTo>
                  <a:pt x="569" y="221"/>
                </a:lnTo>
                <a:lnTo>
                  <a:pt x="446" y="345"/>
                </a:lnTo>
                <a:lnTo>
                  <a:pt x="322" y="221"/>
                </a:lnTo>
                <a:lnTo>
                  <a:pt x="325" y="209"/>
                </a:lnTo>
                <a:lnTo>
                  <a:pt x="328" y="199"/>
                </a:lnTo>
                <a:lnTo>
                  <a:pt x="330" y="187"/>
                </a:lnTo>
                <a:lnTo>
                  <a:pt x="331" y="175"/>
                </a:lnTo>
                <a:lnTo>
                  <a:pt x="331" y="163"/>
                </a:lnTo>
                <a:lnTo>
                  <a:pt x="330" y="153"/>
                </a:lnTo>
                <a:lnTo>
                  <a:pt x="329" y="141"/>
                </a:lnTo>
                <a:lnTo>
                  <a:pt x="327" y="129"/>
                </a:lnTo>
                <a:lnTo>
                  <a:pt x="324" y="118"/>
                </a:lnTo>
                <a:lnTo>
                  <a:pt x="321" y="108"/>
                </a:lnTo>
                <a:lnTo>
                  <a:pt x="316" y="97"/>
                </a:lnTo>
                <a:lnTo>
                  <a:pt x="311" y="86"/>
                </a:lnTo>
                <a:lnTo>
                  <a:pt x="305" y="77"/>
                </a:lnTo>
                <a:lnTo>
                  <a:pt x="298" y="67"/>
                </a:lnTo>
                <a:lnTo>
                  <a:pt x="291" y="57"/>
                </a:lnTo>
                <a:lnTo>
                  <a:pt x="282" y="49"/>
                </a:lnTo>
                <a:lnTo>
                  <a:pt x="274" y="40"/>
                </a:lnTo>
                <a:lnTo>
                  <a:pt x="264" y="33"/>
                </a:lnTo>
                <a:lnTo>
                  <a:pt x="253" y="25"/>
                </a:lnTo>
                <a:lnTo>
                  <a:pt x="243" y="20"/>
                </a:lnTo>
                <a:lnTo>
                  <a:pt x="232" y="15"/>
                </a:lnTo>
                <a:lnTo>
                  <a:pt x="221" y="10"/>
                </a:lnTo>
                <a:lnTo>
                  <a:pt x="209" y="6"/>
                </a:lnTo>
                <a:lnTo>
                  <a:pt x="199" y="4"/>
                </a:lnTo>
                <a:lnTo>
                  <a:pt x="187" y="2"/>
                </a:lnTo>
                <a:lnTo>
                  <a:pt x="175" y="1"/>
                </a:lnTo>
                <a:lnTo>
                  <a:pt x="162" y="1"/>
                </a:lnTo>
                <a:lnTo>
                  <a:pt x="151" y="2"/>
                </a:lnTo>
                <a:lnTo>
                  <a:pt x="139" y="3"/>
                </a:lnTo>
                <a:lnTo>
                  <a:pt x="127" y="5"/>
                </a:lnTo>
                <a:lnTo>
                  <a:pt x="115" y="9"/>
                </a:lnTo>
                <a:lnTo>
                  <a:pt x="103" y="13"/>
                </a:lnTo>
                <a:lnTo>
                  <a:pt x="100" y="16"/>
                </a:lnTo>
                <a:lnTo>
                  <a:pt x="97" y="18"/>
                </a:lnTo>
                <a:lnTo>
                  <a:pt x="96" y="21"/>
                </a:lnTo>
                <a:lnTo>
                  <a:pt x="95" y="25"/>
                </a:lnTo>
                <a:lnTo>
                  <a:pt x="94" y="28"/>
                </a:lnTo>
                <a:lnTo>
                  <a:pt x="95" y="33"/>
                </a:lnTo>
                <a:lnTo>
                  <a:pt x="97" y="36"/>
                </a:lnTo>
                <a:lnTo>
                  <a:pt x="99" y="38"/>
                </a:lnTo>
                <a:lnTo>
                  <a:pt x="179" y="105"/>
                </a:lnTo>
                <a:lnTo>
                  <a:pt x="179" y="179"/>
                </a:lnTo>
                <a:lnTo>
                  <a:pt x="106" y="179"/>
                </a:lnTo>
                <a:lnTo>
                  <a:pt x="38" y="100"/>
                </a:lnTo>
                <a:lnTo>
                  <a:pt x="35" y="98"/>
                </a:lnTo>
                <a:lnTo>
                  <a:pt x="32" y="96"/>
                </a:lnTo>
                <a:lnTo>
                  <a:pt x="28" y="95"/>
                </a:lnTo>
                <a:lnTo>
                  <a:pt x="24" y="96"/>
                </a:lnTo>
                <a:lnTo>
                  <a:pt x="20" y="96"/>
                </a:lnTo>
                <a:lnTo>
                  <a:pt x="17" y="98"/>
                </a:lnTo>
                <a:lnTo>
                  <a:pt x="15" y="101"/>
                </a:lnTo>
                <a:lnTo>
                  <a:pt x="13" y="104"/>
                </a:lnTo>
                <a:lnTo>
                  <a:pt x="8" y="116"/>
                </a:lnTo>
                <a:lnTo>
                  <a:pt x="5" y="128"/>
                </a:lnTo>
                <a:lnTo>
                  <a:pt x="2" y="140"/>
                </a:lnTo>
                <a:lnTo>
                  <a:pt x="1" y="151"/>
                </a:lnTo>
                <a:lnTo>
                  <a:pt x="0" y="164"/>
                </a:lnTo>
                <a:lnTo>
                  <a:pt x="0" y="176"/>
                </a:lnTo>
                <a:lnTo>
                  <a:pt x="1" y="188"/>
                </a:lnTo>
                <a:lnTo>
                  <a:pt x="3" y="200"/>
                </a:lnTo>
                <a:lnTo>
                  <a:pt x="5" y="211"/>
                </a:lnTo>
                <a:lnTo>
                  <a:pt x="9" y="223"/>
                </a:lnTo>
                <a:lnTo>
                  <a:pt x="14" y="235"/>
                </a:lnTo>
                <a:lnTo>
                  <a:pt x="19" y="246"/>
                </a:lnTo>
                <a:lnTo>
                  <a:pt x="24" y="256"/>
                </a:lnTo>
                <a:lnTo>
                  <a:pt x="32" y="266"/>
                </a:lnTo>
                <a:lnTo>
                  <a:pt x="39" y="276"/>
                </a:lnTo>
                <a:lnTo>
                  <a:pt x="48" y="285"/>
                </a:lnTo>
                <a:lnTo>
                  <a:pt x="56" y="294"/>
                </a:lnTo>
                <a:lnTo>
                  <a:pt x="66" y="300"/>
                </a:lnTo>
                <a:lnTo>
                  <a:pt x="76" y="308"/>
                </a:lnTo>
                <a:lnTo>
                  <a:pt x="85" y="313"/>
                </a:lnTo>
                <a:lnTo>
                  <a:pt x="96" y="318"/>
                </a:lnTo>
                <a:lnTo>
                  <a:pt x="107" y="323"/>
                </a:lnTo>
                <a:lnTo>
                  <a:pt x="117" y="326"/>
                </a:lnTo>
                <a:lnTo>
                  <a:pt x="128" y="329"/>
                </a:lnTo>
                <a:lnTo>
                  <a:pt x="140" y="331"/>
                </a:lnTo>
                <a:lnTo>
                  <a:pt x="152" y="332"/>
                </a:lnTo>
                <a:lnTo>
                  <a:pt x="162" y="333"/>
                </a:lnTo>
                <a:lnTo>
                  <a:pt x="174" y="332"/>
                </a:lnTo>
                <a:lnTo>
                  <a:pt x="186" y="331"/>
                </a:lnTo>
                <a:lnTo>
                  <a:pt x="198" y="329"/>
                </a:lnTo>
                <a:lnTo>
                  <a:pt x="209" y="327"/>
                </a:lnTo>
                <a:lnTo>
                  <a:pt x="220" y="323"/>
                </a:lnTo>
                <a:lnTo>
                  <a:pt x="344" y="447"/>
                </a:lnTo>
                <a:lnTo>
                  <a:pt x="220" y="570"/>
                </a:lnTo>
                <a:lnTo>
                  <a:pt x="207" y="566"/>
                </a:lnTo>
                <a:lnTo>
                  <a:pt x="193" y="562"/>
                </a:lnTo>
                <a:lnTo>
                  <a:pt x="179" y="561"/>
                </a:lnTo>
                <a:lnTo>
                  <a:pt x="166" y="560"/>
                </a:lnTo>
                <a:lnTo>
                  <a:pt x="148" y="561"/>
                </a:lnTo>
                <a:lnTo>
                  <a:pt x="132" y="563"/>
                </a:lnTo>
                <a:lnTo>
                  <a:pt x="117" y="568"/>
                </a:lnTo>
                <a:lnTo>
                  <a:pt x="101" y="573"/>
                </a:lnTo>
                <a:lnTo>
                  <a:pt x="87" y="580"/>
                </a:lnTo>
                <a:lnTo>
                  <a:pt x="74" y="588"/>
                </a:lnTo>
                <a:lnTo>
                  <a:pt x="61" y="598"/>
                </a:lnTo>
                <a:lnTo>
                  <a:pt x="48" y="608"/>
                </a:lnTo>
                <a:lnTo>
                  <a:pt x="39" y="618"/>
                </a:lnTo>
                <a:lnTo>
                  <a:pt x="32" y="628"/>
                </a:lnTo>
                <a:lnTo>
                  <a:pt x="24" y="638"/>
                </a:lnTo>
                <a:lnTo>
                  <a:pt x="19" y="649"/>
                </a:lnTo>
                <a:lnTo>
                  <a:pt x="14" y="660"/>
                </a:lnTo>
                <a:lnTo>
                  <a:pt x="9" y="671"/>
                </a:lnTo>
                <a:lnTo>
                  <a:pt x="5" y="683"/>
                </a:lnTo>
                <a:lnTo>
                  <a:pt x="3" y="695"/>
                </a:lnTo>
                <a:lnTo>
                  <a:pt x="1" y="707"/>
                </a:lnTo>
                <a:lnTo>
                  <a:pt x="0" y="719"/>
                </a:lnTo>
                <a:lnTo>
                  <a:pt x="0" y="730"/>
                </a:lnTo>
                <a:lnTo>
                  <a:pt x="1" y="743"/>
                </a:lnTo>
                <a:lnTo>
                  <a:pt x="2" y="755"/>
                </a:lnTo>
                <a:lnTo>
                  <a:pt x="5" y="767"/>
                </a:lnTo>
                <a:lnTo>
                  <a:pt x="8" y="778"/>
                </a:lnTo>
                <a:lnTo>
                  <a:pt x="13" y="790"/>
                </a:lnTo>
                <a:lnTo>
                  <a:pt x="15" y="793"/>
                </a:lnTo>
                <a:lnTo>
                  <a:pt x="17" y="797"/>
                </a:lnTo>
                <a:lnTo>
                  <a:pt x="20" y="799"/>
                </a:lnTo>
                <a:lnTo>
                  <a:pt x="24" y="800"/>
                </a:lnTo>
                <a:lnTo>
                  <a:pt x="28" y="800"/>
                </a:lnTo>
                <a:lnTo>
                  <a:pt x="32" y="799"/>
                </a:lnTo>
                <a:lnTo>
                  <a:pt x="35" y="798"/>
                </a:lnTo>
                <a:lnTo>
                  <a:pt x="38" y="796"/>
                </a:lnTo>
                <a:lnTo>
                  <a:pt x="106" y="717"/>
                </a:lnTo>
                <a:lnTo>
                  <a:pt x="179" y="717"/>
                </a:lnTo>
                <a:lnTo>
                  <a:pt x="179" y="786"/>
                </a:lnTo>
                <a:lnTo>
                  <a:pt x="99" y="853"/>
                </a:lnTo>
                <a:lnTo>
                  <a:pt x="97" y="857"/>
                </a:lnTo>
                <a:lnTo>
                  <a:pt x="95" y="860"/>
                </a:lnTo>
                <a:lnTo>
                  <a:pt x="94" y="863"/>
                </a:lnTo>
                <a:lnTo>
                  <a:pt x="95" y="867"/>
                </a:lnTo>
                <a:lnTo>
                  <a:pt x="96" y="871"/>
                </a:lnTo>
                <a:lnTo>
                  <a:pt x="97" y="875"/>
                </a:lnTo>
                <a:lnTo>
                  <a:pt x="100" y="877"/>
                </a:lnTo>
                <a:lnTo>
                  <a:pt x="103" y="879"/>
                </a:lnTo>
                <a:lnTo>
                  <a:pt x="120" y="884"/>
                </a:lnTo>
                <a:lnTo>
                  <a:pt x="135" y="889"/>
                </a:lnTo>
                <a:lnTo>
                  <a:pt x="152" y="892"/>
                </a:lnTo>
                <a:lnTo>
                  <a:pt x="168" y="893"/>
                </a:lnTo>
                <a:lnTo>
                  <a:pt x="168" y="893"/>
                </a:lnTo>
                <a:lnTo>
                  <a:pt x="184" y="892"/>
                </a:lnTo>
                <a:lnTo>
                  <a:pt x="200" y="889"/>
                </a:lnTo>
                <a:lnTo>
                  <a:pt x="216" y="885"/>
                </a:lnTo>
                <a:lnTo>
                  <a:pt x="231" y="879"/>
                </a:lnTo>
                <a:lnTo>
                  <a:pt x="245" y="873"/>
                </a:lnTo>
                <a:lnTo>
                  <a:pt x="259" y="864"/>
                </a:lnTo>
                <a:lnTo>
                  <a:pt x="271" y="854"/>
                </a:lnTo>
                <a:lnTo>
                  <a:pt x="284" y="843"/>
                </a:lnTo>
                <a:lnTo>
                  <a:pt x="292" y="834"/>
                </a:lnTo>
                <a:lnTo>
                  <a:pt x="299" y="825"/>
                </a:lnTo>
                <a:lnTo>
                  <a:pt x="306" y="816"/>
                </a:lnTo>
                <a:lnTo>
                  <a:pt x="312" y="806"/>
                </a:lnTo>
                <a:lnTo>
                  <a:pt x="317" y="796"/>
                </a:lnTo>
                <a:lnTo>
                  <a:pt x="322" y="785"/>
                </a:lnTo>
                <a:lnTo>
                  <a:pt x="325" y="774"/>
                </a:lnTo>
                <a:lnTo>
                  <a:pt x="328" y="763"/>
                </a:lnTo>
                <a:lnTo>
                  <a:pt x="330" y="752"/>
                </a:lnTo>
                <a:lnTo>
                  <a:pt x="331" y="741"/>
                </a:lnTo>
                <a:lnTo>
                  <a:pt x="331" y="729"/>
                </a:lnTo>
                <a:lnTo>
                  <a:pt x="331" y="717"/>
                </a:lnTo>
                <a:lnTo>
                  <a:pt x="330" y="706"/>
                </a:lnTo>
                <a:lnTo>
                  <a:pt x="328" y="694"/>
                </a:lnTo>
                <a:lnTo>
                  <a:pt x="325" y="682"/>
                </a:lnTo>
                <a:lnTo>
                  <a:pt x="322" y="671"/>
                </a:lnTo>
                <a:lnTo>
                  <a:pt x="446" y="547"/>
                </a:lnTo>
                <a:lnTo>
                  <a:pt x="569" y="671"/>
                </a:lnTo>
                <a:lnTo>
                  <a:pt x="566" y="682"/>
                </a:lnTo>
                <a:lnTo>
                  <a:pt x="563" y="694"/>
                </a:lnTo>
                <a:lnTo>
                  <a:pt x="561" y="706"/>
                </a:lnTo>
                <a:lnTo>
                  <a:pt x="560" y="716"/>
                </a:lnTo>
                <a:lnTo>
                  <a:pt x="559" y="728"/>
                </a:lnTo>
                <a:lnTo>
                  <a:pt x="560" y="740"/>
                </a:lnTo>
                <a:lnTo>
                  <a:pt x="561" y="752"/>
                </a:lnTo>
                <a:lnTo>
                  <a:pt x="564" y="762"/>
                </a:lnTo>
                <a:lnTo>
                  <a:pt x="567" y="774"/>
                </a:lnTo>
                <a:lnTo>
                  <a:pt x="570" y="785"/>
                </a:lnTo>
                <a:lnTo>
                  <a:pt x="574" y="796"/>
                </a:lnTo>
                <a:lnTo>
                  <a:pt x="580" y="805"/>
                </a:lnTo>
                <a:lnTo>
                  <a:pt x="586" y="816"/>
                </a:lnTo>
                <a:lnTo>
                  <a:pt x="592" y="825"/>
                </a:lnTo>
                <a:lnTo>
                  <a:pt x="600" y="834"/>
                </a:lnTo>
                <a:lnTo>
                  <a:pt x="609" y="843"/>
                </a:lnTo>
                <a:lnTo>
                  <a:pt x="620" y="854"/>
                </a:lnTo>
                <a:lnTo>
                  <a:pt x="634" y="864"/>
                </a:lnTo>
                <a:lnTo>
                  <a:pt x="648" y="873"/>
                </a:lnTo>
                <a:lnTo>
                  <a:pt x="662" y="879"/>
                </a:lnTo>
                <a:lnTo>
                  <a:pt x="678" y="885"/>
                </a:lnTo>
                <a:lnTo>
                  <a:pt x="693" y="889"/>
                </a:lnTo>
                <a:lnTo>
                  <a:pt x="709" y="892"/>
                </a:lnTo>
                <a:lnTo>
                  <a:pt x="725" y="893"/>
                </a:lnTo>
                <a:lnTo>
                  <a:pt x="741" y="892"/>
                </a:lnTo>
                <a:lnTo>
                  <a:pt x="758" y="889"/>
                </a:lnTo>
                <a:lnTo>
                  <a:pt x="774" y="884"/>
                </a:lnTo>
                <a:lnTo>
                  <a:pt x="790" y="879"/>
                </a:lnTo>
                <a:lnTo>
                  <a:pt x="794" y="877"/>
                </a:lnTo>
                <a:lnTo>
                  <a:pt x="796" y="875"/>
                </a:lnTo>
                <a:lnTo>
                  <a:pt x="798" y="871"/>
                </a:lnTo>
                <a:lnTo>
                  <a:pt x="799" y="867"/>
                </a:lnTo>
                <a:lnTo>
                  <a:pt x="799" y="863"/>
                </a:lnTo>
                <a:lnTo>
                  <a:pt x="799" y="860"/>
                </a:lnTo>
                <a:lnTo>
                  <a:pt x="797" y="857"/>
                </a:lnTo>
                <a:lnTo>
                  <a:pt x="795" y="853"/>
                </a:lnTo>
                <a:lnTo>
                  <a:pt x="718" y="786"/>
                </a:lnTo>
                <a:lnTo>
                  <a:pt x="718" y="717"/>
                </a:lnTo>
                <a:lnTo>
                  <a:pt x="785" y="717"/>
                </a:lnTo>
                <a:lnTo>
                  <a:pt x="854" y="796"/>
                </a:lnTo>
                <a:lnTo>
                  <a:pt x="856" y="798"/>
                </a:lnTo>
                <a:lnTo>
                  <a:pt x="859" y="799"/>
                </a:lnTo>
                <a:lnTo>
                  <a:pt x="863" y="800"/>
                </a:lnTo>
                <a:lnTo>
                  <a:pt x="866" y="800"/>
                </a:lnTo>
                <a:lnTo>
                  <a:pt x="871" y="799"/>
                </a:lnTo>
                <a:lnTo>
                  <a:pt x="874" y="797"/>
                </a:lnTo>
                <a:lnTo>
                  <a:pt x="876" y="793"/>
                </a:lnTo>
                <a:lnTo>
                  <a:pt x="878" y="790"/>
                </a:lnTo>
                <a:lnTo>
                  <a:pt x="882" y="778"/>
                </a:lnTo>
                <a:lnTo>
                  <a:pt x="886" y="767"/>
                </a:lnTo>
                <a:lnTo>
                  <a:pt x="889" y="755"/>
                </a:lnTo>
                <a:lnTo>
                  <a:pt x="891" y="743"/>
                </a:lnTo>
                <a:lnTo>
                  <a:pt x="891" y="730"/>
                </a:lnTo>
                <a:lnTo>
                  <a:pt x="891" y="719"/>
                </a:lnTo>
                <a:lnTo>
                  <a:pt x="890" y="707"/>
                </a:lnTo>
                <a:lnTo>
                  <a:pt x="889" y="695"/>
                </a:lnTo>
                <a:lnTo>
                  <a:pt x="886" y="683"/>
                </a:lnTo>
                <a:lnTo>
                  <a:pt x="882" y="671"/>
                </a:lnTo>
                <a:lnTo>
                  <a:pt x="877" y="660"/>
                </a:lnTo>
                <a:lnTo>
                  <a:pt x="872" y="649"/>
                </a:lnTo>
                <a:lnTo>
                  <a:pt x="866" y="638"/>
                </a:lnTo>
                <a:lnTo>
                  <a:pt x="859" y="628"/>
                </a:lnTo>
                <a:lnTo>
                  <a:pt x="851" y="618"/>
                </a:lnTo>
                <a:lnTo>
                  <a:pt x="843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739">
            <a:extLst>
              <a:ext uri="{FF2B5EF4-FFF2-40B4-BE49-F238E27FC236}">
                <a16:creationId xmlns:a16="http://schemas.microsoft.com/office/drawing/2014/main" id="{536B90DB-7BE3-457F-A3D2-F11F560E0CD3}"/>
              </a:ext>
            </a:extLst>
          </p:cNvPr>
          <p:cNvSpPr>
            <a:spLocks/>
          </p:cNvSpPr>
          <p:nvPr/>
        </p:nvSpPr>
        <p:spPr bwMode="auto">
          <a:xfrm>
            <a:off x="6349244" y="3053539"/>
            <a:ext cx="336153" cy="347679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D772CE-5781-47E3-A0E0-7AA6705BB1B3}"/>
              </a:ext>
            </a:extLst>
          </p:cNvPr>
          <p:cNvSpPr txBox="1"/>
          <p:nvPr/>
        </p:nvSpPr>
        <p:spPr>
          <a:xfrm>
            <a:off x="3819143" y="3128759"/>
            <a:ext cx="11336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78C548-DBA9-46B6-9F2E-209E1F31F36B}"/>
              </a:ext>
            </a:extLst>
          </p:cNvPr>
          <p:cNvSpPr txBox="1"/>
          <p:nvPr/>
        </p:nvSpPr>
        <p:spPr>
          <a:xfrm>
            <a:off x="7282647" y="3250062"/>
            <a:ext cx="9410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Analytics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E5FF27-F5D3-4087-89A9-D1BA81DED61C}"/>
              </a:ext>
            </a:extLst>
          </p:cNvPr>
          <p:cNvSpPr txBox="1"/>
          <p:nvPr/>
        </p:nvSpPr>
        <p:spPr>
          <a:xfrm>
            <a:off x="5433125" y="4791111"/>
            <a:ext cx="11255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Enrichment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DE8B5A-7864-47EE-B476-0C4CDC50A9F5}"/>
              </a:ext>
            </a:extLst>
          </p:cNvPr>
          <p:cNvSpPr txBox="1"/>
          <p:nvPr/>
        </p:nvSpPr>
        <p:spPr>
          <a:xfrm>
            <a:off x="5360158" y="1660880"/>
            <a:ext cx="13252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Interpretation</a:t>
            </a:r>
          </a:p>
        </p:txBody>
      </p:sp>
      <p:sp>
        <p:nvSpPr>
          <p:cNvPr id="100" name="Slide Number Placeholder 28">
            <a:extLst>
              <a:ext uri="{FF2B5EF4-FFF2-40B4-BE49-F238E27FC236}">
                <a16:creationId xmlns:a16="http://schemas.microsoft.com/office/drawing/2014/main" id="{BA90B032-C9E4-4E56-A5C5-F7DECEF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fld id="{DC30B90C-FB27-42EE-827D-4DD2EE7B2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47434916-CEA7-4C70-86D1-A7A4F78AF77D}"/>
              </a:ext>
            </a:extLst>
          </p:cNvPr>
          <p:cNvSpPr>
            <a:spLocks/>
          </p:cNvSpPr>
          <p:nvPr/>
        </p:nvSpPr>
        <p:spPr bwMode="auto">
          <a:xfrm rot="10800000">
            <a:off x="588" y="11872"/>
            <a:ext cx="6819215" cy="3516717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7A9FC822-2DC4-440F-956F-50B9CB2AEB41}"/>
              </a:ext>
            </a:extLst>
          </p:cNvPr>
          <p:cNvSpPr txBox="1">
            <a:spLocks/>
          </p:cNvSpPr>
          <p:nvPr/>
        </p:nvSpPr>
        <p:spPr>
          <a:xfrm>
            <a:off x="-2823878" y="198841"/>
            <a:ext cx="11047562" cy="6441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77742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0B89217F-E599-4A90-8B00-3D08B8D03E7C}"/>
              </a:ext>
            </a:extLst>
          </p:cNvPr>
          <p:cNvSpPr/>
          <p:nvPr/>
        </p:nvSpPr>
        <p:spPr>
          <a:xfrm>
            <a:off x="2396735" y="2264894"/>
            <a:ext cx="3119908" cy="3119906"/>
          </a:xfrm>
          <a:prstGeom prst="arc">
            <a:avLst>
              <a:gd name="adj1" fmla="val 11453104"/>
              <a:gd name="adj2" fmla="val 0"/>
            </a:avLst>
          </a:prstGeom>
          <a:ln w="12700">
            <a:solidFill>
              <a:srgbClr val="294F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22B47C1-04DA-40E6-8BF9-9A9597EC928D}"/>
              </a:ext>
            </a:extLst>
          </p:cNvPr>
          <p:cNvSpPr/>
          <p:nvPr/>
        </p:nvSpPr>
        <p:spPr>
          <a:xfrm>
            <a:off x="6645835" y="2264894"/>
            <a:ext cx="3119908" cy="3119906"/>
          </a:xfrm>
          <a:prstGeom prst="arc">
            <a:avLst>
              <a:gd name="adj1" fmla="val 11453104"/>
              <a:gd name="adj2" fmla="val 17489287"/>
            </a:avLst>
          </a:prstGeom>
          <a:ln w="12700">
            <a:solidFill>
              <a:srgbClr val="294F9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682C596-3F19-42E6-8EC8-98E4C5B4A34E}"/>
              </a:ext>
            </a:extLst>
          </p:cNvPr>
          <p:cNvSpPr/>
          <p:nvPr/>
        </p:nvSpPr>
        <p:spPr>
          <a:xfrm flipH="1" flipV="1">
            <a:off x="2396735" y="2264894"/>
            <a:ext cx="3119908" cy="3119906"/>
          </a:xfrm>
          <a:prstGeom prst="arc">
            <a:avLst>
              <a:gd name="adj1" fmla="val 11453104"/>
              <a:gd name="adj2" fmla="val 17425122"/>
            </a:avLst>
          </a:prstGeom>
          <a:ln w="12700">
            <a:solidFill>
              <a:srgbClr val="294F9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8E88DED9-0B29-4C26-BBB5-F3ED216BB8E2}"/>
              </a:ext>
            </a:extLst>
          </p:cNvPr>
          <p:cNvSpPr/>
          <p:nvPr/>
        </p:nvSpPr>
        <p:spPr>
          <a:xfrm flipH="1" flipV="1">
            <a:off x="6645835" y="2264894"/>
            <a:ext cx="3119908" cy="3119906"/>
          </a:xfrm>
          <a:prstGeom prst="arc">
            <a:avLst>
              <a:gd name="adj1" fmla="val 11453104"/>
              <a:gd name="adj2" fmla="val 19323404"/>
            </a:avLst>
          </a:prstGeom>
          <a:ln w="12700">
            <a:solidFill>
              <a:srgbClr val="294F9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4A4438-E325-4E82-8E98-8020DF3E889C}"/>
              </a:ext>
            </a:extLst>
          </p:cNvPr>
          <p:cNvGrpSpPr/>
          <p:nvPr/>
        </p:nvGrpSpPr>
        <p:grpSpPr>
          <a:xfrm>
            <a:off x="2562027" y="2443015"/>
            <a:ext cx="7077275" cy="2846610"/>
            <a:chOff x="2412327" y="2052917"/>
            <a:chExt cx="7421956" cy="2985248"/>
          </a:xfrm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AF343713-7A6E-4E0C-B1AD-6437765A8301}"/>
                </a:ext>
              </a:extLst>
            </p:cNvPr>
            <p:cNvSpPr/>
            <p:nvPr/>
          </p:nvSpPr>
          <p:spPr>
            <a:xfrm>
              <a:off x="2412327" y="2052917"/>
              <a:ext cx="2604247" cy="2985248"/>
            </a:xfrm>
            <a:custGeom>
              <a:avLst/>
              <a:gdLst>
                <a:gd name="connsiteX0" fmla="*/ 1492624 w 2604247"/>
                <a:gd name="connsiteY0" fmla="*/ 0 h 2985248"/>
                <a:gd name="connsiteX1" fmla="*/ 2548068 w 2604247"/>
                <a:gd name="connsiteY1" fmla="*/ 437180 h 2985248"/>
                <a:gd name="connsiteX2" fmla="*/ 2604247 w 2604247"/>
                <a:gd name="connsiteY2" fmla="*/ 498992 h 2985248"/>
                <a:gd name="connsiteX3" fmla="*/ 2564089 w 2604247"/>
                <a:gd name="connsiteY3" fmla="*/ 543177 h 2985248"/>
                <a:gd name="connsiteX4" fmla="*/ 2223246 w 2604247"/>
                <a:gd name="connsiteY4" fmla="*/ 1492624 h 2985248"/>
                <a:gd name="connsiteX5" fmla="*/ 2564089 w 2604247"/>
                <a:gd name="connsiteY5" fmla="*/ 2442071 h 2985248"/>
                <a:gd name="connsiteX6" fmla="*/ 2604247 w 2604247"/>
                <a:gd name="connsiteY6" fmla="*/ 2486256 h 2985248"/>
                <a:gd name="connsiteX7" fmla="*/ 2548068 w 2604247"/>
                <a:gd name="connsiteY7" fmla="*/ 2548068 h 2985248"/>
                <a:gd name="connsiteX8" fmla="*/ 1492624 w 2604247"/>
                <a:gd name="connsiteY8" fmla="*/ 2985248 h 2985248"/>
                <a:gd name="connsiteX9" fmla="*/ 0 w 2604247"/>
                <a:gd name="connsiteY9" fmla="*/ 1492624 h 2985248"/>
                <a:gd name="connsiteX10" fmla="*/ 1492624 w 2604247"/>
                <a:gd name="connsiteY10" fmla="*/ 0 h 29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4247" h="2985248">
                  <a:moveTo>
                    <a:pt x="1492624" y="0"/>
                  </a:moveTo>
                  <a:cubicBezTo>
                    <a:pt x="1904801" y="0"/>
                    <a:pt x="2277957" y="167068"/>
                    <a:pt x="2548068" y="437180"/>
                  </a:cubicBezTo>
                  <a:lnTo>
                    <a:pt x="2604247" y="498992"/>
                  </a:lnTo>
                  <a:lnTo>
                    <a:pt x="2564089" y="543177"/>
                  </a:lnTo>
                  <a:cubicBezTo>
                    <a:pt x="2351157" y="801190"/>
                    <a:pt x="2223246" y="1131970"/>
                    <a:pt x="2223246" y="1492624"/>
                  </a:cubicBezTo>
                  <a:cubicBezTo>
                    <a:pt x="2223246" y="1853279"/>
                    <a:pt x="2351157" y="2184058"/>
                    <a:pt x="2564089" y="2442071"/>
                  </a:cubicBezTo>
                  <a:lnTo>
                    <a:pt x="2604247" y="2486256"/>
                  </a:lnTo>
                  <a:lnTo>
                    <a:pt x="2548068" y="2548068"/>
                  </a:lnTo>
                  <a:cubicBezTo>
                    <a:pt x="2277957" y="2818180"/>
                    <a:pt x="1904801" y="2985248"/>
                    <a:pt x="1492624" y="2985248"/>
                  </a:cubicBezTo>
                  <a:cubicBezTo>
                    <a:pt x="668271" y="2985248"/>
                    <a:pt x="0" y="2316977"/>
                    <a:pt x="0" y="1492624"/>
                  </a:cubicBezTo>
                  <a:cubicBezTo>
                    <a:pt x="0" y="668271"/>
                    <a:pt x="668271" y="0"/>
                    <a:pt x="1492624" y="0"/>
                  </a:cubicBezTo>
                  <a:close/>
                </a:path>
              </a:pathLst>
            </a:custGeom>
            <a:solidFill>
              <a:srgbClr val="FF5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343232F5-61FA-4C97-8A3E-7FC1CFF77D85}"/>
                </a:ext>
              </a:extLst>
            </p:cNvPr>
            <p:cNvSpPr/>
            <p:nvPr/>
          </p:nvSpPr>
          <p:spPr>
            <a:xfrm>
              <a:off x="5006789" y="2052917"/>
              <a:ext cx="2223246" cy="2985248"/>
            </a:xfrm>
            <a:custGeom>
              <a:avLst/>
              <a:gdLst>
                <a:gd name="connsiteX0" fmla="*/ 1111623 w 2223246"/>
                <a:gd name="connsiteY0" fmla="*/ 0 h 2985248"/>
                <a:gd name="connsiteX1" fmla="*/ 2167067 w 2223246"/>
                <a:gd name="connsiteY1" fmla="*/ 437180 h 2985248"/>
                <a:gd name="connsiteX2" fmla="*/ 2223246 w 2223246"/>
                <a:gd name="connsiteY2" fmla="*/ 498992 h 2985248"/>
                <a:gd name="connsiteX3" fmla="*/ 2183088 w 2223246"/>
                <a:gd name="connsiteY3" fmla="*/ 543177 h 2985248"/>
                <a:gd name="connsiteX4" fmla="*/ 1842245 w 2223246"/>
                <a:gd name="connsiteY4" fmla="*/ 1492624 h 2985248"/>
                <a:gd name="connsiteX5" fmla="*/ 2183088 w 2223246"/>
                <a:gd name="connsiteY5" fmla="*/ 2442071 h 2985248"/>
                <a:gd name="connsiteX6" fmla="*/ 2223246 w 2223246"/>
                <a:gd name="connsiteY6" fmla="*/ 2486256 h 2985248"/>
                <a:gd name="connsiteX7" fmla="*/ 2167067 w 2223246"/>
                <a:gd name="connsiteY7" fmla="*/ 2548068 h 2985248"/>
                <a:gd name="connsiteX8" fmla="*/ 1111623 w 2223246"/>
                <a:gd name="connsiteY8" fmla="*/ 2985248 h 2985248"/>
                <a:gd name="connsiteX9" fmla="*/ 56179 w 2223246"/>
                <a:gd name="connsiteY9" fmla="*/ 2548068 h 2985248"/>
                <a:gd name="connsiteX10" fmla="*/ 0 w 2223246"/>
                <a:gd name="connsiteY10" fmla="*/ 2486256 h 2985248"/>
                <a:gd name="connsiteX11" fmla="*/ 40158 w 2223246"/>
                <a:gd name="connsiteY11" fmla="*/ 2442071 h 2985248"/>
                <a:gd name="connsiteX12" fmla="*/ 381001 w 2223246"/>
                <a:gd name="connsiteY12" fmla="*/ 1492624 h 2985248"/>
                <a:gd name="connsiteX13" fmla="*/ 40158 w 2223246"/>
                <a:gd name="connsiteY13" fmla="*/ 543177 h 2985248"/>
                <a:gd name="connsiteX14" fmla="*/ 0 w 2223246"/>
                <a:gd name="connsiteY14" fmla="*/ 498992 h 2985248"/>
                <a:gd name="connsiteX15" fmla="*/ 56179 w 2223246"/>
                <a:gd name="connsiteY15" fmla="*/ 437180 h 2985248"/>
                <a:gd name="connsiteX16" fmla="*/ 1111623 w 2223246"/>
                <a:gd name="connsiteY16" fmla="*/ 0 h 29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23246" h="2985248">
                  <a:moveTo>
                    <a:pt x="1111623" y="0"/>
                  </a:moveTo>
                  <a:cubicBezTo>
                    <a:pt x="1523799" y="0"/>
                    <a:pt x="1896956" y="167068"/>
                    <a:pt x="2167067" y="437180"/>
                  </a:cubicBezTo>
                  <a:lnTo>
                    <a:pt x="2223246" y="498992"/>
                  </a:lnTo>
                  <a:lnTo>
                    <a:pt x="2183088" y="543177"/>
                  </a:lnTo>
                  <a:cubicBezTo>
                    <a:pt x="1970156" y="801190"/>
                    <a:pt x="1842245" y="1131970"/>
                    <a:pt x="1842245" y="1492624"/>
                  </a:cubicBezTo>
                  <a:cubicBezTo>
                    <a:pt x="1842245" y="1853279"/>
                    <a:pt x="1970156" y="2184058"/>
                    <a:pt x="2183088" y="2442071"/>
                  </a:cubicBezTo>
                  <a:lnTo>
                    <a:pt x="2223246" y="2486256"/>
                  </a:lnTo>
                  <a:lnTo>
                    <a:pt x="2167067" y="2548068"/>
                  </a:lnTo>
                  <a:cubicBezTo>
                    <a:pt x="1896956" y="2818180"/>
                    <a:pt x="1523799" y="2985248"/>
                    <a:pt x="1111623" y="2985248"/>
                  </a:cubicBezTo>
                  <a:cubicBezTo>
                    <a:pt x="699447" y="2985248"/>
                    <a:pt x="326291" y="2818180"/>
                    <a:pt x="56179" y="2548068"/>
                  </a:cubicBezTo>
                  <a:lnTo>
                    <a:pt x="0" y="2486256"/>
                  </a:lnTo>
                  <a:lnTo>
                    <a:pt x="40158" y="2442071"/>
                  </a:lnTo>
                  <a:cubicBezTo>
                    <a:pt x="253090" y="2184058"/>
                    <a:pt x="381001" y="1853279"/>
                    <a:pt x="381001" y="1492624"/>
                  </a:cubicBezTo>
                  <a:cubicBezTo>
                    <a:pt x="381001" y="1131970"/>
                    <a:pt x="253090" y="801190"/>
                    <a:pt x="40158" y="543177"/>
                  </a:cubicBezTo>
                  <a:lnTo>
                    <a:pt x="0" y="498992"/>
                  </a:lnTo>
                  <a:lnTo>
                    <a:pt x="56179" y="437180"/>
                  </a:lnTo>
                  <a:cubicBezTo>
                    <a:pt x="326291" y="167068"/>
                    <a:pt x="699447" y="0"/>
                    <a:pt x="1111623" y="0"/>
                  </a:cubicBez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3834241F-9822-44D2-89E8-86FABF17611E}"/>
                </a:ext>
              </a:extLst>
            </p:cNvPr>
            <p:cNvSpPr/>
            <p:nvPr/>
          </p:nvSpPr>
          <p:spPr>
            <a:xfrm>
              <a:off x="7230036" y="2052917"/>
              <a:ext cx="2604247" cy="2985248"/>
            </a:xfrm>
            <a:custGeom>
              <a:avLst/>
              <a:gdLst>
                <a:gd name="connsiteX0" fmla="*/ 1111623 w 2604247"/>
                <a:gd name="connsiteY0" fmla="*/ 0 h 2985248"/>
                <a:gd name="connsiteX1" fmla="*/ 2604247 w 2604247"/>
                <a:gd name="connsiteY1" fmla="*/ 1492624 h 2985248"/>
                <a:gd name="connsiteX2" fmla="*/ 1111623 w 2604247"/>
                <a:gd name="connsiteY2" fmla="*/ 2985248 h 2985248"/>
                <a:gd name="connsiteX3" fmla="*/ 56179 w 2604247"/>
                <a:gd name="connsiteY3" fmla="*/ 2548068 h 2985248"/>
                <a:gd name="connsiteX4" fmla="*/ 0 w 2604247"/>
                <a:gd name="connsiteY4" fmla="*/ 2486256 h 2985248"/>
                <a:gd name="connsiteX5" fmla="*/ 40158 w 2604247"/>
                <a:gd name="connsiteY5" fmla="*/ 2442071 h 2985248"/>
                <a:gd name="connsiteX6" fmla="*/ 381001 w 2604247"/>
                <a:gd name="connsiteY6" fmla="*/ 1492624 h 2985248"/>
                <a:gd name="connsiteX7" fmla="*/ 40158 w 2604247"/>
                <a:gd name="connsiteY7" fmla="*/ 543177 h 2985248"/>
                <a:gd name="connsiteX8" fmla="*/ 0 w 2604247"/>
                <a:gd name="connsiteY8" fmla="*/ 498992 h 2985248"/>
                <a:gd name="connsiteX9" fmla="*/ 56179 w 2604247"/>
                <a:gd name="connsiteY9" fmla="*/ 437180 h 2985248"/>
                <a:gd name="connsiteX10" fmla="*/ 1111623 w 2604247"/>
                <a:gd name="connsiteY10" fmla="*/ 0 h 29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4247" h="2985248">
                  <a:moveTo>
                    <a:pt x="1111623" y="0"/>
                  </a:moveTo>
                  <a:cubicBezTo>
                    <a:pt x="1935976" y="0"/>
                    <a:pt x="2604247" y="668271"/>
                    <a:pt x="2604247" y="1492624"/>
                  </a:cubicBezTo>
                  <a:cubicBezTo>
                    <a:pt x="2604247" y="2316977"/>
                    <a:pt x="1935976" y="2985248"/>
                    <a:pt x="1111623" y="2985248"/>
                  </a:cubicBezTo>
                  <a:cubicBezTo>
                    <a:pt x="699447" y="2985248"/>
                    <a:pt x="326291" y="2818180"/>
                    <a:pt x="56179" y="2548068"/>
                  </a:cubicBezTo>
                  <a:lnTo>
                    <a:pt x="0" y="2486256"/>
                  </a:lnTo>
                  <a:lnTo>
                    <a:pt x="40158" y="2442071"/>
                  </a:lnTo>
                  <a:cubicBezTo>
                    <a:pt x="253090" y="2184058"/>
                    <a:pt x="381001" y="1853279"/>
                    <a:pt x="381001" y="1492624"/>
                  </a:cubicBezTo>
                  <a:cubicBezTo>
                    <a:pt x="381001" y="1131970"/>
                    <a:pt x="253090" y="801190"/>
                    <a:pt x="40158" y="543177"/>
                  </a:cubicBezTo>
                  <a:lnTo>
                    <a:pt x="0" y="498992"/>
                  </a:lnTo>
                  <a:lnTo>
                    <a:pt x="56179" y="437180"/>
                  </a:lnTo>
                  <a:cubicBezTo>
                    <a:pt x="326291" y="167068"/>
                    <a:pt x="699447" y="0"/>
                    <a:pt x="1111623" y="0"/>
                  </a:cubicBez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BEDCE3A-9C01-4B73-A496-E78A773845E8}"/>
                </a:ext>
              </a:extLst>
            </p:cNvPr>
            <p:cNvGrpSpPr/>
            <p:nvPr/>
          </p:nvGrpSpPr>
          <p:grpSpPr>
            <a:xfrm>
              <a:off x="4625789" y="2546843"/>
              <a:ext cx="762000" cy="1987262"/>
              <a:chOff x="4625789" y="2559543"/>
              <a:chExt cx="762000" cy="1987262"/>
            </a:xfrm>
          </p:grpSpPr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756C975C-2179-4CCB-8369-90FDA31F2DC9}"/>
                  </a:ext>
                </a:extLst>
              </p:cNvPr>
              <p:cNvSpPr/>
              <p:nvPr/>
            </p:nvSpPr>
            <p:spPr>
              <a:xfrm>
                <a:off x="5006789" y="2559543"/>
                <a:ext cx="381000" cy="1987262"/>
              </a:xfrm>
              <a:custGeom>
                <a:avLst/>
                <a:gdLst>
                  <a:gd name="connsiteX0" fmla="*/ 0 w 381000"/>
                  <a:gd name="connsiteY0" fmla="*/ 0 h 1987262"/>
                  <a:gd name="connsiteX1" fmla="*/ 40157 w 381000"/>
                  <a:gd name="connsiteY1" fmla="*/ 44184 h 1987262"/>
                  <a:gd name="connsiteX2" fmla="*/ 381000 w 381000"/>
                  <a:gd name="connsiteY2" fmla="*/ 993631 h 1987262"/>
                  <a:gd name="connsiteX3" fmla="*/ 40157 w 381000"/>
                  <a:gd name="connsiteY3" fmla="*/ 1943078 h 1987262"/>
                  <a:gd name="connsiteX4" fmla="*/ 0 w 381000"/>
                  <a:gd name="connsiteY4" fmla="*/ 1987262 h 198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87262">
                    <a:moveTo>
                      <a:pt x="0" y="0"/>
                    </a:moveTo>
                    <a:lnTo>
                      <a:pt x="40157" y="44184"/>
                    </a:lnTo>
                    <a:cubicBezTo>
                      <a:pt x="253089" y="302197"/>
                      <a:pt x="381000" y="632977"/>
                      <a:pt x="381000" y="993631"/>
                    </a:cubicBezTo>
                    <a:cubicBezTo>
                      <a:pt x="381000" y="1354286"/>
                      <a:pt x="253089" y="1685065"/>
                      <a:pt x="40157" y="1943078"/>
                    </a:cubicBezTo>
                    <a:lnTo>
                      <a:pt x="0" y="1987262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AB9B4AAA-9B3F-40B7-A9E7-58EF5CDB0DC8}"/>
                  </a:ext>
                </a:extLst>
              </p:cNvPr>
              <p:cNvSpPr/>
              <p:nvPr/>
            </p:nvSpPr>
            <p:spPr>
              <a:xfrm flipH="1">
                <a:off x="4625789" y="2559543"/>
                <a:ext cx="381000" cy="1987262"/>
              </a:xfrm>
              <a:custGeom>
                <a:avLst/>
                <a:gdLst>
                  <a:gd name="connsiteX0" fmla="*/ 0 w 381000"/>
                  <a:gd name="connsiteY0" fmla="*/ 0 h 1987262"/>
                  <a:gd name="connsiteX1" fmla="*/ 40157 w 381000"/>
                  <a:gd name="connsiteY1" fmla="*/ 44184 h 1987262"/>
                  <a:gd name="connsiteX2" fmla="*/ 381000 w 381000"/>
                  <a:gd name="connsiteY2" fmla="*/ 993631 h 1987262"/>
                  <a:gd name="connsiteX3" fmla="*/ 40157 w 381000"/>
                  <a:gd name="connsiteY3" fmla="*/ 1943078 h 1987262"/>
                  <a:gd name="connsiteX4" fmla="*/ 0 w 381000"/>
                  <a:gd name="connsiteY4" fmla="*/ 1987262 h 198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87262">
                    <a:moveTo>
                      <a:pt x="0" y="0"/>
                    </a:moveTo>
                    <a:lnTo>
                      <a:pt x="40157" y="44184"/>
                    </a:lnTo>
                    <a:cubicBezTo>
                      <a:pt x="253089" y="302197"/>
                      <a:pt x="381000" y="632977"/>
                      <a:pt x="381000" y="993631"/>
                    </a:cubicBezTo>
                    <a:cubicBezTo>
                      <a:pt x="381000" y="1354286"/>
                      <a:pt x="253089" y="1685065"/>
                      <a:pt x="40157" y="1943078"/>
                    </a:cubicBezTo>
                    <a:lnTo>
                      <a:pt x="0" y="1987262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2802F-F6F0-4AAF-BDAE-7A8756221171}"/>
                </a:ext>
              </a:extLst>
            </p:cNvPr>
            <p:cNvGrpSpPr/>
            <p:nvPr/>
          </p:nvGrpSpPr>
          <p:grpSpPr>
            <a:xfrm>
              <a:off x="6849035" y="2546843"/>
              <a:ext cx="762000" cy="1987262"/>
              <a:chOff x="6849035" y="2559543"/>
              <a:chExt cx="762000" cy="1987262"/>
            </a:xfrm>
          </p:grpSpPr>
          <p:sp>
            <p:nvSpPr>
              <p:cNvPr id="52" name="Freeform 40">
                <a:extLst>
                  <a:ext uri="{FF2B5EF4-FFF2-40B4-BE49-F238E27FC236}">
                    <a16:creationId xmlns:a16="http://schemas.microsoft.com/office/drawing/2014/main" id="{468D9ECC-ED4F-4C4A-8DFE-92C0B3120A45}"/>
                  </a:ext>
                </a:extLst>
              </p:cNvPr>
              <p:cNvSpPr/>
              <p:nvPr/>
            </p:nvSpPr>
            <p:spPr>
              <a:xfrm>
                <a:off x="7230035" y="2559543"/>
                <a:ext cx="381000" cy="1987262"/>
              </a:xfrm>
              <a:custGeom>
                <a:avLst/>
                <a:gdLst>
                  <a:gd name="connsiteX0" fmla="*/ 0 w 381000"/>
                  <a:gd name="connsiteY0" fmla="*/ 0 h 1987262"/>
                  <a:gd name="connsiteX1" fmla="*/ 40157 w 381000"/>
                  <a:gd name="connsiteY1" fmla="*/ 44184 h 1987262"/>
                  <a:gd name="connsiteX2" fmla="*/ 381000 w 381000"/>
                  <a:gd name="connsiteY2" fmla="*/ 993631 h 1987262"/>
                  <a:gd name="connsiteX3" fmla="*/ 40157 w 381000"/>
                  <a:gd name="connsiteY3" fmla="*/ 1943078 h 1987262"/>
                  <a:gd name="connsiteX4" fmla="*/ 0 w 381000"/>
                  <a:gd name="connsiteY4" fmla="*/ 1987262 h 198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87262">
                    <a:moveTo>
                      <a:pt x="0" y="0"/>
                    </a:moveTo>
                    <a:lnTo>
                      <a:pt x="40157" y="44184"/>
                    </a:lnTo>
                    <a:cubicBezTo>
                      <a:pt x="253089" y="302197"/>
                      <a:pt x="381000" y="632977"/>
                      <a:pt x="381000" y="993631"/>
                    </a:cubicBezTo>
                    <a:cubicBezTo>
                      <a:pt x="381000" y="1354286"/>
                      <a:pt x="253089" y="1685065"/>
                      <a:pt x="40157" y="1943078"/>
                    </a:cubicBezTo>
                    <a:lnTo>
                      <a:pt x="0" y="1987262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41">
                <a:extLst>
                  <a:ext uri="{FF2B5EF4-FFF2-40B4-BE49-F238E27FC236}">
                    <a16:creationId xmlns:a16="http://schemas.microsoft.com/office/drawing/2014/main" id="{174AE06D-3D9F-4458-A436-1CE3D38AF748}"/>
                  </a:ext>
                </a:extLst>
              </p:cNvPr>
              <p:cNvSpPr/>
              <p:nvPr/>
            </p:nvSpPr>
            <p:spPr>
              <a:xfrm flipH="1">
                <a:off x="6849035" y="2559543"/>
                <a:ext cx="381000" cy="1987262"/>
              </a:xfrm>
              <a:custGeom>
                <a:avLst/>
                <a:gdLst>
                  <a:gd name="connsiteX0" fmla="*/ 0 w 381000"/>
                  <a:gd name="connsiteY0" fmla="*/ 0 h 1987262"/>
                  <a:gd name="connsiteX1" fmla="*/ 40157 w 381000"/>
                  <a:gd name="connsiteY1" fmla="*/ 44184 h 1987262"/>
                  <a:gd name="connsiteX2" fmla="*/ 381000 w 381000"/>
                  <a:gd name="connsiteY2" fmla="*/ 993631 h 1987262"/>
                  <a:gd name="connsiteX3" fmla="*/ 40157 w 381000"/>
                  <a:gd name="connsiteY3" fmla="*/ 1943078 h 1987262"/>
                  <a:gd name="connsiteX4" fmla="*/ 0 w 381000"/>
                  <a:gd name="connsiteY4" fmla="*/ 1987262 h 198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87262">
                    <a:moveTo>
                      <a:pt x="0" y="0"/>
                    </a:moveTo>
                    <a:lnTo>
                      <a:pt x="40157" y="44184"/>
                    </a:lnTo>
                    <a:cubicBezTo>
                      <a:pt x="253089" y="302197"/>
                      <a:pt x="381000" y="632977"/>
                      <a:pt x="381000" y="993631"/>
                    </a:cubicBezTo>
                    <a:cubicBezTo>
                      <a:pt x="381000" y="1354286"/>
                      <a:pt x="253089" y="1685065"/>
                      <a:pt x="40157" y="1943078"/>
                    </a:cubicBezTo>
                    <a:lnTo>
                      <a:pt x="0" y="1987262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168085-8043-4585-9D2B-916F4C132DE9}"/>
              </a:ext>
            </a:extLst>
          </p:cNvPr>
          <p:cNvGrpSpPr/>
          <p:nvPr/>
        </p:nvGrpSpPr>
        <p:grpSpPr>
          <a:xfrm>
            <a:off x="7996122" y="2834906"/>
            <a:ext cx="880459" cy="774070"/>
            <a:chOff x="-1941513" y="4932363"/>
            <a:chExt cx="1143000" cy="1004887"/>
          </a:xfrm>
        </p:grpSpPr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EA69342E-0AF5-4D59-BB06-0F2CB51D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1513" y="5899150"/>
              <a:ext cx="1143000" cy="38100"/>
            </a:xfrm>
            <a:custGeom>
              <a:avLst/>
              <a:gdLst>
                <a:gd name="T0" fmla="*/ 720 w 720"/>
                <a:gd name="T1" fmla="*/ 24 h 24"/>
                <a:gd name="T2" fmla="*/ 0 w 720"/>
                <a:gd name="T3" fmla="*/ 24 h 24"/>
                <a:gd name="T4" fmla="*/ 0 w 720"/>
                <a:gd name="T5" fmla="*/ 0 h 24"/>
                <a:gd name="T6" fmla="*/ 720 w 720"/>
                <a:gd name="T7" fmla="*/ 0 h 24"/>
                <a:gd name="T8" fmla="*/ 720 w 720"/>
                <a:gd name="T9" fmla="*/ 24 h 24"/>
                <a:gd name="T10" fmla="*/ 720 w 72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0" h="24">
                  <a:moveTo>
                    <a:pt x="720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24"/>
                  </a:lnTo>
                  <a:lnTo>
                    <a:pt x="720" y="2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ED5C64F8-9405-444C-94FD-0F1306D4A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93888" y="5440363"/>
              <a:ext cx="180975" cy="404813"/>
            </a:xfrm>
            <a:custGeom>
              <a:avLst/>
              <a:gdLst>
                <a:gd name="T0" fmla="*/ 114 w 114"/>
                <a:gd name="T1" fmla="*/ 255 h 255"/>
                <a:gd name="T2" fmla="*/ 0 w 114"/>
                <a:gd name="T3" fmla="*/ 255 h 255"/>
                <a:gd name="T4" fmla="*/ 0 w 114"/>
                <a:gd name="T5" fmla="*/ 0 h 255"/>
                <a:gd name="T6" fmla="*/ 114 w 114"/>
                <a:gd name="T7" fmla="*/ 0 h 255"/>
                <a:gd name="T8" fmla="*/ 114 w 114"/>
                <a:gd name="T9" fmla="*/ 255 h 255"/>
                <a:gd name="T10" fmla="*/ 114 w 114"/>
                <a:gd name="T11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55">
                  <a:moveTo>
                    <a:pt x="114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255"/>
                  </a:lnTo>
                  <a:lnTo>
                    <a:pt x="114" y="255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20260C0-BDEE-4C72-BF50-88BAD670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04988" y="5440363"/>
              <a:ext cx="92075" cy="404813"/>
            </a:xfrm>
            <a:custGeom>
              <a:avLst/>
              <a:gdLst>
                <a:gd name="T0" fmla="*/ 58 w 58"/>
                <a:gd name="T1" fmla="*/ 255 h 255"/>
                <a:gd name="T2" fmla="*/ 0 w 58"/>
                <a:gd name="T3" fmla="*/ 255 h 255"/>
                <a:gd name="T4" fmla="*/ 0 w 58"/>
                <a:gd name="T5" fmla="*/ 0 h 255"/>
                <a:gd name="T6" fmla="*/ 58 w 58"/>
                <a:gd name="T7" fmla="*/ 0 h 255"/>
                <a:gd name="T8" fmla="*/ 58 w 58"/>
                <a:gd name="T9" fmla="*/ 255 h 255"/>
                <a:gd name="T10" fmla="*/ 58 w 58"/>
                <a:gd name="T11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55">
                  <a:moveTo>
                    <a:pt x="58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255"/>
                  </a:lnTo>
                  <a:lnTo>
                    <a:pt x="58" y="255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1DD4F214-AF24-4AB6-897E-E43E93C7D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8138" y="5287963"/>
              <a:ext cx="180975" cy="557213"/>
            </a:xfrm>
            <a:custGeom>
              <a:avLst/>
              <a:gdLst>
                <a:gd name="T0" fmla="*/ 114 w 114"/>
                <a:gd name="T1" fmla="*/ 351 h 351"/>
                <a:gd name="T2" fmla="*/ 0 w 114"/>
                <a:gd name="T3" fmla="*/ 351 h 351"/>
                <a:gd name="T4" fmla="*/ 0 w 114"/>
                <a:gd name="T5" fmla="*/ 0 h 351"/>
                <a:gd name="T6" fmla="*/ 114 w 114"/>
                <a:gd name="T7" fmla="*/ 0 h 351"/>
                <a:gd name="T8" fmla="*/ 114 w 114"/>
                <a:gd name="T9" fmla="*/ 351 h 351"/>
                <a:gd name="T10" fmla="*/ 114 w 114"/>
                <a:gd name="T1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351">
                  <a:moveTo>
                    <a:pt x="114" y="351"/>
                  </a:moveTo>
                  <a:lnTo>
                    <a:pt x="0" y="351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351"/>
                  </a:lnTo>
                  <a:lnTo>
                    <a:pt x="114" y="351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1190D9EB-60BC-4B44-804E-A079F81CE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6063" y="5287963"/>
              <a:ext cx="88900" cy="557213"/>
            </a:xfrm>
            <a:custGeom>
              <a:avLst/>
              <a:gdLst>
                <a:gd name="T0" fmla="*/ 56 w 56"/>
                <a:gd name="T1" fmla="*/ 351 h 351"/>
                <a:gd name="T2" fmla="*/ 0 w 56"/>
                <a:gd name="T3" fmla="*/ 351 h 351"/>
                <a:gd name="T4" fmla="*/ 0 w 56"/>
                <a:gd name="T5" fmla="*/ 0 h 351"/>
                <a:gd name="T6" fmla="*/ 56 w 56"/>
                <a:gd name="T7" fmla="*/ 0 h 351"/>
                <a:gd name="T8" fmla="*/ 56 w 56"/>
                <a:gd name="T9" fmla="*/ 351 h 351"/>
                <a:gd name="T10" fmla="*/ 56 w 56"/>
                <a:gd name="T1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51">
                  <a:moveTo>
                    <a:pt x="56" y="351"/>
                  </a:moveTo>
                  <a:lnTo>
                    <a:pt x="0" y="35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351"/>
                  </a:lnTo>
                  <a:lnTo>
                    <a:pt x="56" y="351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0056A35A-58CC-4A69-A09F-DC2689BD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2388" y="5341938"/>
              <a:ext cx="184150" cy="503238"/>
            </a:xfrm>
            <a:custGeom>
              <a:avLst/>
              <a:gdLst>
                <a:gd name="T0" fmla="*/ 116 w 116"/>
                <a:gd name="T1" fmla="*/ 317 h 317"/>
                <a:gd name="T2" fmla="*/ 0 w 116"/>
                <a:gd name="T3" fmla="*/ 317 h 317"/>
                <a:gd name="T4" fmla="*/ 0 w 116"/>
                <a:gd name="T5" fmla="*/ 0 h 317"/>
                <a:gd name="T6" fmla="*/ 116 w 116"/>
                <a:gd name="T7" fmla="*/ 0 h 317"/>
                <a:gd name="T8" fmla="*/ 116 w 116"/>
                <a:gd name="T9" fmla="*/ 317 h 317"/>
                <a:gd name="T10" fmla="*/ 116 w 116"/>
                <a:gd name="T11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317">
                  <a:moveTo>
                    <a:pt x="116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317"/>
                  </a:lnTo>
                  <a:lnTo>
                    <a:pt x="116" y="317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3AAFDF84-41F9-4340-8BBB-95B5A2C1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0313" y="5341938"/>
              <a:ext cx="92075" cy="503238"/>
            </a:xfrm>
            <a:custGeom>
              <a:avLst/>
              <a:gdLst>
                <a:gd name="T0" fmla="*/ 58 w 58"/>
                <a:gd name="T1" fmla="*/ 317 h 317"/>
                <a:gd name="T2" fmla="*/ 0 w 58"/>
                <a:gd name="T3" fmla="*/ 317 h 317"/>
                <a:gd name="T4" fmla="*/ 0 w 58"/>
                <a:gd name="T5" fmla="*/ 0 h 317"/>
                <a:gd name="T6" fmla="*/ 58 w 58"/>
                <a:gd name="T7" fmla="*/ 0 h 317"/>
                <a:gd name="T8" fmla="*/ 58 w 58"/>
                <a:gd name="T9" fmla="*/ 317 h 317"/>
                <a:gd name="T10" fmla="*/ 58 w 58"/>
                <a:gd name="T11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17">
                  <a:moveTo>
                    <a:pt x="58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317"/>
                  </a:lnTo>
                  <a:lnTo>
                    <a:pt x="58" y="317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C67FD03D-7FF6-4E42-833A-892409229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3463" y="5151438"/>
              <a:ext cx="180975" cy="693738"/>
            </a:xfrm>
            <a:custGeom>
              <a:avLst/>
              <a:gdLst>
                <a:gd name="T0" fmla="*/ 114 w 114"/>
                <a:gd name="T1" fmla="*/ 437 h 437"/>
                <a:gd name="T2" fmla="*/ 0 w 114"/>
                <a:gd name="T3" fmla="*/ 437 h 437"/>
                <a:gd name="T4" fmla="*/ 0 w 114"/>
                <a:gd name="T5" fmla="*/ 0 h 437"/>
                <a:gd name="T6" fmla="*/ 114 w 114"/>
                <a:gd name="T7" fmla="*/ 0 h 437"/>
                <a:gd name="T8" fmla="*/ 114 w 114"/>
                <a:gd name="T9" fmla="*/ 437 h 437"/>
                <a:gd name="T10" fmla="*/ 114 w 114"/>
                <a:gd name="T1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37">
                  <a:moveTo>
                    <a:pt x="114" y="437"/>
                  </a:moveTo>
                  <a:lnTo>
                    <a:pt x="0" y="437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37"/>
                  </a:lnTo>
                  <a:lnTo>
                    <a:pt x="114" y="437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3070D23C-C52B-4E2D-A3A0-C8DBDED0A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1388" y="5151438"/>
              <a:ext cx="88900" cy="693738"/>
            </a:xfrm>
            <a:custGeom>
              <a:avLst/>
              <a:gdLst>
                <a:gd name="T0" fmla="*/ 56 w 56"/>
                <a:gd name="T1" fmla="*/ 437 h 437"/>
                <a:gd name="T2" fmla="*/ 0 w 56"/>
                <a:gd name="T3" fmla="*/ 437 h 437"/>
                <a:gd name="T4" fmla="*/ 0 w 56"/>
                <a:gd name="T5" fmla="*/ 0 h 437"/>
                <a:gd name="T6" fmla="*/ 56 w 56"/>
                <a:gd name="T7" fmla="*/ 0 h 437"/>
                <a:gd name="T8" fmla="*/ 56 w 56"/>
                <a:gd name="T9" fmla="*/ 437 h 437"/>
                <a:gd name="T10" fmla="*/ 56 w 56"/>
                <a:gd name="T1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37">
                  <a:moveTo>
                    <a:pt x="56" y="437"/>
                  </a:moveTo>
                  <a:lnTo>
                    <a:pt x="0" y="437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437"/>
                  </a:lnTo>
                  <a:lnTo>
                    <a:pt x="56" y="437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D0FB4879-E926-45C6-AE5D-EF60A48D4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30388" y="4951413"/>
              <a:ext cx="908050" cy="390525"/>
            </a:xfrm>
            <a:custGeom>
              <a:avLst/>
              <a:gdLst>
                <a:gd name="T0" fmla="*/ 552 w 572"/>
                <a:gd name="T1" fmla="*/ 4 h 246"/>
                <a:gd name="T2" fmla="*/ 376 w 572"/>
                <a:gd name="T3" fmla="*/ 148 h 246"/>
                <a:gd name="T4" fmla="*/ 196 w 572"/>
                <a:gd name="T5" fmla="*/ 110 h 246"/>
                <a:gd name="T6" fmla="*/ 6 w 572"/>
                <a:gd name="T7" fmla="*/ 222 h 246"/>
                <a:gd name="T8" fmla="*/ 6 w 572"/>
                <a:gd name="T9" fmla="*/ 222 h 246"/>
                <a:gd name="T10" fmla="*/ 2 w 572"/>
                <a:gd name="T11" fmla="*/ 226 h 246"/>
                <a:gd name="T12" fmla="*/ 0 w 572"/>
                <a:gd name="T13" fmla="*/ 230 h 246"/>
                <a:gd name="T14" fmla="*/ 0 w 572"/>
                <a:gd name="T15" fmla="*/ 234 h 246"/>
                <a:gd name="T16" fmla="*/ 2 w 572"/>
                <a:gd name="T17" fmla="*/ 240 h 246"/>
                <a:gd name="T18" fmla="*/ 2 w 572"/>
                <a:gd name="T19" fmla="*/ 240 h 246"/>
                <a:gd name="T20" fmla="*/ 6 w 572"/>
                <a:gd name="T21" fmla="*/ 244 h 246"/>
                <a:gd name="T22" fmla="*/ 10 w 572"/>
                <a:gd name="T23" fmla="*/ 246 h 246"/>
                <a:gd name="T24" fmla="*/ 14 w 572"/>
                <a:gd name="T25" fmla="*/ 246 h 246"/>
                <a:gd name="T26" fmla="*/ 20 w 572"/>
                <a:gd name="T27" fmla="*/ 244 h 246"/>
                <a:gd name="T28" fmla="*/ 200 w 572"/>
                <a:gd name="T29" fmla="*/ 138 h 246"/>
                <a:gd name="T30" fmla="*/ 382 w 572"/>
                <a:gd name="T31" fmla="*/ 176 h 246"/>
                <a:gd name="T32" fmla="*/ 568 w 572"/>
                <a:gd name="T33" fmla="*/ 22 h 246"/>
                <a:gd name="T34" fmla="*/ 568 w 572"/>
                <a:gd name="T35" fmla="*/ 22 h 246"/>
                <a:gd name="T36" fmla="*/ 570 w 572"/>
                <a:gd name="T37" fmla="*/ 18 h 246"/>
                <a:gd name="T38" fmla="*/ 572 w 572"/>
                <a:gd name="T39" fmla="*/ 14 h 246"/>
                <a:gd name="T40" fmla="*/ 572 w 572"/>
                <a:gd name="T41" fmla="*/ 10 h 246"/>
                <a:gd name="T42" fmla="*/ 570 w 572"/>
                <a:gd name="T43" fmla="*/ 6 h 246"/>
                <a:gd name="T44" fmla="*/ 570 w 572"/>
                <a:gd name="T45" fmla="*/ 6 h 246"/>
                <a:gd name="T46" fmla="*/ 566 w 572"/>
                <a:gd name="T47" fmla="*/ 2 h 246"/>
                <a:gd name="T48" fmla="*/ 560 w 572"/>
                <a:gd name="T49" fmla="*/ 0 h 246"/>
                <a:gd name="T50" fmla="*/ 556 w 572"/>
                <a:gd name="T51" fmla="*/ 2 h 246"/>
                <a:gd name="T52" fmla="*/ 552 w 572"/>
                <a:gd name="T53" fmla="*/ 4 h 246"/>
                <a:gd name="T54" fmla="*/ 552 w 572"/>
                <a:gd name="T55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2" h="246">
                  <a:moveTo>
                    <a:pt x="552" y="4"/>
                  </a:moveTo>
                  <a:lnTo>
                    <a:pt x="376" y="148"/>
                  </a:lnTo>
                  <a:lnTo>
                    <a:pt x="196" y="110"/>
                  </a:lnTo>
                  <a:lnTo>
                    <a:pt x="6" y="222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0" y="234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6" y="244"/>
                  </a:lnTo>
                  <a:lnTo>
                    <a:pt x="10" y="246"/>
                  </a:lnTo>
                  <a:lnTo>
                    <a:pt x="14" y="246"/>
                  </a:lnTo>
                  <a:lnTo>
                    <a:pt x="20" y="244"/>
                  </a:lnTo>
                  <a:lnTo>
                    <a:pt x="200" y="138"/>
                  </a:lnTo>
                  <a:lnTo>
                    <a:pt x="382" y="176"/>
                  </a:lnTo>
                  <a:lnTo>
                    <a:pt x="568" y="22"/>
                  </a:lnTo>
                  <a:lnTo>
                    <a:pt x="568" y="22"/>
                  </a:lnTo>
                  <a:lnTo>
                    <a:pt x="570" y="18"/>
                  </a:lnTo>
                  <a:lnTo>
                    <a:pt x="572" y="14"/>
                  </a:lnTo>
                  <a:lnTo>
                    <a:pt x="572" y="10"/>
                  </a:lnTo>
                  <a:lnTo>
                    <a:pt x="570" y="6"/>
                  </a:lnTo>
                  <a:lnTo>
                    <a:pt x="570" y="6"/>
                  </a:lnTo>
                  <a:lnTo>
                    <a:pt x="566" y="2"/>
                  </a:lnTo>
                  <a:lnTo>
                    <a:pt x="560" y="0"/>
                  </a:lnTo>
                  <a:lnTo>
                    <a:pt x="556" y="2"/>
                  </a:lnTo>
                  <a:lnTo>
                    <a:pt x="552" y="4"/>
                  </a:lnTo>
                  <a:lnTo>
                    <a:pt x="552" y="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6B411F18-53ED-47E7-9EE4-CB9B7C752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6638" y="4932363"/>
              <a:ext cx="149225" cy="146050"/>
            </a:xfrm>
            <a:custGeom>
              <a:avLst/>
              <a:gdLst>
                <a:gd name="T0" fmla="*/ 12 w 94"/>
                <a:gd name="T1" fmla="*/ 30 h 92"/>
                <a:gd name="T2" fmla="*/ 56 w 94"/>
                <a:gd name="T3" fmla="*/ 28 h 92"/>
                <a:gd name="T4" fmla="*/ 40 w 94"/>
                <a:gd name="T5" fmla="*/ 76 h 92"/>
                <a:gd name="T6" fmla="*/ 40 w 94"/>
                <a:gd name="T7" fmla="*/ 76 h 92"/>
                <a:gd name="T8" fmla="*/ 38 w 94"/>
                <a:gd name="T9" fmla="*/ 80 h 92"/>
                <a:gd name="T10" fmla="*/ 40 w 94"/>
                <a:gd name="T11" fmla="*/ 84 h 92"/>
                <a:gd name="T12" fmla="*/ 42 w 94"/>
                <a:gd name="T13" fmla="*/ 88 h 92"/>
                <a:gd name="T14" fmla="*/ 46 w 94"/>
                <a:gd name="T15" fmla="*/ 92 h 92"/>
                <a:gd name="T16" fmla="*/ 46 w 94"/>
                <a:gd name="T17" fmla="*/ 92 h 92"/>
                <a:gd name="T18" fmla="*/ 52 w 94"/>
                <a:gd name="T19" fmla="*/ 92 h 92"/>
                <a:gd name="T20" fmla="*/ 56 w 94"/>
                <a:gd name="T21" fmla="*/ 90 h 92"/>
                <a:gd name="T22" fmla="*/ 60 w 94"/>
                <a:gd name="T23" fmla="*/ 88 h 92"/>
                <a:gd name="T24" fmla="*/ 64 w 94"/>
                <a:gd name="T25" fmla="*/ 84 h 92"/>
                <a:gd name="T26" fmla="*/ 94 w 94"/>
                <a:gd name="T27" fmla="*/ 0 h 92"/>
                <a:gd name="T28" fmla="*/ 12 w 94"/>
                <a:gd name="T29" fmla="*/ 4 h 92"/>
                <a:gd name="T30" fmla="*/ 12 w 94"/>
                <a:gd name="T31" fmla="*/ 4 h 92"/>
                <a:gd name="T32" fmla="*/ 6 w 94"/>
                <a:gd name="T33" fmla="*/ 6 h 92"/>
                <a:gd name="T34" fmla="*/ 2 w 94"/>
                <a:gd name="T35" fmla="*/ 8 h 92"/>
                <a:gd name="T36" fmla="*/ 0 w 94"/>
                <a:gd name="T37" fmla="*/ 12 h 92"/>
                <a:gd name="T38" fmla="*/ 0 w 94"/>
                <a:gd name="T39" fmla="*/ 18 h 92"/>
                <a:gd name="T40" fmla="*/ 0 w 94"/>
                <a:gd name="T41" fmla="*/ 18 h 92"/>
                <a:gd name="T42" fmla="*/ 0 w 94"/>
                <a:gd name="T43" fmla="*/ 22 h 92"/>
                <a:gd name="T44" fmla="*/ 4 w 94"/>
                <a:gd name="T45" fmla="*/ 26 h 92"/>
                <a:gd name="T46" fmla="*/ 8 w 94"/>
                <a:gd name="T47" fmla="*/ 28 h 92"/>
                <a:gd name="T48" fmla="*/ 12 w 94"/>
                <a:gd name="T49" fmla="*/ 30 h 92"/>
                <a:gd name="T50" fmla="*/ 12 w 94"/>
                <a:gd name="T51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92">
                  <a:moveTo>
                    <a:pt x="12" y="30"/>
                  </a:moveTo>
                  <a:lnTo>
                    <a:pt x="56" y="28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2" y="88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52" y="92"/>
                  </a:lnTo>
                  <a:lnTo>
                    <a:pt x="56" y="90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94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47BEB47-2B1B-427C-B95A-A867F4EC4E62}"/>
              </a:ext>
            </a:extLst>
          </p:cNvPr>
          <p:cNvGrpSpPr/>
          <p:nvPr/>
        </p:nvGrpSpPr>
        <p:grpSpPr>
          <a:xfrm>
            <a:off x="3454718" y="2807353"/>
            <a:ext cx="737335" cy="801623"/>
            <a:chOff x="-5962650" y="2628900"/>
            <a:chExt cx="892175" cy="969963"/>
          </a:xfrm>
        </p:grpSpPr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1A262737-EE2E-4877-9A3B-7ECE1E536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62650" y="2628900"/>
              <a:ext cx="723900" cy="969963"/>
            </a:xfrm>
            <a:custGeom>
              <a:avLst/>
              <a:gdLst>
                <a:gd name="T0" fmla="*/ 0 w 456"/>
                <a:gd name="T1" fmla="*/ 0 h 611"/>
                <a:gd name="T2" fmla="*/ 0 w 456"/>
                <a:gd name="T3" fmla="*/ 611 h 611"/>
                <a:gd name="T4" fmla="*/ 456 w 456"/>
                <a:gd name="T5" fmla="*/ 611 h 611"/>
                <a:gd name="T6" fmla="*/ 456 w 456"/>
                <a:gd name="T7" fmla="*/ 101 h 611"/>
                <a:gd name="T8" fmla="*/ 356 w 456"/>
                <a:gd name="T9" fmla="*/ 0 h 611"/>
                <a:gd name="T10" fmla="*/ 0 w 456"/>
                <a:gd name="T11" fmla="*/ 0 h 611"/>
                <a:gd name="T12" fmla="*/ 0 w 456"/>
                <a:gd name="T1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611">
                  <a:moveTo>
                    <a:pt x="0" y="0"/>
                  </a:moveTo>
                  <a:lnTo>
                    <a:pt x="0" y="611"/>
                  </a:lnTo>
                  <a:lnTo>
                    <a:pt x="456" y="611"/>
                  </a:lnTo>
                  <a:lnTo>
                    <a:pt x="456" y="101"/>
                  </a:lnTo>
                  <a:lnTo>
                    <a:pt x="3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D744C28F-AF19-4D97-8989-8CBC3C3C3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97500" y="2628900"/>
              <a:ext cx="158750" cy="160338"/>
            </a:xfrm>
            <a:custGeom>
              <a:avLst/>
              <a:gdLst>
                <a:gd name="T0" fmla="*/ 100 w 100"/>
                <a:gd name="T1" fmla="*/ 101 h 101"/>
                <a:gd name="T2" fmla="*/ 0 w 100"/>
                <a:gd name="T3" fmla="*/ 0 h 101"/>
                <a:gd name="T4" fmla="*/ 0 w 100"/>
                <a:gd name="T5" fmla="*/ 101 h 101"/>
                <a:gd name="T6" fmla="*/ 100 w 100"/>
                <a:gd name="T7" fmla="*/ 101 h 101"/>
                <a:gd name="T8" fmla="*/ 100 w 100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1">
                  <a:moveTo>
                    <a:pt x="100" y="101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100" y="101"/>
                  </a:lnTo>
                  <a:lnTo>
                    <a:pt x="100" y="10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4F4E07B6-FA9D-49AF-B028-9BA9453DD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2903538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939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8A6A21CE-D84D-4D8F-A804-137807073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2986088"/>
              <a:ext cx="504825" cy="41275"/>
            </a:xfrm>
            <a:custGeom>
              <a:avLst/>
              <a:gdLst>
                <a:gd name="T0" fmla="*/ 318 w 318"/>
                <a:gd name="T1" fmla="*/ 26 h 26"/>
                <a:gd name="T2" fmla="*/ 0 w 318"/>
                <a:gd name="T3" fmla="*/ 26 h 26"/>
                <a:gd name="T4" fmla="*/ 0 w 318"/>
                <a:gd name="T5" fmla="*/ 0 h 26"/>
                <a:gd name="T6" fmla="*/ 318 w 318"/>
                <a:gd name="T7" fmla="*/ 0 h 26"/>
                <a:gd name="T8" fmla="*/ 318 w 318"/>
                <a:gd name="T9" fmla="*/ 26 h 26"/>
                <a:gd name="T10" fmla="*/ 318 w 31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6">
                  <a:moveTo>
                    <a:pt x="31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6"/>
                  </a:lnTo>
                  <a:lnTo>
                    <a:pt x="318" y="2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A8D11426-A8FE-45D3-A801-775E1E76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065463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D06669DB-9CE0-4161-8E5F-59BAB145E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2000" y="2765425"/>
              <a:ext cx="298450" cy="46038"/>
            </a:xfrm>
            <a:custGeom>
              <a:avLst/>
              <a:gdLst>
                <a:gd name="T0" fmla="*/ 188 w 188"/>
                <a:gd name="T1" fmla="*/ 29 h 29"/>
                <a:gd name="T2" fmla="*/ 0 w 188"/>
                <a:gd name="T3" fmla="*/ 29 h 29"/>
                <a:gd name="T4" fmla="*/ 0 w 188"/>
                <a:gd name="T5" fmla="*/ 0 h 29"/>
                <a:gd name="T6" fmla="*/ 188 w 188"/>
                <a:gd name="T7" fmla="*/ 0 h 29"/>
                <a:gd name="T8" fmla="*/ 188 w 188"/>
                <a:gd name="T9" fmla="*/ 29 h 29"/>
                <a:gd name="T10" fmla="*/ 188 w 18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9">
                  <a:moveTo>
                    <a:pt x="188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29"/>
                  </a:lnTo>
                  <a:lnTo>
                    <a:pt x="188" y="29"/>
                  </a:lnTo>
                  <a:close/>
                </a:path>
              </a:pathLst>
            </a:custGeom>
            <a:solidFill>
              <a:srgbClr val="939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874D6030-898C-44A9-8907-5D6884C1F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148013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B0AEDCD2-E9CE-437C-9DB1-B64544955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268663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939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9D4BB160-6F20-4766-B678-AA2E8C983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351213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0505F627-8CA0-44A2-B9FE-61059D37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430588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F7E486B4-47E2-4EC3-883A-3B51B1EDF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67325" y="3392488"/>
              <a:ext cx="196850" cy="196850"/>
            </a:xfrm>
            <a:custGeom>
              <a:avLst/>
              <a:gdLst>
                <a:gd name="T0" fmla="*/ 4 w 124"/>
                <a:gd name="T1" fmla="*/ 76 h 124"/>
                <a:gd name="T2" fmla="*/ 4 w 124"/>
                <a:gd name="T3" fmla="*/ 76 h 124"/>
                <a:gd name="T4" fmla="*/ 0 w 124"/>
                <a:gd name="T5" fmla="*/ 72 h 124"/>
                <a:gd name="T6" fmla="*/ 0 w 124"/>
                <a:gd name="T7" fmla="*/ 68 h 124"/>
                <a:gd name="T8" fmla="*/ 0 w 124"/>
                <a:gd name="T9" fmla="*/ 64 h 124"/>
                <a:gd name="T10" fmla="*/ 4 w 124"/>
                <a:gd name="T11" fmla="*/ 60 h 124"/>
                <a:gd name="T12" fmla="*/ 58 w 124"/>
                <a:gd name="T13" fmla="*/ 4 h 124"/>
                <a:gd name="T14" fmla="*/ 58 w 124"/>
                <a:gd name="T15" fmla="*/ 4 h 124"/>
                <a:gd name="T16" fmla="*/ 62 w 124"/>
                <a:gd name="T17" fmla="*/ 0 h 124"/>
                <a:gd name="T18" fmla="*/ 68 w 124"/>
                <a:gd name="T19" fmla="*/ 0 h 124"/>
                <a:gd name="T20" fmla="*/ 72 w 124"/>
                <a:gd name="T21" fmla="*/ 0 h 124"/>
                <a:gd name="T22" fmla="*/ 76 w 124"/>
                <a:gd name="T23" fmla="*/ 4 h 124"/>
                <a:gd name="T24" fmla="*/ 120 w 124"/>
                <a:gd name="T25" fmla="*/ 46 h 124"/>
                <a:gd name="T26" fmla="*/ 120 w 124"/>
                <a:gd name="T27" fmla="*/ 46 h 124"/>
                <a:gd name="T28" fmla="*/ 122 w 124"/>
                <a:gd name="T29" fmla="*/ 50 h 124"/>
                <a:gd name="T30" fmla="*/ 124 w 124"/>
                <a:gd name="T31" fmla="*/ 56 h 124"/>
                <a:gd name="T32" fmla="*/ 122 w 124"/>
                <a:gd name="T33" fmla="*/ 60 h 124"/>
                <a:gd name="T34" fmla="*/ 120 w 124"/>
                <a:gd name="T35" fmla="*/ 64 h 124"/>
                <a:gd name="T36" fmla="*/ 64 w 124"/>
                <a:gd name="T37" fmla="*/ 120 h 124"/>
                <a:gd name="T38" fmla="*/ 64 w 124"/>
                <a:gd name="T39" fmla="*/ 120 h 124"/>
                <a:gd name="T40" fmla="*/ 60 w 124"/>
                <a:gd name="T41" fmla="*/ 122 h 124"/>
                <a:gd name="T42" fmla="*/ 56 w 124"/>
                <a:gd name="T43" fmla="*/ 124 h 124"/>
                <a:gd name="T44" fmla="*/ 50 w 124"/>
                <a:gd name="T45" fmla="*/ 122 h 124"/>
                <a:gd name="T46" fmla="*/ 46 w 124"/>
                <a:gd name="T47" fmla="*/ 120 h 124"/>
                <a:gd name="T48" fmla="*/ 4 w 124"/>
                <a:gd name="T49" fmla="*/ 76 h 124"/>
                <a:gd name="T50" fmla="*/ 4 w 124"/>
                <a:gd name="T51" fmla="*/ 7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4" y="76"/>
                  </a:moveTo>
                  <a:lnTo>
                    <a:pt x="4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4" y="6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6" y="4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22" y="50"/>
                  </a:lnTo>
                  <a:lnTo>
                    <a:pt x="124" y="56"/>
                  </a:lnTo>
                  <a:lnTo>
                    <a:pt x="122" y="60"/>
                  </a:lnTo>
                  <a:lnTo>
                    <a:pt x="120" y="64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0" y="122"/>
                  </a:lnTo>
                  <a:lnTo>
                    <a:pt x="56" y="124"/>
                  </a:lnTo>
                  <a:lnTo>
                    <a:pt x="50" y="122"/>
                  </a:lnTo>
                  <a:lnTo>
                    <a:pt x="46" y="120"/>
                  </a:lnTo>
                  <a:lnTo>
                    <a:pt x="4" y="76"/>
                  </a:lnTo>
                  <a:lnTo>
                    <a:pt x="4" y="76"/>
                  </a:lnTo>
                  <a:close/>
                </a:path>
              </a:pathLst>
            </a:custGeom>
            <a:solidFill>
              <a:srgbClr val="F05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CED57419-1497-4181-9C44-3E28A55DC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08650" y="2957513"/>
              <a:ext cx="200025" cy="196850"/>
            </a:xfrm>
            <a:custGeom>
              <a:avLst/>
              <a:gdLst>
                <a:gd name="T0" fmla="*/ 126 w 126"/>
                <a:gd name="T1" fmla="*/ 50 h 124"/>
                <a:gd name="T2" fmla="*/ 0 w 126"/>
                <a:gd name="T3" fmla="*/ 0 h 124"/>
                <a:gd name="T4" fmla="*/ 52 w 126"/>
                <a:gd name="T5" fmla="*/ 124 h 124"/>
                <a:gd name="T6" fmla="*/ 126 w 126"/>
                <a:gd name="T7" fmla="*/ 50 h 124"/>
                <a:gd name="T8" fmla="*/ 126 w 126"/>
                <a:gd name="T9" fmla="*/ 5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6" y="50"/>
                  </a:moveTo>
                  <a:lnTo>
                    <a:pt x="0" y="0"/>
                  </a:lnTo>
                  <a:lnTo>
                    <a:pt x="52" y="124"/>
                  </a:lnTo>
                  <a:lnTo>
                    <a:pt x="126" y="50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F8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63D953EC-1A3C-4910-8783-DBADCCE8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08650" y="2957513"/>
              <a:ext cx="69850" cy="69850"/>
            </a:xfrm>
            <a:custGeom>
              <a:avLst/>
              <a:gdLst>
                <a:gd name="T0" fmla="*/ 44 w 44"/>
                <a:gd name="T1" fmla="*/ 18 h 44"/>
                <a:gd name="T2" fmla="*/ 0 w 44"/>
                <a:gd name="T3" fmla="*/ 0 h 44"/>
                <a:gd name="T4" fmla="*/ 18 w 44"/>
                <a:gd name="T5" fmla="*/ 44 h 44"/>
                <a:gd name="T6" fmla="*/ 44 w 44"/>
                <a:gd name="T7" fmla="*/ 18 h 44"/>
                <a:gd name="T8" fmla="*/ 44 w 4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4" y="18"/>
                  </a:moveTo>
                  <a:lnTo>
                    <a:pt x="0" y="0"/>
                  </a:lnTo>
                  <a:lnTo>
                    <a:pt x="18" y="44"/>
                  </a:lnTo>
                  <a:lnTo>
                    <a:pt x="44" y="18"/>
                  </a:lnTo>
                  <a:lnTo>
                    <a:pt x="44" y="18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CBCE0700-0E59-4580-AACD-1881D22D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26100" y="3036888"/>
              <a:ext cx="482600" cy="479425"/>
            </a:xfrm>
            <a:custGeom>
              <a:avLst/>
              <a:gdLst>
                <a:gd name="T0" fmla="*/ 0 w 304"/>
                <a:gd name="T1" fmla="*/ 74 h 302"/>
                <a:gd name="T2" fmla="*/ 74 w 304"/>
                <a:gd name="T3" fmla="*/ 0 h 302"/>
                <a:gd name="T4" fmla="*/ 304 w 304"/>
                <a:gd name="T5" fmla="*/ 228 h 302"/>
                <a:gd name="T6" fmla="*/ 230 w 304"/>
                <a:gd name="T7" fmla="*/ 302 h 302"/>
                <a:gd name="T8" fmla="*/ 0 w 304"/>
                <a:gd name="T9" fmla="*/ 74 h 302"/>
                <a:gd name="T10" fmla="*/ 0 w 304"/>
                <a:gd name="T11" fmla="*/ 7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302">
                  <a:moveTo>
                    <a:pt x="0" y="74"/>
                  </a:moveTo>
                  <a:lnTo>
                    <a:pt x="74" y="0"/>
                  </a:lnTo>
                  <a:lnTo>
                    <a:pt x="304" y="228"/>
                  </a:lnTo>
                  <a:lnTo>
                    <a:pt x="230" y="30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2CA9BCA7-C706-4338-BA98-F1ACC716C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60975" y="3398838"/>
              <a:ext cx="146050" cy="149225"/>
            </a:xfrm>
            <a:custGeom>
              <a:avLst/>
              <a:gdLst>
                <a:gd name="T0" fmla="*/ 0 w 92"/>
                <a:gd name="T1" fmla="*/ 74 h 94"/>
                <a:gd name="T2" fmla="*/ 74 w 92"/>
                <a:gd name="T3" fmla="*/ 0 h 94"/>
                <a:gd name="T4" fmla="*/ 92 w 92"/>
                <a:gd name="T5" fmla="*/ 20 h 94"/>
                <a:gd name="T6" fmla="*/ 18 w 92"/>
                <a:gd name="T7" fmla="*/ 94 h 94"/>
                <a:gd name="T8" fmla="*/ 0 w 92"/>
                <a:gd name="T9" fmla="*/ 74 h 94"/>
                <a:gd name="T10" fmla="*/ 0 w 92"/>
                <a:gd name="T11" fmla="*/ 7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94">
                  <a:moveTo>
                    <a:pt x="0" y="74"/>
                  </a:moveTo>
                  <a:lnTo>
                    <a:pt x="74" y="0"/>
                  </a:lnTo>
                  <a:lnTo>
                    <a:pt x="92" y="20"/>
                  </a:lnTo>
                  <a:lnTo>
                    <a:pt x="18" y="9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F9181242-7043-40FD-906B-87EE8CE60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26100" y="3094038"/>
              <a:ext cx="422275" cy="422275"/>
            </a:xfrm>
            <a:custGeom>
              <a:avLst/>
              <a:gdLst>
                <a:gd name="T0" fmla="*/ 0 w 266"/>
                <a:gd name="T1" fmla="*/ 38 h 266"/>
                <a:gd name="T2" fmla="*/ 38 w 266"/>
                <a:gd name="T3" fmla="*/ 0 h 266"/>
                <a:gd name="T4" fmla="*/ 266 w 266"/>
                <a:gd name="T5" fmla="*/ 230 h 266"/>
                <a:gd name="T6" fmla="*/ 230 w 266"/>
                <a:gd name="T7" fmla="*/ 266 h 266"/>
                <a:gd name="T8" fmla="*/ 0 w 266"/>
                <a:gd name="T9" fmla="*/ 38 h 266"/>
                <a:gd name="T10" fmla="*/ 0 w 266"/>
                <a:gd name="T11" fmla="*/ 3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66">
                  <a:moveTo>
                    <a:pt x="0" y="38"/>
                  </a:moveTo>
                  <a:lnTo>
                    <a:pt x="38" y="0"/>
                  </a:lnTo>
                  <a:lnTo>
                    <a:pt x="266" y="230"/>
                  </a:lnTo>
                  <a:lnTo>
                    <a:pt x="230" y="26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Slide Number Placeholder 2">
            <a:extLst>
              <a:ext uri="{FF2B5EF4-FFF2-40B4-BE49-F238E27FC236}">
                <a16:creationId xmlns:a16="http://schemas.microsoft.com/office/drawing/2014/main" id="{9250D313-5386-4A9E-86A9-1F0CE07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fld id="{DC30B90C-FB27-42EE-827D-4DD2EE7B277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D10AE-A6C2-4D9F-BCAD-5705D61A7B5D}"/>
              </a:ext>
            </a:extLst>
          </p:cNvPr>
          <p:cNvSpPr txBox="1"/>
          <p:nvPr/>
        </p:nvSpPr>
        <p:spPr>
          <a:xfrm flipH="1">
            <a:off x="2948039" y="3813645"/>
            <a:ext cx="185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PATTERN-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RECOGNITION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CE5126-386B-444C-B1E0-6A477EF36F9C}"/>
              </a:ext>
            </a:extLst>
          </p:cNvPr>
          <p:cNvSpPr txBox="1"/>
          <p:nvPr/>
        </p:nvSpPr>
        <p:spPr>
          <a:xfrm>
            <a:off x="7582526" y="4003490"/>
            <a:ext cx="21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FORECASTING</a:t>
            </a: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08E042BE-5CFE-4C4A-8A3D-9ECC33AC48A6}"/>
              </a:ext>
            </a:extLst>
          </p:cNvPr>
          <p:cNvSpPr>
            <a:spLocks/>
          </p:cNvSpPr>
          <p:nvPr/>
        </p:nvSpPr>
        <p:spPr bwMode="auto">
          <a:xfrm rot="10800000">
            <a:off x="589" y="11873"/>
            <a:ext cx="6819215" cy="4188651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14A30F1-209F-4976-9331-4CBDAEA58757}"/>
              </a:ext>
            </a:extLst>
          </p:cNvPr>
          <p:cNvSpPr txBox="1">
            <a:spLocks/>
          </p:cNvSpPr>
          <p:nvPr/>
        </p:nvSpPr>
        <p:spPr>
          <a:xfrm>
            <a:off x="-2296936" y="172135"/>
            <a:ext cx="11047562" cy="6441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 ANALYTICS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D5C241-9A9A-48F4-81E5-C3508C725D48}"/>
              </a:ext>
            </a:extLst>
          </p:cNvPr>
          <p:cNvSpPr txBox="1"/>
          <p:nvPr/>
        </p:nvSpPr>
        <p:spPr>
          <a:xfrm flipH="1">
            <a:off x="5302828" y="4000589"/>
            <a:ext cx="169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REGRESSION</a:t>
            </a:r>
          </a:p>
        </p:txBody>
      </p:sp>
      <p:sp>
        <p:nvSpPr>
          <p:cNvPr id="135" name="Freeform 39">
            <a:extLst>
              <a:ext uri="{FF2B5EF4-FFF2-40B4-BE49-F238E27FC236}">
                <a16:creationId xmlns:a16="http://schemas.microsoft.com/office/drawing/2014/main" id="{D71D2131-D594-47DF-841F-045C98820920}"/>
              </a:ext>
            </a:extLst>
          </p:cNvPr>
          <p:cNvSpPr>
            <a:spLocks noEditPoints="1"/>
          </p:cNvSpPr>
          <p:nvPr/>
        </p:nvSpPr>
        <p:spPr bwMode="auto">
          <a:xfrm>
            <a:off x="5769620" y="2947409"/>
            <a:ext cx="700801" cy="700801"/>
          </a:xfrm>
          <a:custGeom>
            <a:avLst/>
            <a:gdLst>
              <a:gd name="T0" fmla="*/ 144 w 905"/>
              <a:gd name="T1" fmla="*/ 166 h 905"/>
              <a:gd name="T2" fmla="*/ 107 w 905"/>
              <a:gd name="T3" fmla="*/ 206 h 905"/>
              <a:gd name="T4" fmla="*/ 106 w 905"/>
              <a:gd name="T5" fmla="*/ 214 h 905"/>
              <a:gd name="T6" fmla="*/ 110 w 905"/>
              <a:gd name="T7" fmla="*/ 222 h 905"/>
              <a:gd name="T8" fmla="*/ 117 w 905"/>
              <a:gd name="T9" fmla="*/ 226 h 905"/>
              <a:gd name="T10" fmla="*/ 126 w 905"/>
              <a:gd name="T11" fmla="*/ 225 h 905"/>
              <a:gd name="T12" fmla="*/ 166 w 905"/>
              <a:gd name="T13" fmla="*/ 187 h 905"/>
              <a:gd name="T14" fmla="*/ 198 w 905"/>
              <a:gd name="T15" fmla="*/ 308 h 905"/>
              <a:gd name="T16" fmla="*/ 196 w 905"/>
              <a:gd name="T17" fmla="*/ 316 h 905"/>
              <a:gd name="T18" fmla="*/ 198 w 905"/>
              <a:gd name="T19" fmla="*/ 325 h 905"/>
              <a:gd name="T20" fmla="*/ 206 w 905"/>
              <a:gd name="T21" fmla="*/ 330 h 905"/>
              <a:gd name="T22" fmla="*/ 214 w 905"/>
              <a:gd name="T23" fmla="*/ 331 h 905"/>
              <a:gd name="T24" fmla="*/ 222 w 905"/>
              <a:gd name="T25" fmla="*/ 327 h 905"/>
              <a:gd name="T26" fmla="*/ 291 w 905"/>
              <a:gd name="T27" fmla="*/ 396 h 905"/>
              <a:gd name="T28" fmla="*/ 286 w 905"/>
              <a:gd name="T29" fmla="*/ 405 h 905"/>
              <a:gd name="T30" fmla="*/ 287 w 905"/>
              <a:gd name="T31" fmla="*/ 413 h 905"/>
              <a:gd name="T32" fmla="*/ 293 w 905"/>
              <a:gd name="T33" fmla="*/ 420 h 905"/>
              <a:gd name="T34" fmla="*/ 301 w 905"/>
              <a:gd name="T35" fmla="*/ 422 h 905"/>
              <a:gd name="T36" fmla="*/ 310 w 905"/>
              <a:gd name="T37" fmla="*/ 420 h 905"/>
              <a:gd name="T38" fmla="*/ 432 w 905"/>
              <a:gd name="T39" fmla="*/ 452 h 905"/>
              <a:gd name="T40" fmla="*/ 393 w 905"/>
              <a:gd name="T41" fmla="*/ 492 h 905"/>
              <a:gd name="T42" fmla="*/ 393 w 905"/>
              <a:gd name="T43" fmla="*/ 500 h 905"/>
              <a:gd name="T44" fmla="*/ 396 w 905"/>
              <a:gd name="T45" fmla="*/ 508 h 905"/>
              <a:gd name="T46" fmla="*/ 405 w 905"/>
              <a:gd name="T47" fmla="*/ 512 h 905"/>
              <a:gd name="T48" fmla="*/ 413 w 905"/>
              <a:gd name="T49" fmla="*/ 511 h 905"/>
              <a:gd name="T50" fmla="*/ 452 w 905"/>
              <a:gd name="T51" fmla="*/ 473 h 905"/>
              <a:gd name="T52" fmla="*/ 485 w 905"/>
              <a:gd name="T53" fmla="*/ 595 h 905"/>
              <a:gd name="T54" fmla="*/ 482 w 905"/>
              <a:gd name="T55" fmla="*/ 604 h 905"/>
              <a:gd name="T56" fmla="*/ 485 w 905"/>
              <a:gd name="T57" fmla="*/ 611 h 905"/>
              <a:gd name="T58" fmla="*/ 492 w 905"/>
              <a:gd name="T59" fmla="*/ 617 h 905"/>
              <a:gd name="T60" fmla="*/ 500 w 905"/>
              <a:gd name="T61" fmla="*/ 617 h 905"/>
              <a:gd name="T62" fmla="*/ 508 w 905"/>
              <a:gd name="T63" fmla="*/ 614 h 905"/>
              <a:gd name="T64" fmla="*/ 578 w 905"/>
              <a:gd name="T65" fmla="*/ 683 h 905"/>
              <a:gd name="T66" fmla="*/ 574 w 905"/>
              <a:gd name="T67" fmla="*/ 691 h 905"/>
              <a:gd name="T68" fmla="*/ 575 w 905"/>
              <a:gd name="T69" fmla="*/ 699 h 905"/>
              <a:gd name="T70" fmla="*/ 580 w 905"/>
              <a:gd name="T71" fmla="*/ 707 h 905"/>
              <a:gd name="T72" fmla="*/ 589 w 905"/>
              <a:gd name="T73" fmla="*/ 709 h 905"/>
              <a:gd name="T74" fmla="*/ 596 w 905"/>
              <a:gd name="T75" fmla="*/ 707 h 905"/>
              <a:gd name="T76" fmla="*/ 718 w 905"/>
              <a:gd name="T77" fmla="*/ 739 h 905"/>
              <a:gd name="T78" fmla="*/ 680 w 905"/>
              <a:gd name="T79" fmla="*/ 779 h 905"/>
              <a:gd name="T80" fmla="*/ 679 w 905"/>
              <a:gd name="T81" fmla="*/ 787 h 905"/>
              <a:gd name="T82" fmla="*/ 683 w 905"/>
              <a:gd name="T83" fmla="*/ 795 h 905"/>
              <a:gd name="T84" fmla="*/ 691 w 905"/>
              <a:gd name="T85" fmla="*/ 799 h 905"/>
              <a:gd name="T86" fmla="*/ 699 w 905"/>
              <a:gd name="T87" fmla="*/ 798 h 905"/>
              <a:gd name="T88" fmla="*/ 739 w 905"/>
              <a:gd name="T89" fmla="*/ 761 h 905"/>
              <a:gd name="T90" fmla="*/ 898 w 905"/>
              <a:gd name="T91" fmla="*/ 878 h 905"/>
              <a:gd name="T92" fmla="*/ 19 w 905"/>
              <a:gd name="T93" fmla="*/ 0 h 905"/>
              <a:gd name="T94" fmla="*/ 6 w 905"/>
              <a:gd name="T95" fmla="*/ 3 h 905"/>
              <a:gd name="T96" fmla="*/ 0 w 905"/>
              <a:gd name="T97" fmla="*/ 15 h 905"/>
              <a:gd name="T98" fmla="*/ 1 w 905"/>
              <a:gd name="T99" fmla="*/ 895 h 905"/>
              <a:gd name="T100" fmla="*/ 7 w 905"/>
              <a:gd name="T101" fmla="*/ 902 h 905"/>
              <a:gd name="T102" fmla="*/ 15 w 905"/>
              <a:gd name="T103" fmla="*/ 905 h 905"/>
              <a:gd name="T104" fmla="*/ 890 w 905"/>
              <a:gd name="T105" fmla="*/ 905 h 905"/>
              <a:gd name="T106" fmla="*/ 898 w 905"/>
              <a:gd name="T107" fmla="*/ 902 h 905"/>
              <a:gd name="T108" fmla="*/ 904 w 905"/>
              <a:gd name="T109" fmla="*/ 895 h 905"/>
              <a:gd name="T110" fmla="*/ 905 w 905"/>
              <a:gd name="T111" fmla="*/ 886 h 905"/>
              <a:gd name="T112" fmla="*/ 898 w 905"/>
              <a:gd name="T113" fmla="*/ 878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5" h="905">
                <a:moveTo>
                  <a:pt x="30" y="874"/>
                </a:moveTo>
                <a:lnTo>
                  <a:pt x="30" y="52"/>
                </a:lnTo>
                <a:lnTo>
                  <a:pt x="144" y="166"/>
                </a:lnTo>
                <a:lnTo>
                  <a:pt x="110" y="200"/>
                </a:lnTo>
                <a:lnTo>
                  <a:pt x="108" y="202"/>
                </a:lnTo>
                <a:lnTo>
                  <a:pt x="107" y="206"/>
                </a:lnTo>
                <a:lnTo>
                  <a:pt x="106" y="208"/>
                </a:lnTo>
                <a:lnTo>
                  <a:pt x="106" y="211"/>
                </a:lnTo>
                <a:lnTo>
                  <a:pt x="106" y="214"/>
                </a:lnTo>
                <a:lnTo>
                  <a:pt x="107" y="216"/>
                </a:lnTo>
                <a:lnTo>
                  <a:pt x="108" y="220"/>
                </a:lnTo>
                <a:lnTo>
                  <a:pt x="110" y="222"/>
                </a:lnTo>
                <a:lnTo>
                  <a:pt x="112" y="224"/>
                </a:lnTo>
                <a:lnTo>
                  <a:pt x="115" y="225"/>
                </a:lnTo>
                <a:lnTo>
                  <a:pt x="117" y="226"/>
                </a:lnTo>
                <a:lnTo>
                  <a:pt x="121" y="226"/>
                </a:lnTo>
                <a:lnTo>
                  <a:pt x="124" y="226"/>
                </a:lnTo>
                <a:lnTo>
                  <a:pt x="126" y="225"/>
                </a:lnTo>
                <a:lnTo>
                  <a:pt x="129" y="224"/>
                </a:lnTo>
                <a:lnTo>
                  <a:pt x="131" y="222"/>
                </a:lnTo>
                <a:lnTo>
                  <a:pt x="166" y="187"/>
                </a:lnTo>
                <a:lnTo>
                  <a:pt x="242" y="264"/>
                </a:lnTo>
                <a:lnTo>
                  <a:pt x="200" y="306"/>
                </a:lnTo>
                <a:lnTo>
                  <a:pt x="198" y="308"/>
                </a:lnTo>
                <a:lnTo>
                  <a:pt x="197" y="311"/>
                </a:lnTo>
                <a:lnTo>
                  <a:pt x="196" y="314"/>
                </a:lnTo>
                <a:lnTo>
                  <a:pt x="196" y="316"/>
                </a:lnTo>
                <a:lnTo>
                  <a:pt x="196" y="320"/>
                </a:lnTo>
                <a:lnTo>
                  <a:pt x="197" y="323"/>
                </a:lnTo>
                <a:lnTo>
                  <a:pt x="198" y="325"/>
                </a:lnTo>
                <a:lnTo>
                  <a:pt x="200" y="327"/>
                </a:lnTo>
                <a:lnTo>
                  <a:pt x="202" y="329"/>
                </a:lnTo>
                <a:lnTo>
                  <a:pt x="206" y="330"/>
                </a:lnTo>
                <a:lnTo>
                  <a:pt x="208" y="331"/>
                </a:lnTo>
                <a:lnTo>
                  <a:pt x="211" y="331"/>
                </a:lnTo>
                <a:lnTo>
                  <a:pt x="214" y="331"/>
                </a:lnTo>
                <a:lnTo>
                  <a:pt x="216" y="330"/>
                </a:lnTo>
                <a:lnTo>
                  <a:pt x="220" y="329"/>
                </a:lnTo>
                <a:lnTo>
                  <a:pt x="222" y="327"/>
                </a:lnTo>
                <a:lnTo>
                  <a:pt x="264" y="285"/>
                </a:lnTo>
                <a:lnTo>
                  <a:pt x="333" y="354"/>
                </a:lnTo>
                <a:lnTo>
                  <a:pt x="291" y="396"/>
                </a:lnTo>
                <a:lnTo>
                  <a:pt x="289" y="399"/>
                </a:lnTo>
                <a:lnTo>
                  <a:pt x="287" y="401"/>
                </a:lnTo>
                <a:lnTo>
                  <a:pt x="286" y="405"/>
                </a:lnTo>
                <a:lnTo>
                  <a:pt x="286" y="407"/>
                </a:lnTo>
                <a:lnTo>
                  <a:pt x="286" y="410"/>
                </a:lnTo>
                <a:lnTo>
                  <a:pt x="287" y="413"/>
                </a:lnTo>
                <a:lnTo>
                  <a:pt x="289" y="415"/>
                </a:lnTo>
                <a:lnTo>
                  <a:pt x="291" y="417"/>
                </a:lnTo>
                <a:lnTo>
                  <a:pt x="293" y="420"/>
                </a:lnTo>
                <a:lnTo>
                  <a:pt x="296" y="421"/>
                </a:lnTo>
                <a:lnTo>
                  <a:pt x="298" y="422"/>
                </a:lnTo>
                <a:lnTo>
                  <a:pt x="301" y="422"/>
                </a:lnTo>
                <a:lnTo>
                  <a:pt x="305" y="422"/>
                </a:lnTo>
                <a:lnTo>
                  <a:pt x="307" y="421"/>
                </a:lnTo>
                <a:lnTo>
                  <a:pt x="310" y="420"/>
                </a:lnTo>
                <a:lnTo>
                  <a:pt x="312" y="417"/>
                </a:lnTo>
                <a:lnTo>
                  <a:pt x="354" y="376"/>
                </a:lnTo>
                <a:lnTo>
                  <a:pt x="432" y="452"/>
                </a:lnTo>
                <a:lnTo>
                  <a:pt x="396" y="486"/>
                </a:lnTo>
                <a:lnTo>
                  <a:pt x="395" y="490"/>
                </a:lnTo>
                <a:lnTo>
                  <a:pt x="393" y="492"/>
                </a:lnTo>
                <a:lnTo>
                  <a:pt x="393" y="495"/>
                </a:lnTo>
                <a:lnTo>
                  <a:pt x="392" y="497"/>
                </a:lnTo>
                <a:lnTo>
                  <a:pt x="393" y="500"/>
                </a:lnTo>
                <a:lnTo>
                  <a:pt x="393" y="504"/>
                </a:lnTo>
                <a:lnTo>
                  <a:pt x="395" y="506"/>
                </a:lnTo>
                <a:lnTo>
                  <a:pt x="396" y="508"/>
                </a:lnTo>
                <a:lnTo>
                  <a:pt x="399" y="510"/>
                </a:lnTo>
                <a:lnTo>
                  <a:pt x="401" y="511"/>
                </a:lnTo>
                <a:lnTo>
                  <a:pt x="405" y="512"/>
                </a:lnTo>
                <a:lnTo>
                  <a:pt x="407" y="513"/>
                </a:lnTo>
                <a:lnTo>
                  <a:pt x="410" y="512"/>
                </a:lnTo>
                <a:lnTo>
                  <a:pt x="413" y="511"/>
                </a:lnTo>
                <a:lnTo>
                  <a:pt x="415" y="510"/>
                </a:lnTo>
                <a:lnTo>
                  <a:pt x="418" y="508"/>
                </a:lnTo>
                <a:lnTo>
                  <a:pt x="452" y="473"/>
                </a:lnTo>
                <a:lnTo>
                  <a:pt x="529" y="551"/>
                </a:lnTo>
                <a:lnTo>
                  <a:pt x="486" y="593"/>
                </a:lnTo>
                <a:lnTo>
                  <a:pt x="485" y="595"/>
                </a:lnTo>
                <a:lnTo>
                  <a:pt x="483" y="597"/>
                </a:lnTo>
                <a:lnTo>
                  <a:pt x="483" y="600"/>
                </a:lnTo>
                <a:lnTo>
                  <a:pt x="482" y="604"/>
                </a:lnTo>
                <a:lnTo>
                  <a:pt x="483" y="606"/>
                </a:lnTo>
                <a:lnTo>
                  <a:pt x="483" y="609"/>
                </a:lnTo>
                <a:lnTo>
                  <a:pt x="485" y="611"/>
                </a:lnTo>
                <a:lnTo>
                  <a:pt x="486" y="614"/>
                </a:lnTo>
                <a:lnTo>
                  <a:pt x="490" y="615"/>
                </a:lnTo>
                <a:lnTo>
                  <a:pt x="492" y="617"/>
                </a:lnTo>
                <a:lnTo>
                  <a:pt x="495" y="617"/>
                </a:lnTo>
                <a:lnTo>
                  <a:pt x="497" y="619"/>
                </a:lnTo>
                <a:lnTo>
                  <a:pt x="500" y="617"/>
                </a:lnTo>
                <a:lnTo>
                  <a:pt x="504" y="617"/>
                </a:lnTo>
                <a:lnTo>
                  <a:pt x="506" y="615"/>
                </a:lnTo>
                <a:lnTo>
                  <a:pt x="508" y="614"/>
                </a:lnTo>
                <a:lnTo>
                  <a:pt x="550" y="571"/>
                </a:lnTo>
                <a:lnTo>
                  <a:pt x="620" y="641"/>
                </a:lnTo>
                <a:lnTo>
                  <a:pt x="578" y="683"/>
                </a:lnTo>
                <a:lnTo>
                  <a:pt x="576" y="685"/>
                </a:lnTo>
                <a:lnTo>
                  <a:pt x="575" y="687"/>
                </a:lnTo>
                <a:lnTo>
                  <a:pt x="574" y="691"/>
                </a:lnTo>
                <a:lnTo>
                  <a:pt x="574" y="694"/>
                </a:lnTo>
                <a:lnTo>
                  <a:pt x="574" y="696"/>
                </a:lnTo>
                <a:lnTo>
                  <a:pt x="575" y="699"/>
                </a:lnTo>
                <a:lnTo>
                  <a:pt x="576" y="702"/>
                </a:lnTo>
                <a:lnTo>
                  <a:pt x="578" y="705"/>
                </a:lnTo>
                <a:lnTo>
                  <a:pt x="580" y="707"/>
                </a:lnTo>
                <a:lnTo>
                  <a:pt x="582" y="708"/>
                </a:lnTo>
                <a:lnTo>
                  <a:pt x="585" y="709"/>
                </a:lnTo>
                <a:lnTo>
                  <a:pt x="589" y="709"/>
                </a:lnTo>
                <a:lnTo>
                  <a:pt x="591" y="709"/>
                </a:lnTo>
                <a:lnTo>
                  <a:pt x="594" y="708"/>
                </a:lnTo>
                <a:lnTo>
                  <a:pt x="596" y="707"/>
                </a:lnTo>
                <a:lnTo>
                  <a:pt x="598" y="705"/>
                </a:lnTo>
                <a:lnTo>
                  <a:pt x="641" y="662"/>
                </a:lnTo>
                <a:lnTo>
                  <a:pt x="718" y="739"/>
                </a:lnTo>
                <a:lnTo>
                  <a:pt x="683" y="773"/>
                </a:lnTo>
                <a:lnTo>
                  <a:pt x="681" y="776"/>
                </a:lnTo>
                <a:lnTo>
                  <a:pt x="680" y="779"/>
                </a:lnTo>
                <a:lnTo>
                  <a:pt x="679" y="781"/>
                </a:lnTo>
                <a:lnTo>
                  <a:pt x="679" y="784"/>
                </a:lnTo>
                <a:lnTo>
                  <a:pt x="679" y="787"/>
                </a:lnTo>
                <a:lnTo>
                  <a:pt x="680" y="790"/>
                </a:lnTo>
                <a:lnTo>
                  <a:pt x="681" y="793"/>
                </a:lnTo>
                <a:lnTo>
                  <a:pt x="683" y="795"/>
                </a:lnTo>
                <a:lnTo>
                  <a:pt x="685" y="797"/>
                </a:lnTo>
                <a:lnTo>
                  <a:pt x="688" y="798"/>
                </a:lnTo>
                <a:lnTo>
                  <a:pt x="691" y="799"/>
                </a:lnTo>
                <a:lnTo>
                  <a:pt x="694" y="799"/>
                </a:lnTo>
                <a:lnTo>
                  <a:pt x="696" y="799"/>
                </a:lnTo>
                <a:lnTo>
                  <a:pt x="699" y="798"/>
                </a:lnTo>
                <a:lnTo>
                  <a:pt x="702" y="797"/>
                </a:lnTo>
                <a:lnTo>
                  <a:pt x="705" y="795"/>
                </a:lnTo>
                <a:lnTo>
                  <a:pt x="739" y="761"/>
                </a:lnTo>
                <a:lnTo>
                  <a:pt x="853" y="874"/>
                </a:lnTo>
                <a:lnTo>
                  <a:pt x="30" y="874"/>
                </a:lnTo>
                <a:close/>
                <a:moveTo>
                  <a:pt x="898" y="878"/>
                </a:moveTo>
                <a:lnTo>
                  <a:pt x="26" y="5"/>
                </a:lnTo>
                <a:lnTo>
                  <a:pt x="22" y="1"/>
                </a:lnTo>
                <a:lnTo>
                  <a:pt x="19" y="0"/>
                </a:lnTo>
                <a:lnTo>
                  <a:pt x="13" y="0"/>
                </a:lnTo>
                <a:lnTo>
                  <a:pt x="9" y="1"/>
                </a:lnTo>
                <a:lnTo>
                  <a:pt x="6" y="3"/>
                </a:lnTo>
                <a:lnTo>
                  <a:pt x="2" y="7"/>
                </a:lnTo>
                <a:lnTo>
                  <a:pt x="0" y="11"/>
                </a:lnTo>
                <a:lnTo>
                  <a:pt x="0" y="15"/>
                </a:lnTo>
                <a:lnTo>
                  <a:pt x="0" y="890"/>
                </a:lnTo>
                <a:lnTo>
                  <a:pt x="0" y="893"/>
                </a:lnTo>
                <a:lnTo>
                  <a:pt x="1" y="895"/>
                </a:lnTo>
                <a:lnTo>
                  <a:pt x="2" y="898"/>
                </a:lnTo>
                <a:lnTo>
                  <a:pt x="5" y="900"/>
                </a:lnTo>
                <a:lnTo>
                  <a:pt x="7" y="902"/>
                </a:lnTo>
                <a:lnTo>
                  <a:pt x="9" y="904"/>
                </a:lnTo>
                <a:lnTo>
                  <a:pt x="12" y="905"/>
                </a:lnTo>
                <a:lnTo>
                  <a:pt x="15" y="905"/>
                </a:lnTo>
                <a:lnTo>
                  <a:pt x="890" y="905"/>
                </a:lnTo>
                <a:lnTo>
                  <a:pt x="890" y="905"/>
                </a:lnTo>
                <a:lnTo>
                  <a:pt x="890" y="905"/>
                </a:lnTo>
                <a:lnTo>
                  <a:pt x="893" y="905"/>
                </a:lnTo>
                <a:lnTo>
                  <a:pt x="896" y="904"/>
                </a:lnTo>
                <a:lnTo>
                  <a:pt x="898" y="902"/>
                </a:lnTo>
                <a:lnTo>
                  <a:pt x="901" y="900"/>
                </a:lnTo>
                <a:lnTo>
                  <a:pt x="903" y="898"/>
                </a:lnTo>
                <a:lnTo>
                  <a:pt x="904" y="895"/>
                </a:lnTo>
                <a:lnTo>
                  <a:pt x="905" y="893"/>
                </a:lnTo>
                <a:lnTo>
                  <a:pt x="905" y="890"/>
                </a:lnTo>
                <a:lnTo>
                  <a:pt x="905" y="886"/>
                </a:lnTo>
                <a:lnTo>
                  <a:pt x="904" y="882"/>
                </a:lnTo>
                <a:lnTo>
                  <a:pt x="902" y="880"/>
                </a:lnTo>
                <a:lnTo>
                  <a:pt x="898" y="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5417B-76A4-4C11-B504-F0767D4F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3" y="2233708"/>
            <a:ext cx="5372100" cy="23905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DA4D6-5E74-4FB1-8C11-89B7D733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32A655-3C17-40C8-AE56-2FE6744D120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AFFE2-BBAE-4078-ABFD-0F8ACD22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B9BCA1-DEDB-4768-B0C2-9E03C02986F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9233B-9D6E-4F51-B64C-D4A30C770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233708"/>
            <a:ext cx="5372099" cy="23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6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1A46E-D03A-4A80-A8D5-E9326C612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61A94-2FFA-4196-8D32-CB080CAB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32A655-3C17-40C8-AE56-2FE6744D120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B351F-3491-4155-B287-53CD586C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B9BCA1-DEDB-4768-B0C2-9E03C02986F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8577ED-A76A-4226-A04E-7632AC0B5653}"/>
              </a:ext>
            </a:extLst>
          </p:cNvPr>
          <p:cNvSpPr txBox="1">
            <a:spLocks/>
          </p:cNvSpPr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dirty="0">
                <a:solidFill>
                  <a:srgbClr val="404040"/>
                </a:solidFill>
              </a:rPr>
              <a:t>LINEAR REGRESSION </a:t>
            </a:r>
            <a:br>
              <a:rPr lang="en-US" sz="4000" b="1" dirty="0">
                <a:solidFill>
                  <a:srgbClr val="404040"/>
                </a:solidFill>
              </a:rPr>
            </a:br>
            <a:r>
              <a:rPr lang="en-US" sz="4000" b="1" dirty="0">
                <a:solidFill>
                  <a:srgbClr val="404040"/>
                </a:solidFill>
              </a:rPr>
              <a:t>Store 567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448A30F-2A87-458E-B0D0-94F5FE08D8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912" y="1072117"/>
            <a:ext cx="3494812" cy="233278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C1A9354-6D4D-4742-A6E1-E1FCC2B4D0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8593" y="1072118"/>
            <a:ext cx="3494813" cy="233278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1D37BFA-C30F-49F1-9495-FF9092E90B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04273" y="1274424"/>
            <a:ext cx="3494815" cy="1928173"/>
          </a:xfrm>
          <a:prstGeom prst="rect">
            <a:avLst/>
          </a:prstGeom>
        </p:spPr>
      </p:pic>
      <p:sp>
        <p:nvSpPr>
          <p:cNvPr id="131" name="Slide Number Placeholder 2">
            <a:extLst>
              <a:ext uri="{FF2B5EF4-FFF2-40B4-BE49-F238E27FC236}">
                <a16:creationId xmlns:a16="http://schemas.microsoft.com/office/drawing/2014/main" id="{9250D313-5386-4A9E-86A9-1F0CE07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30B90C-FB27-42EE-827D-4DD2EE7B277B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8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35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14A30F1-209F-4976-9331-4CBDAEA58757}"/>
              </a:ext>
            </a:extLst>
          </p:cNvPr>
          <p:cNvSpPr txBox="1">
            <a:spLocks/>
          </p:cNvSpPr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dirty="0">
                <a:solidFill>
                  <a:srgbClr val="404040"/>
                </a:solidFill>
              </a:rPr>
              <a:t>MULTI LINEAR REGRESSION </a:t>
            </a:r>
            <a:br>
              <a:rPr lang="en-US" sz="4000" b="1" dirty="0">
                <a:solidFill>
                  <a:srgbClr val="404040"/>
                </a:solidFill>
              </a:rPr>
            </a:br>
            <a:r>
              <a:rPr lang="en-US" sz="4000" b="1" dirty="0">
                <a:solidFill>
                  <a:srgbClr val="404040"/>
                </a:solidFill>
              </a:rPr>
              <a:t>Store 567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0B2DB7-BE7D-4184-A991-1D2A475B54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912" y="1072117"/>
            <a:ext cx="3494812" cy="2332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A63C2-DAF6-4B77-AD78-5B42182FAA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8593" y="1542449"/>
            <a:ext cx="3494813" cy="1392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062CC-64FB-4D55-A90B-D9E9587409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04275" y="1799303"/>
            <a:ext cx="3794437" cy="888119"/>
          </a:xfrm>
          <a:prstGeom prst="rect">
            <a:avLst/>
          </a:prstGeom>
        </p:spPr>
      </p:pic>
      <p:sp>
        <p:nvSpPr>
          <p:cNvPr id="131" name="Slide Number Placeholder 2">
            <a:extLst>
              <a:ext uri="{FF2B5EF4-FFF2-40B4-BE49-F238E27FC236}">
                <a16:creationId xmlns:a16="http://schemas.microsoft.com/office/drawing/2014/main" id="{9250D313-5386-4A9E-86A9-1F0CE07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30B90C-FB27-42EE-827D-4DD2EE7B277B}" type="slidenum">
              <a:rPr lang="en-US" smtClean="0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14A30F1-209F-4976-9331-4CBDAEA58757}"/>
              </a:ext>
            </a:extLst>
          </p:cNvPr>
          <p:cNvSpPr txBox="1">
            <a:spLocks/>
          </p:cNvSpPr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>
                <a:solidFill>
                  <a:srgbClr val="404040"/>
                </a:solidFill>
              </a:rPr>
              <a:t>PROPHET FORECASTING </a:t>
            </a:r>
            <a:br>
              <a:rPr lang="en-US" sz="4000" b="1">
                <a:solidFill>
                  <a:srgbClr val="404040"/>
                </a:solidFill>
              </a:rPr>
            </a:br>
            <a:r>
              <a:rPr lang="en-US" sz="4000" b="1">
                <a:solidFill>
                  <a:srgbClr val="404040"/>
                </a:solidFill>
              </a:rPr>
              <a:t>Store 567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0E9BB-2F25-47EA-81B3-2554447C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32" y="468977"/>
            <a:ext cx="3547936" cy="3539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A719B-A964-4F4D-ABAC-9565B7191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703402"/>
            <a:ext cx="5316388" cy="3070215"/>
          </a:xfrm>
          <a:prstGeom prst="rect">
            <a:avLst/>
          </a:prstGeom>
        </p:spPr>
      </p:pic>
      <p:sp>
        <p:nvSpPr>
          <p:cNvPr id="131" name="Slide Number Placeholder 2">
            <a:extLst>
              <a:ext uri="{FF2B5EF4-FFF2-40B4-BE49-F238E27FC236}">
                <a16:creationId xmlns:a16="http://schemas.microsoft.com/office/drawing/2014/main" id="{9250D313-5386-4A9E-86A9-1F0CE07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30B90C-FB27-42EE-827D-4DD2EE7B277B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6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D388729-B258-45D6-BD38-51D24E7BCDFE}"/>
              </a:ext>
            </a:extLst>
          </p:cNvPr>
          <p:cNvSpPr/>
          <p:nvPr/>
        </p:nvSpPr>
        <p:spPr>
          <a:xfrm>
            <a:off x="7078743" y="2215255"/>
            <a:ext cx="2641145" cy="26411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31C776-488B-476C-BF39-1CE2CD337C28}"/>
              </a:ext>
            </a:extLst>
          </p:cNvPr>
          <p:cNvSpPr/>
          <p:nvPr/>
        </p:nvSpPr>
        <p:spPr>
          <a:xfrm>
            <a:off x="2477424" y="2215255"/>
            <a:ext cx="2641145" cy="26411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AF12DF-E515-4CB7-98AD-8AFD0E219394}"/>
              </a:ext>
            </a:extLst>
          </p:cNvPr>
          <p:cNvSpPr/>
          <p:nvPr/>
        </p:nvSpPr>
        <p:spPr>
          <a:xfrm>
            <a:off x="4656532" y="2076210"/>
            <a:ext cx="2884248" cy="28842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87F10-0CE7-49CF-B40A-8959778FCE1E}"/>
              </a:ext>
            </a:extLst>
          </p:cNvPr>
          <p:cNvSpPr/>
          <p:nvPr/>
        </p:nvSpPr>
        <p:spPr>
          <a:xfrm>
            <a:off x="7808876" y="3892493"/>
            <a:ext cx="1180877" cy="58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8A963-8AA8-45AB-A539-03231E381E61}"/>
              </a:ext>
            </a:extLst>
          </p:cNvPr>
          <p:cNvSpPr/>
          <p:nvPr/>
        </p:nvSpPr>
        <p:spPr>
          <a:xfrm>
            <a:off x="5403595" y="3923352"/>
            <a:ext cx="1491562" cy="587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ENSEMBLE </a:t>
            </a:r>
          </a:p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 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1BF675-5B3A-4981-B5EF-CC68D5F044DA}"/>
              </a:ext>
            </a:extLst>
          </p:cNvPr>
          <p:cNvGrpSpPr/>
          <p:nvPr/>
        </p:nvGrpSpPr>
        <p:grpSpPr>
          <a:xfrm>
            <a:off x="3489162" y="2879894"/>
            <a:ext cx="617668" cy="732413"/>
            <a:chOff x="9350375" y="788988"/>
            <a:chExt cx="219075" cy="2857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94E1C8E2-E797-4F38-9542-20DFB8321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0375" y="788988"/>
              <a:ext cx="219075" cy="285750"/>
            </a:xfrm>
            <a:custGeom>
              <a:avLst/>
              <a:gdLst>
                <a:gd name="T0" fmla="*/ 30 w 692"/>
                <a:gd name="T1" fmla="*/ 872 h 903"/>
                <a:gd name="T2" fmla="*/ 30 w 692"/>
                <a:gd name="T3" fmla="*/ 31 h 903"/>
                <a:gd name="T4" fmla="*/ 421 w 692"/>
                <a:gd name="T5" fmla="*/ 31 h 903"/>
                <a:gd name="T6" fmla="*/ 421 w 692"/>
                <a:gd name="T7" fmla="*/ 256 h 903"/>
                <a:gd name="T8" fmla="*/ 422 w 692"/>
                <a:gd name="T9" fmla="*/ 259 h 903"/>
                <a:gd name="T10" fmla="*/ 422 w 692"/>
                <a:gd name="T11" fmla="*/ 263 h 903"/>
                <a:gd name="T12" fmla="*/ 424 w 692"/>
                <a:gd name="T13" fmla="*/ 265 h 903"/>
                <a:gd name="T14" fmla="*/ 425 w 692"/>
                <a:gd name="T15" fmla="*/ 267 h 903"/>
                <a:gd name="T16" fmla="*/ 427 w 692"/>
                <a:gd name="T17" fmla="*/ 269 h 903"/>
                <a:gd name="T18" fmla="*/ 430 w 692"/>
                <a:gd name="T19" fmla="*/ 270 h 903"/>
                <a:gd name="T20" fmla="*/ 433 w 692"/>
                <a:gd name="T21" fmla="*/ 271 h 903"/>
                <a:gd name="T22" fmla="*/ 436 w 692"/>
                <a:gd name="T23" fmla="*/ 271 h 903"/>
                <a:gd name="T24" fmla="*/ 662 w 692"/>
                <a:gd name="T25" fmla="*/ 271 h 903"/>
                <a:gd name="T26" fmla="*/ 662 w 692"/>
                <a:gd name="T27" fmla="*/ 872 h 903"/>
                <a:gd name="T28" fmla="*/ 30 w 692"/>
                <a:gd name="T29" fmla="*/ 872 h 903"/>
                <a:gd name="T30" fmla="*/ 451 w 692"/>
                <a:gd name="T31" fmla="*/ 54 h 903"/>
                <a:gd name="T32" fmla="*/ 640 w 692"/>
                <a:gd name="T33" fmla="*/ 241 h 903"/>
                <a:gd name="T34" fmla="*/ 451 w 692"/>
                <a:gd name="T35" fmla="*/ 241 h 903"/>
                <a:gd name="T36" fmla="*/ 451 w 692"/>
                <a:gd name="T37" fmla="*/ 54 h 903"/>
                <a:gd name="T38" fmla="*/ 687 w 692"/>
                <a:gd name="T39" fmla="*/ 245 h 903"/>
                <a:gd name="T40" fmla="*/ 447 w 692"/>
                <a:gd name="T41" fmla="*/ 6 h 903"/>
                <a:gd name="T42" fmla="*/ 444 w 692"/>
                <a:gd name="T43" fmla="*/ 4 h 903"/>
                <a:gd name="T44" fmla="*/ 442 w 692"/>
                <a:gd name="T45" fmla="*/ 3 h 903"/>
                <a:gd name="T46" fmla="*/ 439 w 692"/>
                <a:gd name="T47" fmla="*/ 1 h 903"/>
                <a:gd name="T48" fmla="*/ 436 w 692"/>
                <a:gd name="T49" fmla="*/ 0 h 903"/>
                <a:gd name="T50" fmla="*/ 15 w 692"/>
                <a:gd name="T51" fmla="*/ 0 h 903"/>
                <a:gd name="T52" fmla="*/ 13 w 692"/>
                <a:gd name="T53" fmla="*/ 1 h 903"/>
                <a:gd name="T54" fmla="*/ 10 w 692"/>
                <a:gd name="T55" fmla="*/ 3 h 903"/>
                <a:gd name="T56" fmla="*/ 7 w 692"/>
                <a:gd name="T57" fmla="*/ 4 h 903"/>
                <a:gd name="T58" fmla="*/ 5 w 692"/>
                <a:gd name="T59" fmla="*/ 6 h 903"/>
                <a:gd name="T60" fmla="*/ 4 w 692"/>
                <a:gd name="T61" fmla="*/ 8 h 903"/>
                <a:gd name="T62" fmla="*/ 1 w 692"/>
                <a:gd name="T63" fmla="*/ 10 h 903"/>
                <a:gd name="T64" fmla="*/ 1 w 692"/>
                <a:gd name="T65" fmla="*/ 13 h 903"/>
                <a:gd name="T66" fmla="*/ 0 w 692"/>
                <a:gd name="T67" fmla="*/ 16 h 903"/>
                <a:gd name="T68" fmla="*/ 0 w 692"/>
                <a:gd name="T69" fmla="*/ 887 h 903"/>
                <a:gd name="T70" fmla="*/ 1 w 692"/>
                <a:gd name="T71" fmla="*/ 891 h 903"/>
                <a:gd name="T72" fmla="*/ 1 w 692"/>
                <a:gd name="T73" fmla="*/ 893 h 903"/>
                <a:gd name="T74" fmla="*/ 4 w 692"/>
                <a:gd name="T75" fmla="*/ 896 h 903"/>
                <a:gd name="T76" fmla="*/ 5 w 692"/>
                <a:gd name="T77" fmla="*/ 898 h 903"/>
                <a:gd name="T78" fmla="*/ 7 w 692"/>
                <a:gd name="T79" fmla="*/ 899 h 903"/>
                <a:gd name="T80" fmla="*/ 10 w 692"/>
                <a:gd name="T81" fmla="*/ 901 h 903"/>
                <a:gd name="T82" fmla="*/ 13 w 692"/>
                <a:gd name="T83" fmla="*/ 901 h 903"/>
                <a:gd name="T84" fmla="*/ 15 w 692"/>
                <a:gd name="T85" fmla="*/ 903 h 903"/>
                <a:gd name="T86" fmla="*/ 677 w 692"/>
                <a:gd name="T87" fmla="*/ 903 h 903"/>
                <a:gd name="T88" fmla="*/ 680 w 692"/>
                <a:gd name="T89" fmla="*/ 901 h 903"/>
                <a:gd name="T90" fmla="*/ 682 w 692"/>
                <a:gd name="T91" fmla="*/ 901 h 903"/>
                <a:gd name="T92" fmla="*/ 685 w 692"/>
                <a:gd name="T93" fmla="*/ 899 h 903"/>
                <a:gd name="T94" fmla="*/ 687 w 692"/>
                <a:gd name="T95" fmla="*/ 898 h 903"/>
                <a:gd name="T96" fmla="*/ 689 w 692"/>
                <a:gd name="T97" fmla="*/ 896 h 903"/>
                <a:gd name="T98" fmla="*/ 690 w 692"/>
                <a:gd name="T99" fmla="*/ 893 h 903"/>
                <a:gd name="T100" fmla="*/ 692 w 692"/>
                <a:gd name="T101" fmla="*/ 891 h 903"/>
                <a:gd name="T102" fmla="*/ 692 w 692"/>
                <a:gd name="T103" fmla="*/ 888 h 903"/>
                <a:gd name="T104" fmla="*/ 692 w 692"/>
                <a:gd name="T105" fmla="*/ 256 h 903"/>
                <a:gd name="T106" fmla="*/ 690 w 692"/>
                <a:gd name="T107" fmla="*/ 251 h 903"/>
                <a:gd name="T108" fmla="*/ 687 w 692"/>
                <a:gd name="T109" fmla="*/ 24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2" h="903">
                  <a:moveTo>
                    <a:pt x="30" y="872"/>
                  </a:moveTo>
                  <a:lnTo>
                    <a:pt x="30" y="31"/>
                  </a:lnTo>
                  <a:lnTo>
                    <a:pt x="421" y="31"/>
                  </a:lnTo>
                  <a:lnTo>
                    <a:pt x="421" y="256"/>
                  </a:lnTo>
                  <a:lnTo>
                    <a:pt x="422" y="259"/>
                  </a:lnTo>
                  <a:lnTo>
                    <a:pt x="422" y="263"/>
                  </a:lnTo>
                  <a:lnTo>
                    <a:pt x="424" y="265"/>
                  </a:lnTo>
                  <a:lnTo>
                    <a:pt x="425" y="267"/>
                  </a:lnTo>
                  <a:lnTo>
                    <a:pt x="427" y="269"/>
                  </a:lnTo>
                  <a:lnTo>
                    <a:pt x="430" y="270"/>
                  </a:lnTo>
                  <a:lnTo>
                    <a:pt x="433" y="271"/>
                  </a:lnTo>
                  <a:lnTo>
                    <a:pt x="436" y="271"/>
                  </a:lnTo>
                  <a:lnTo>
                    <a:pt x="662" y="271"/>
                  </a:lnTo>
                  <a:lnTo>
                    <a:pt x="662" y="872"/>
                  </a:lnTo>
                  <a:lnTo>
                    <a:pt x="30" y="872"/>
                  </a:lnTo>
                  <a:close/>
                  <a:moveTo>
                    <a:pt x="451" y="54"/>
                  </a:moveTo>
                  <a:lnTo>
                    <a:pt x="640" y="241"/>
                  </a:lnTo>
                  <a:lnTo>
                    <a:pt x="451" y="241"/>
                  </a:lnTo>
                  <a:lnTo>
                    <a:pt x="451" y="54"/>
                  </a:lnTo>
                  <a:close/>
                  <a:moveTo>
                    <a:pt x="687" y="245"/>
                  </a:moveTo>
                  <a:lnTo>
                    <a:pt x="447" y="6"/>
                  </a:lnTo>
                  <a:lnTo>
                    <a:pt x="444" y="4"/>
                  </a:lnTo>
                  <a:lnTo>
                    <a:pt x="442" y="3"/>
                  </a:lnTo>
                  <a:lnTo>
                    <a:pt x="439" y="1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887"/>
                  </a:lnTo>
                  <a:lnTo>
                    <a:pt x="1" y="891"/>
                  </a:lnTo>
                  <a:lnTo>
                    <a:pt x="1" y="893"/>
                  </a:lnTo>
                  <a:lnTo>
                    <a:pt x="4" y="896"/>
                  </a:lnTo>
                  <a:lnTo>
                    <a:pt x="5" y="898"/>
                  </a:lnTo>
                  <a:lnTo>
                    <a:pt x="7" y="899"/>
                  </a:lnTo>
                  <a:lnTo>
                    <a:pt x="10" y="901"/>
                  </a:lnTo>
                  <a:lnTo>
                    <a:pt x="13" y="901"/>
                  </a:lnTo>
                  <a:lnTo>
                    <a:pt x="15" y="903"/>
                  </a:lnTo>
                  <a:lnTo>
                    <a:pt x="677" y="903"/>
                  </a:lnTo>
                  <a:lnTo>
                    <a:pt x="680" y="901"/>
                  </a:lnTo>
                  <a:lnTo>
                    <a:pt x="682" y="901"/>
                  </a:lnTo>
                  <a:lnTo>
                    <a:pt x="685" y="899"/>
                  </a:lnTo>
                  <a:lnTo>
                    <a:pt x="687" y="898"/>
                  </a:lnTo>
                  <a:lnTo>
                    <a:pt x="689" y="896"/>
                  </a:lnTo>
                  <a:lnTo>
                    <a:pt x="690" y="893"/>
                  </a:lnTo>
                  <a:lnTo>
                    <a:pt x="692" y="891"/>
                  </a:lnTo>
                  <a:lnTo>
                    <a:pt x="692" y="888"/>
                  </a:lnTo>
                  <a:lnTo>
                    <a:pt x="692" y="256"/>
                  </a:lnTo>
                  <a:lnTo>
                    <a:pt x="690" y="251"/>
                  </a:lnTo>
                  <a:lnTo>
                    <a:pt x="687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95704A10-5D79-4581-82A3-4D03BCC16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3713" y="927101"/>
              <a:ext cx="147638" cy="109538"/>
            </a:xfrm>
            <a:custGeom>
              <a:avLst/>
              <a:gdLst>
                <a:gd name="T0" fmla="*/ 41 w 466"/>
                <a:gd name="T1" fmla="*/ 316 h 346"/>
                <a:gd name="T2" fmla="*/ 123 w 466"/>
                <a:gd name="T3" fmla="*/ 177 h 346"/>
                <a:gd name="T4" fmla="*/ 184 w 466"/>
                <a:gd name="T5" fmla="*/ 236 h 346"/>
                <a:gd name="T6" fmla="*/ 187 w 466"/>
                <a:gd name="T7" fmla="*/ 239 h 346"/>
                <a:gd name="T8" fmla="*/ 190 w 466"/>
                <a:gd name="T9" fmla="*/ 241 h 346"/>
                <a:gd name="T10" fmla="*/ 194 w 466"/>
                <a:gd name="T11" fmla="*/ 242 h 346"/>
                <a:gd name="T12" fmla="*/ 197 w 466"/>
                <a:gd name="T13" fmla="*/ 241 h 346"/>
                <a:gd name="T14" fmla="*/ 200 w 466"/>
                <a:gd name="T15" fmla="*/ 241 h 346"/>
                <a:gd name="T16" fmla="*/ 204 w 466"/>
                <a:gd name="T17" fmla="*/ 239 h 346"/>
                <a:gd name="T18" fmla="*/ 206 w 466"/>
                <a:gd name="T19" fmla="*/ 236 h 346"/>
                <a:gd name="T20" fmla="*/ 208 w 466"/>
                <a:gd name="T21" fmla="*/ 233 h 346"/>
                <a:gd name="T22" fmla="*/ 313 w 466"/>
                <a:gd name="T23" fmla="*/ 50 h 346"/>
                <a:gd name="T24" fmla="*/ 427 w 466"/>
                <a:gd name="T25" fmla="*/ 316 h 346"/>
                <a:gd name="T26" fmla="*/ 41 w 466"/>
                <a:gd name="T27" fmla="*/ 316 h 346"/>
                <a:gd name="T28" fmla="*/ 329 w 466"/>
                <a:gd name="T29" fmla="*/ 10 h 346"/>
                <a:gd name="T30" fmla="*/ 327 w 466"/>
                <a:gd name="T31" fmla="*/ 6 h 346"/>
                <a:gd name="T32" fmla="*/ 323 w 466"/>
                <a:gd name="T33" fmla="*/ 4 h 346"/>
                <a:gd name="T34" fmla="*/ 320 w 466"/>
                <a:gd name="T35" fmla="*/ 2 h 346"/>
                <a:gd name="T36" fmla="*/ 316 w 466"/>
                <a:gd name="T37" fmla="*/ 0 h 346"/>
                <a:gd name="T38" fmla="*/ 312 w 466"/>
                <a:gd name="T39" fmla="*/ 1 h 346"/>
                <a:gd name="T40" fmla="*/ 308 w 466"/>
                <a:gd name="T41" fmla="*/ 2 h 346"/>
                <a:gd name="T42" fmla="*/ 305 w 466"/>
                <a:gd name="T43" fmla="*/ 5 h 346"/>
                <a:gd name="T44" fmla="*/ 302 w 466"/>
                <a:gd name="T45" fmla="*/ 7 h 346"/>
                <a:gd name="T46" fmla="*/ 192 w 466"/>
                <a:gd name="T47" fmla="*/ 202 h 346"/>
                <a:gd name="T48" fmla="*/ 131 w 466"/>
                <a:gd name="T49" fmla="*/ 140 h 346"/>
                <a:gd name="T50" fmla="*/ 128 w 466"/>
                <a:gd name="T51" fmla="*/ 138 h 346"/>
                <a:gd name="T52" fmla="*/ 124 w 466"/>
                <a:gd name="T53" fmla="*/ 137 h 346"/>
                <a:gd name="T54" fmla="*/ 121 w 466"/>
                <a:gd name="T55" fmla="*/ 136 h 346"/>
                <a:gd name="T56" fmla="*/ 118 w 466"/>
                <a:gd name="T57" fmla="*/ 136 h 346"/>
                <a:gd name="T58" fmla="*/ 112 w 466"/>
                <a:gd name="T59" fmla="*/ 139 h 346"/>
                <a:gd name="T60" fmla="*/ 107 w 466"/>
                <a:gd name="T61" fmla="*/ 143 h 346"/>
                <a:gd name="T62" fmla="*/ 1 w 466"/>
                <a:gd name="T63" fmla="*/ 323 h 346"/>
                <a:gd name="T64" fmla="*/ 0 w 466"/>
                <a:gd name="T65" fmla="*/ 327 h 346"/>
                <a:gd name="T66" fmla="*/ 0 w 466"/>
                <a:gd name="T67" fmla="*/ 331 h 346"/>
                <a:gd name="T68" fmla="*/ 0 w 466"/>
                <a:gd name="T69" fmla="*/ 335 h 346"/>
                <a:gd name="T70" fmla="*/ 1 w 466"/>
                <a:gd name="T71" fmla="*/ 338 h 346"/>
                <a:gd name="T72" fmla="*/ 5 w 466"/>
                <a:gd name="T73" fmla="*/ 341 h 346"/>
                <a:gd name="T74" fmla="*/ 8 w 466"/>
                <a:gd name="T75" fmla="*/ 343 h 346"/>
                <a:gd name="T76" fmla="*/ 11 w 466"/>
                <a:gd name="T77" fmla="*/ 346 h 346"/>
                <a:gd name="T78" fmla="*/ 15 w 466"/>
                <a:gd name="T79" fmla="*/ 346 h 346"/>
                <a:gd name="T80" fmla="*/ 451 w 466"/>
                <a:gd name="T81" fmla="*/ 346 h 346"/>
                <a:gd name="T82" fmla="*/ 454 w 466"/>
                <a:gd name="T83" fmla="*/ 346 h 346"/>
                <a:gd name="T84" fmla="*/ 457 w 466"/>
                <a:gd name="T85" fmla="*/ 345 h 346"/>
                <a:gd name="T86" fmla="*/ 460 w 466"/>
                <a:gd name="T87" fmla="*/ 342 h 346"/>
                <a:gd name="T88" fmla="*/ 462 w 466"/>
                <a:gd name="T89" fmla="*/ 340 h 346"/>
                <a:gd name="T90" fmla="*/ 465 w 466"/>
                <a:gd name="T91" fmla="*/ 336 h 346"/>
                <a:gd name="T92" fmla="*/ 466 w 466"/>
                <a:gd name="T93" fmla="*/ 333 h 346"/>
                <a:gd name="T94" fmla="*/ 465 w 466"/>
                <a:gd name="T95" fmla="*/ 330 h 346"/>
                <a:gd name="T96" fmla="*/ 464 w 466"/>
                <a:gd name="T97" fmla="*/ 325 h 346"/>
                <a:gd name="T98" fmla="*/ 329 w 466"/>
                <a:gd name="T99" fmla="*/ 1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6" h="346">
                  <a:moveTo>
                    <a:pt x="41" y="316"/>
                  </a:moveTo>
                  <a:lnTo>
                    <a:pt x="123" y="177"/>
                  </a:lnTo>
                  <a:lnTo>
                    <a:pt x="184" y="236"/>
                  </a:lnTo>
                  <a:lnTo>
                    <a:pt x="187" y="239"/>
                  </a:lnTo>
                  <a:lnTo>
                    <a:pt x="190" y="241"/>
                  </a:lnTo>
                  <a:lnTo>
                    <a:pt x="194" y="242"/>
                  </a:lnTo>
                  <a:lnTo>
                    <a:pt x="197" y="241"/>
                  </a:lnTo>
                  <a:lnTo>
                    <a:pt x="200" y="241"/>
                  </a:lnTo>
                  <a:lnTo>
                    <a:pt x="204" y="239"/>
                  </a:lnTo>
                  <a:lnTo>
                    <a:pt x="206" y="236"/>
                  </a:lnTo>
                  <a:lnTo>
                    <a:pt x="208" y="233"/>
                  </a:lnTo>
                  <a:lnTo>
                    <a:pt x="313" y="50"/>
                  </a:lnTo>
                  <a:lnTo>
                    <a:pt x="427" y="316"/>
                  </a:lnTo>
                  <a:lnTo>
                    <a:pt x="41" y="316"/>
                  </a:lnTo>
                  <a:close/>
                  <a:moveTo>
                    <a:pt x="329" y="10"/>
                  </a:moveTo>
                  <a:lnTo>
                    <a:pt x="327" y="6"/>
                  </a:lnTo>
                  <a:lnTo>
                    <a:pt x="323" y="4"/>
                  </a:lnTo>
                  <a:lnTo>
                    <a:pt x="320" y="2"/>
                  </a:lnTo>
                  <a:lnTo>
                    <a:pt x="316" y="0"/>
                  </a:lnTo>
                  <a:lnTo>
                    <a:pt x="312" y="1"/>
                  </a:lnTo>
                  <a:lnTo>
                    <a:pt x="308" y="2"/>
                  </a:lnTo>
                  <a:lnTo>
                    <a:pt x="305" y="5"/>
                  </a:lnTo>
                  <a:lnTo>
                    <a:pt x="302" y="7"/>
                  </a:lnTo>
                  <a:lnTo>
                    <a:pt x="192" y="202"/>
                  </a:lnTo>
                  <a:lnTo>
                    <a:pt x="131" y="140"/>
                  </a:lnTo>
                  <a:lnTo>
                    <a:pt x="128" y="138"/>
                  </a:lnTo>
                  <a:lnTo>
                    <a:pt x="124" y="137"/>
                  </a:lnTo>
                  <a:lnTo>
                    <a:pt x="121" y="136"/>
                  </a:lnTo>
                  <a:lnTo>
                    <a:pt x="118" y="136"/>
                  </a:lnTo>
                  <a:lnTo>
                    <a:pt x="112" y="139"/>
                  </a:lnTo>
                  <a:lnTo>
                    <a:pt x="107" y="143"/>
                  </a:lnTo>
                  <a:lnTo>
                    <a:pt x="1" y="323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5" y="341"/>
                  </a:lnTo>
                  <a:lnTo>
                    <a:pt x="8" y="343"/>
                  </a:lnTo>
                  <a:lnTo>
                    <a:pt x="11" y="346"/>
                  </a:lnTo>
                  <a:lnTo>
                    <a:pt x="15" y="346"/>
                  </a:lnTo>
                  <a:lnTo>
                    <a:pt x="451" y="346"/>
                  </a:lnTo>
                  <a:lnTo>
                    <a:pt x="454" y="346"/>
                  </a:lnTo>
                  <a:lnTo>
                    <a:pt x="457" y="345"/>
                  </a:lnTo>
                  <a:lnTo>
                    <a:pt x="460" y="342"/>
                  </a:lnTo>
                  <a:lnTo>
                    <a:pt x="462" y="340"/>
                  </a:lnTo>
                  <a:lnTo>
                    <a:pt x="465" y="336"/>
                  </a:lnTo>
                  <a:lnTo>
                    <a:pt x="466" y="333"/>
                  </a:lnTo>
                  <a:lnTo>
                    <a:pt x="465" y="330"/>
                  </a:lnTo>
                  <a:lnTo>
                    <a:pt x="464" y="325"/>
                  </a:lnTo>
                  <a:lnTo>
                    <a:pt x="3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EC884EAC-F6CF-4F30-A2FE-469E5498F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3713" y="879476"/>
              <a:ext cx="47625" cy="47625"/>
            </a:xfrm>
            <a:custGeom>
              <a:avLst/>
              <a:gdLst>
                <a:gd name="T0" fmla="*/ 84 w 150"/>
                <a:gd name="T1" fmla="*/ 31 h 150"/>
                <a:gd name="T2" fmla="*/ 100 w 150"/>
                <a:gd name="T3" fmla="*/ 39 h 150"/>
                <a:gd name="T4" fmla="*/ 113 w 150"/>
                <a:gd name="T5" fmla="*/ 50 h 150"/>
                <a:gd name="T6" fmla="*/ 119 w 150"/>
                <a:gd name="T7" fmla="*/ 66 h 150"/>
                <a:gd name="T8" fmla="*/ 119 w 150"/>
                <a:gd name="T9" fmla="*/ 85 h 150"/>
                <a:gd name="T10" fmla="*/ 113 w 150"/>
                <a:gd name="T11" fmla="*/ 101 h 150"/>
                <a:gd name="T12" fmla="*/ 100 w 150"/>
                <a:gd name="T13" fmla="*/ 112 h 150"/>
                <a:gd name="T14" fmla="*/ 84 w 150"/>
                <a:gd name="T15" fmla="*/ 120 h 150"/>
                <a:gd name="T16" fmla="*/ 66 w 150"/>
                <a:gd name="T17" fmla="*/ 120 h 150"/>
                <a:gd name="T18" fmla="*/ 49 w 150"/>
                <a:gd name="T19" fmla="*/ 112 h 150"/>
                <a:gd name="T20" fmla="*/ 38 w 150"/>
                <a:gd name="T21" fmla="*/ 101 h 150"/>
                <a:gd name="T22" fmla="*/ 30 w 150"/>
                <a:gd name="T23" fmla="*/ 85 h 150"/>
                <a:gd name="T24" fmla="*/ 30 w 150"/>
                <a:gd name="T25" fmla="*/ 66 h 150"/>
                <a:gd name="T26" fmla="*/ 38 w 150"/>
                <a:gd name="T27" fmla="*/ 50 h 150"/>
                <a:gd name="T28" fmla="*/ 49 w 150"/>
                <a:gd name="T29" fmla="*/ 39 h 150"/>
                <a:gd name="T30" fmla="*/ 66 w 150"/>
                <a:gd name="T31" fmla="*/ 31 h 150"/>
                <a:gd name="T32" fmla="*/ 75 w 150"/>
                <a:gd name="T33" fmla="*/ 150 h 150"/>
                <a:gd name="T34" fmla="*/ 90 w 150"/>
                <a:gd name="T35" fmla="*/ 149 h 150"/>
                <a:gd name="T36" fmla="*/ 104 w 150"/>
                <a:gd name="T37" fmla="*/ 145 h 150"/>
                <a:gd name="T38" fmla="*/ 117 w 150"/>
                <a:gd name="T39" fmla="*/ 138 h 150"/>
                <a:gd name="T40" fmla="*/ 128 w 150"/>
                <a:gd name="T41" fmla="*/ 129 h 150"/>
                <a:gd name="T42" fmla="*/ 137 w 150"/>
                <a:gd name="T43" fmla="*/ 118 h 150"/>
                <a:gd name="T44" fmla="*/ 144 w 150"/>
                <a:gd name="T45" fmla="*/ 105 h 150"/>
                <a:gd name="T46" fmla="*/ 148 w 150"/>
                <a:gd name="T47" fmla="*/ 91 h 150"/>
                <a:gd name="T48" fmla="*/ 150 w 150"/>
                <a:gd name="T49" fmla="*/ 75 h 150"/>
                <a:gd name="T50" fmla="*/ 148 w 150"/>
                <a:gd name="T51" fmla="*/ 60 h 150"/>
                <a:gd name="T52" fmla="*/ 144 w 150"/>
                <a:gd name="T53" fmla="*/ 46 h 150"/>
                <a:gd name="T54" fmla="*/ 137 w 150"/>
                <a:gd name="T55" fmla="*/ 33 h 150"/>
                <a:gd name="T56" fmla="*/ 128 w 150"/>
                <a:gd name="T57" fmla="*/ 23 h 150"/>
                <a:gd name="T58" fmla="*/ 117 w 150"/>
                <a:gd name="T59" fmla="*/ 13 h 150"/>
                <a:gd name="T60" fmla="*/ 104 w 150"/>
                <a:gd name="T61" fmla="*/ 7 h 150"/>
                <a:gd name="T62" fmla="*/ 90 w 150"/>
                <a:gd name="T63" fmla="*/ 2 h 150"/>
                <a:gd name="T64" fmla="*/ 75 w 150"/>
                <a:gd name="T65" fmla="*/ 0 h 150"/>
                <a:gd name="T66" fmla="*/ 60 w 150"/>
                <a:gd name="T67" fmla="*/ 2 h 150"/>
                <a:gd name="T68" fmla="*/ 45 w 150"/>
                <a:gd name="T69" fmla="*/ 7 h 150"/>
                <a:gd name="T70" fmla="*/ 33 w 150"/>
                <a:gd name="T71" fmla="*/ 13 h 150"/>
                <a:gd name="T72" fmla="*/ 22 w 150"/>
                <a:gd name="T73" fmla="*/ 23 h 150"/>
                <a:gd name="T74" fmla="*/ 13 w 150"/>
                <a:gd name="T75" fmla="*/ 33 h 150"/>
                <a:gd name="T76" fmla="*/ 6 w 150"/>
                <a:gd name="T77" fmla="*/ 46 h 150"/>
                <a:gd name="T78" fmla="*/ 1 w 150"/>
                <a:gd name="T79" fmla="*/ 60 h 150"/>
                <a:gd name="T80" fmla="*/ 0 w 150"/>
                <a:gd name="T81" fmla="*/ 75 h 150"/>
                <a:gd name="T82" fmla="*/ 1 w 150"/>
                <a:gd name="T83" fmla="*/ 91 h 150"/>
                <a:gd name="T84" fmla="*/ 6 w 150"/>
                <a:gd name="T85" fmla="*/ 105 h 150"/>
                <a:gd name="T86" fmla="*/ 13 w 150"/>
                <a:gd name="T87" fmla="*/ 118 h 150"/>
                <a:gd name="T88" fmla="*/ 22 w 150"/>
                <a:gd name="T89" fmla="*/ 129 h 150"/>
                <a:gd name="T90" fmla="*/ 33 w 150"/>
                <a:gd name="T91" fmla="*/ 138 h 150"/>
                <a:gd name="T92" fmla="*/ 45 w 150"/>
                <a:gd name="T93" fmla="*/ 145 h 150"/>
                <a:gd name="T94" fmla="*/ 60 w 150"/>
                <a:gd name="T95" fmla="*/ 149 h 150"/>
                <a:gd name="T96" fmla="*/ 75 w 150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50">
                  <a:moveTo>
                    <a:pt x="75" y="30"/>
                  </a:moveTo>
                  <a:lnTo>
                    <a:pt x="84" y="31"/>
                  </a:lnTo>
                  <a:lnTo>
                    <a:pt x="92" y="34"/>
                  </a:lnTo>
                  <a:lnTo>
                    <a:pt x="100" y="39"/>
                  </a:lnTo>
                  <a:lnTo>
                    <a:pt x="106" y="44"/>
                  </a:lnTo>
                  <a:lnTo>
                    <a:pt x="113" y="50"/>
                  </a:lnTo>
                  <a:lnTo>
                    <a:pt x="117" y="58"/>
                  </a:lnTo>
                  <a:lnTo>
                    <a:pt x="119" y="66"/>
                  </a:lnTo>
                  <a:lnTo>
                    <a:pt x="120" y="75"/>
                  </a:lnTo>
                  <a:lnTo>
                    <a:pt x="119" y="85"/>
                  </a:lnTo>
                  <a:lnTo>
                    <a:pt x="117" y="93"/>
                  </a:lnTo>
                  <a:lnTo>
                    <a:pt x="113" y="101"/>
                  </a:lnTo>
                  <a:lnTo>
                    <a:pt x="106" y="107"/>
                  </a:lnTo>
                  <a:lnTo>
                    <a:pt x="100" y="112"/>
                  </a:lnTo>
                  <a:lnTo>
                    <a:pt x="92" y="117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6" y="120"/>
                  </a:lnTo>
                  <a:lnTo>
                    <a:pt x="57" y="117"/>
                  </a:lnTo>
                  <a:lnTo>
                    <a:pt x="49" y="112"/>
                  </a:lnTo>
                  <a:lnTo>
                    <a:pt x="43" y="107"/>
                  </a:lnTo>
                  <a:lnTo>
                    <a:pt x="38" y="101"/>
                  </a:lnTo>
                  <a:lnTo>
                    <a:pt x="33" y="93"/>
                  </a:lnTo>
                  <a:lnTo>
                    <a:pt x="30" y="85"/>
                  </a:lnTo>
                  <a:lnTo>
                    <a:pt x="30" y="75"/>
                  </a:lnTo>
                  <a:lnTo>
                    <a:pt x="30" y="66"/>
                  </a:lnTo>
                  <a:lnTo>
                    <a:pt x="33" y="58"/>
                  </a:lnTo>
                  <a:lnTo>
                    <a:pt x="38" y="50"/>
                  </a:lnTo>
                  <a:lnTo>
                    <a:pt x="43" y="44"/>
                  </a:lnTo>
                  <a:lnTo>
                    <a:pt x="49" y="39"/>
                  </a:lnTo>
                  <a:lnTo>
                    <a:pt x="57" y="34"/>
                  </a:lnTo>
                  <a:lnTo>
                    <a:pt x="66" y="31"/>
                  </a:lnTo>
                  <a:lnTo>
                    <a:pt x="75" y="30"/>
                  </a:lnTo>
                  <a:close/>
                  <a:moveTo>
                    <a:pt x="75" y="150"/>
                  </a:moveTo>
                  <a:lnTo>
                    <a:pt x="83" y="150"/>
                  </a:lnTo>
                  <a:lnTo>
                    <a:pt x="90" y="149"/>
                  </a:lnTo>
                  <a:lnTo>
                    <a:pt x="98" y="147"/>
                  </a:lnTo>
                  <a:lnTo>
                    <a:pt x="104" y="145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4"/>
                  </a:lnTo>
                  <a:lnTo>
                    <a:pt x="128" y="129"/>
                  </a:lnTo>
                  <a:lnTo>
                    <a:pt x="133" y="123"/>
                  </a:lnTo>
                  <a:lnTo>
                    <a:pt x="137" y="118"/>
                  </a:lnTo>
                  <a:lnTo>
                    <a:pt x="140" y="111"/>
                  </a:lnTo>
                  <a:lnTo>
                    <a:pt x="144" y="105"/>
                  </a:lnTo>
                  <a:lnTo>
                    <a:pt x="147" y="98"/>
                  </a:lnTo>
                  <a:lnTo>
                    <a:pt x="148" y="91"/>
                  </a:lnTo>
                  <a:lnTo>
                    <a:pt x="150" y="84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4"/>
                  </a:lnTo>
                  <a:lnTo>
                    <a:pt x="144" y="46"/>
                  </a:lnTo>
                  <a:lnTo>
                    <a:pt x="140" y="40"/>
                  </a:lnTo>
                  <a:lnTo>
                    <a:pt x="137" y="33"/>
                  </a:lnTo>
                  <a:lnTo>
                    <a:pt x="133" y="28"/>
                  </a:lnTo>
                  <a:lnTo>
                    <a:pt x="128" y="23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10"/>
                  </a:lnTo>
                  <a:lnTo>
                    <a:pt x="104" y="7"/>
                  </a:lnTo>
                  <a:lnTo>
                    <a:pt x="98" y="3"/>
                  </a:lnTo>
                  <a:lnTo>
                    <a:pt x="90" y="2"/>
                  </a:lnTo>
                  <a:lnTo>
                    <a:pt x="83" y="1"/>
                  </a:lnTo>
                  <a:lnTo>
                    <a:pt x="75" y="0"/>
                  </a:lnTo>
                  <a:lnTo>
                    <a:pt x="68" y="1"/>
                  </a:lnTo>
                  <a:lnTo>
                    <a:pt x="60" y="2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3"/>
                  </a:lnTo>
                  <a:lnTo>
                    <a:pt x="17" y="28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6" y="46"/>
                  </a:lnTo>
                  <a:lnTo>
                    <a:pt x="3" y="54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3" y="98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3" y="118"/>
                  </a:lnTo>
                  <a:lnTo>
                    <a:pt x="17" y="123"/>
                  </a:lnTo>
                  <a:lnTo>
                    <a:pt x="22" y="129"/>
                  </a:lnTo>
                  <a:lnTo>
                    <a:pt x="27" y="134"/>
                  </a:lnTo>
                  <a:lnTo>
                    <a:pt x="33" y="138"/>
                  </a:lnTo>
                  <a:lnTo>
                    <a:pt x="39" y="141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AB311D-2D38-4E73-95CA-D7E68484FC6C}"/>
              </a:ext>
            </a:extLst>
          </p:cNvPr>
          <p:cNvGrpSpPr/>
          <p:nvPr/>
        </p:nvGrpSpPr>
        <p:grpSpPr>
          <a:xfrm>
            <a:off x="8090415" y="2879728"/>
            <a:ext cx="617801" cy="732571"/>
            <a:chOff x="9923463" y="788988"/>
            <a:chExt cx="219075" cy="2857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4" name="Freeform 154">
              <a:extLst>
                <a:ext uri="{FF2B5EF4-FFF2-40B4-BE49-F238E27FC236}">
                  <a16:creationId xmlns:a16="http://schemas.microsoft.com/office/drawing/2014/main" id="{541A109F-C11A-4531-86AB-4F43F6473B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3463" y="788988"/>
              <a:ext cx="219075" cy="285750"/>
            </a:xfrm>
            <a:custGeom>
              <a:avLst/>
              <a:gdLst>
                <a:gd name="T0" fmla="*/ 30 w 690"/>
                <a:gd name="T1" fmla="*/ 872 h 903"/>
                <a:gd name="T2" fmla="*/ 30 w 690"/>
                <a:gd name="T3" fmla="*/ 31 h 903"/>
                <a:gd name="T4" fmla="*/ 420 w 690"/>
                <a:gd name="T5" fmla="*/ 31 h 903"/>
                <a:gd name="T6" fmla="*/ 420 w 690"/>
                <a:gd name="T7" fmla="*/ 256 h 903"/>
                <a:gd name="T8" fmla="*/ 421 w 690"/>
                <a:gd name="T9" fmla="*/ 259 h 903"/>
                <a:gd name="T10" fmla="*/ 422 w 690"/>
                <a:gd name="T11" fmla="*/ 263 h 903"/>
                <a:gd name="T12" fmla="*/ 423 w 690"/>
                <a:gd name="T13" fmla="*/ 265 h 903"/>
                <a:gd name="T14" fmla="*/ 425 w 690"/>
                <a:gd name="T15" fmla="*/ 267 h 903"/>
                <a:gd name="T16" fmla="*/ 427 w 690"/>
                <a:gd name="T17" fmla="*/ 269 h 903"/>
                <a:gd name="T18" fmla="*/ 429 w 690"/>
                <a:gd name="T19" fmla="*/ 270 h 903"/>
                <a:gd name="T20" fmla="*/ 433 w 690"/>
                <a:gd name="T21" fmla="*/ 271 h 903"/>
                <a:gd name="T22" fmla="*/ 436 w 690"/>
                <a:gd name="T23" fmla="*/ 271 h 903"/>
                <a:gd name="T24" fmla="*/ 660 w 690"/>
                <a:gd name="T25" fmla="*/ 271 h 903"/>
                <a:gd name="T26" fmla="*/ 660 w 690"/>
                <a:gd name="T27" fmla="*/ 872 h 903"/>
                <a:gd name="T28" fmla="*/ 30 w 690"/>
                <a:gd name="T29" fmla="*/ 872 h 903"/>
                <a:gd name="T30" fmla="*/ 451 w 690"/>
                <a:gd name="T31" fmla="*/ 54 h 903"/>
                <a:gd name="T32" fmla="*/ 639 w 690"/>
                <a:gd name="T33" fmla="*/ 241 h 903"/>
                <a:gd name="T34" fmla="*/ 451 w 690"/>
                <a:gd name="T35" fmla="*/ 241 h 903"/>
                <a:gd name="T36" fmla="*/ 451 w 690"/>
                <a:gd name="T37" fmla="*/ 54 h 903"/>
                <a:gd name="T38" fmla="*/ 686 w 690"/>
                <a:gd name="T39" fmla="*/ 245 h 903"/>
                <a:gd name="T40" fmla="*/ 445 w 690"/>
                <a:gd name="T41" fmla="*/ 6 h 903"/>
                <a:gd name="T42" fmla="*/ 443 w 690"/>
                <a:gd name="T43" fmla="*/ 4 h 903"/>
                <a:gd name="T44" fmla="*/ 441 w 690"/>
                <a:gd name="T45" fmla="*/ 3 h 903"/>
                <a:gd name="T46" fmla="*/ 438 w 690"/>
                <a:gd name="T47" fmla="*/ 1 h 903"/>
                <a:gd name="T48" fmla="*/ 436 w 690"/>
                <a:gd name="T49" fmla="*/ 0 h 903"/>
                <a:gd name="T50" fmla="*/ 15 w 690"/>
                <a:gd name="T51" fmla="*/ 0 h 903"/>
                <a:gd name="T52" fmla="*/ 12 w 690"/>
                <a:gd name="T53" fmla="*/ 1 h 903"/>
                <a:gd name="T54" fmla="*/ 9 w 690"/>
                <a:gd name="T55" fmla="*/ 3 h 903"/>
                <a:gd name="T56" fmla="*/ 7 w 690"/>
                <a:gd name="T57" fmla="*/ 4 h 903"/>
                <a:gd name="T58" fmla="*/ 5 w 690"/>
                <a:gd name="T59" fmla="*/ 6 h 903"/>
                <a:gd name="T60" fmla="*/ 2 w 690"/>
                <a:gd name="T61" fmla="*/ 8 h 903"/>
                <a:gd name="T62" fmla="*/ 1 w 690"/>
                <a:gd name="T63" fmla="*/ 10 h 903"/>
                <a:gd name="T64" fmla="*/ 0 w 690"/>
                <a:gd name="T65" fmla="*/ 13 h 903"/>
                <a:gd name="T66" fmla="*/ 0 w 690"/>
                <a:gd name="T67" fmla="*/ 16 h 903"/>
                <a:gd name="T68" fmla="*/ 0 w 690"/>
                <a:gd name="T69" fmla="*/ 887 h 903"/>
                <a:gd name="T70" fmla="*/ 0 w 690"/>
                <a:gd name="T71" fmla="*/ 891 h 903"/>
                <a:gd name="T72" fmla="*/ 1 w 690"/>
                <a:gd name="T73" fmla="*/ 893 h 903"/>
                <a:gd name="T74" fmla="*/ 2 w 690"/>
                <a:gd name="T75" fmla="*/ 896 h 903"/>
                <a:gd name="T76" fmla="*/ 5 w 690"/>
                <a:gd name="T77" fmla="*/ 898 h 903"/>
                <a:gd name="T78" fmla="*/ 7 w 690"/>
                <a:gd name="T79" fmla="*/ 899 h 903"/>
                <a:gd name="T80" fmla="*/ 9 w 690"/>
                <a:gd name="T81" fmla="*/ 901 h 903"/>
                <a:gd name="T82" fmla="*/ 12 w 690"/>
                <a:gd name="T83" fmla="*/ 901 h 903"/>
                <a:gd name="T84" fmla="*/ 15 w 690"/>
                <a:gd name="T85" fmla="*/ 903 h 903"/>
                <a:gd name="T86" fmla="*/ 675 w 690"/>
                <a:gd name="T87" fmla="*/ 903 h 903"/>
                <a:gd name="T88" fmla="*/ 679 w 690"/>
                <a:gd name="T89" fmla="*/ 901 h 903"/>
                <a:gd name="T90" fmla="*/ 682 w 690"/>
                <a:gd name="T91" fmla="*/ 901 h 903"/>
                <a:gd name="T92" fmla="*/ 684 w 690"/>
                <a:gd name="T93" fmla="*/ 899 h 903"/>
                <a:gd name="T94" fmla="*/ 686 w 690"/>
                <a:gd name="T95" fmla="*/ 898 h 903"/>
                <a:gd name="T96" fmla="*/ 688 w 690"/>
                <a:gd name="T97" fmla="*/ 896 h 903"/>
                <a:gd name="T98" fmla="*/ 689 w 690"/>
                <a:gd name="T99" fmla="*/ 893 h 903"/>
                <a:gd name="T100" fmla="*/ 690 w 690"/>
                <a:gd name="T101" fmla="*/ 891 h 903"/>
                <a:gd name="T102" fmla="*/ 690 w 690"/>
                <a:gd name="T103" fmla="*/ 888 h 903"/>
                <a:gd name="T104" fmla="*/ 690 w 690"/>
                <a:gd name="T105" fmla="*/ 256 h 903"/>
                <a:gd name="T106" fmla="*/ 689 w 690"/>
                <a:gd name="T107" fmla="*/ 251 h 903"/>
                <a:gd name="T108" fmla="*/ 686 w 690"/>
                <a:gd name="T109" fmla="*/ 24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0" h="903">
                  <a:moveTo>
                    <a:pt x="30" y="872"/>
                  </a:moveTo>
                  <a:lnTo>
                    <a:pt x="30" y="31"/>
                  </a:lnTo>
                  <a:lnTo>
                    <a:pt x="420" y="31"/>
                  </a:lnTo>
                  <a:lnTo>
                    <a:pt x="420" y="256"/>
                  </a:lnTo>
                  <a:lnTo>
                    <a:pt x="421" y="259"/>
                  </a:lnTo>
                  <a:lnTo>
                    <a:pt x="422" y="263"/>
                  </a:lnTo>
                  <a:lnTo>
                    <a:pt x="423" y="265"/>
                  </a:lnTo>
                  <a:lnTo>
                    <a:pt x="425" y="267"/>
                  </a:lnTo>
                  <a:lnTo>
                    <a:pt x="427" y="269"/>
                  </a:lnTo>
                  <a:lnTo>
                    <a:pt x="429" y="270"/>
                  </a:lnTo>
                  <a:lnTo>
                    <a:pt x="433" y="271"/>
                  </a:lnTo>
                  <a:lnTo>
                    <a:pt x="436" y="271"/>
                  </a:lnTo>
                  <a:lnTo>
                    <a:pt x="660" y="271"/>
                  </a:lnTo>
                  <a:lnTo>
                    <a:pt x="660" y="872"/>
                  </a:lnTo>
                  <a:lnTo>
                    <a:pt x="30" y="872"/>
                  </a:lnTo>
                  <a:close/>
                  <a:moveTo>
                    <a:pt x="451" y="54"/>
                  </a:moveTo>
                  <a:lnTo>
                    <a:pt x="639" y="241"/>
                  </a:lnTo>
                  <a:lnTo>
                    <a:pt x="451" y="241"/>
                  </a:lnTo>
                  <a:lnTo>
                    <a:pt x="451" y="54"/>
                  </a:lnTo>
                  <a:close/>
                  <a:moveTo>
                    <a:pt x="686" y="245"/>
                  </a:moveTo>
                  <a:lnTo>
                    <a:pt x="445" y="6"/>
                  </a:lnTo>
                  <a:lnTo>
                    <a:pt x="443" y="4"/>
                  </a:lnTo>
                  <a:lnTo>
                    <a:pt x="441" y="3"/>
                  </a:lnTo>
                  <a:lnTo>
                    <a:pt x="438" y="1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887"/>
                  </a:lnTo>
                  <a:lnTo>
                    <a:pt x="0" y="891"/>
                  </a:lnTo>
                  <a:lnTo>
                    <a:pt x="1" y="893"/>
                  </a:lnTo>
                  <a:lnTo>
                    <a:pt x="2" y="896"/>
                  </a:lnTo>
                  <a:lnTo>
                    <a:pt x="5" y="898"/>
                  </a:lnTo>
                  <a:lnTo>
                    <a:pt x="7" y="899"/>
                  </a:lnTo>
                  <a:lnTo>
                    <a:pt x="9" y="901"/>
                  </a:lnTo>
                  <a:lnTo>
                    <a:pt x="12" y="901"/>
                  </a:lnTo>
                  <a:lnTo>
                    <a:pt x="15" y="903"/>
                  </a:lnTo>
                  <a:lnTo>
                    <a:pt x="675" y="903"/>
                  </a:lnTo>
                  <a:lnTo>
                    <a:pt x="679" y="901"/>
                  </a:lnTo>
                  <a:lnTo>
                    <a:pt x="682" y="901"/>
                  </a:lnTo>
                  <a:lnTo>
                    <a:pt x="684" y="899"/>
                  </a:lnTo>
                  <a:lnTo>
                    <a:pt x="686" y="898"/>
                  </a:lnTo>
                  <a:lnTo>
                    <a:pt x="688" y="896"/>
                  </a:lnTo>
                  <a:lnTo>
                    <a:pt x="689" y="893"/>
                  </a:lnTo>
                  <a:lnTo>
                    <a:pt x="690" y="891"/>
                  </a:lnTo>
                  <a:lnTo>
                    <a:pt x="690" y="888"/>
                  </a:lnTo>
                  <a:lnTo>
                    <a:pt x="690" y="256"/>
                  </a:lnTo>
                  <a:lnTo>
                    <a:pt x="689" y="251"/>
                  </a:lnTo>
                  <a:lnTo>
                    <a:pt x="686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155">
              <a:extLst>
                <a:ext uri="{FF2B5EF4-FFF2-40B4-BE49-F238E27FC236}">
                  <a16:creationId xmlns:a16="http://schemas.microsoft.com/office/drawing/2014/main" id="{A8A0F9C5-8332-4B48-BCEB-D9A04F775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0138" y="885826"/>
              <a:ext cx="104775" cy="128588"/>
            </a:xfrm>
            <a:custGeom>
              <a:avLst/>
              <a:gdLst>
                <a:gd name="T0" fmla="*/ 30 w 330"/>
                <a:gd name="T1" fmla="*/ 365 h 408"/>
                <a:gd name="T2" fmla="*/ 30 w 330"/>
                <a:gd name="T3" fmla="*/ 41 h 408"/>
                <a:gd name="T4" fmla="*/ 286 w 330"/>
                <a:gd name="T5" fmla="*/ 204 h 408"/>
                <a:gd name="T6" fmla="*/ 30 w 330"/>
                <a:gd name="T7" fmla="*/ 365 h 408"/>
                <a:gd name="T8" fmla="*/ 322 w 330"/>
                <a:gd name="T9" fmla="*/ 192 h 408"/>
                <a:gd name="T10" fmla="*/ 24 w 330"/>
                <a:gd name="T11" fmla="*/ 3 h 408"/>
                <a:gd name="T12" fmla="*/ 19 w 330"/>
                <a:gd name="T13" fmla="*/ 0 h 408"/>
                <a:gd name="T14" fmla="*/ 15 w 330"/>
                <a:gd name="T15" fmla="*/ 0 h 408"/>
                <a:gd name="T16" fmla="*/ 12 w 330"/>
                <a:gd name="T17" fmla="*/ 0 h 408"/>
                <a:gd name="T18" fmla="*/ 7 w 330"/>
                <a:gd name="T19" fmla="*/ 0 h 408"/>
                <a:gd name="T20" fmla="*/ 4 w 330"/>
                <a:gd name="T21" fmla="*/ 4 h 408"/>
                <a:gd name="T22" fmla="*/ 2 w 330"/>
                <a:gd name="T23" fmla="*/ 7 h 408"/>
                <a:gd name="T24" fmla="*/ 1 w 330"/>
                <a:gd name="T25" fmla="*/ 10 h 408"/>
                <a:gd name="T26" fmla="*/ 0 w 330"/>
                <a:gd name="T27" fmla="*/ 14 h 408"/>
                <a:gd name="T28" fmla="*/ 0 w 330"/>
                <a:gd name="T29" fmla="*/ 393 h 408"/>
                <a:gd name="T30" fmla="*/ 1 w 330"/>
                <a:gd name="T31" fmla="*/ 397 h 408"/>
                <a:gd name="T32" fmla="*/ 2 w 330"/>
                <a:gd name="T33" fmla="*/ 401 h 408"/>
                <a:gd name="T34" fmla="*/ 4 w 330"/>
                <a:gd name="T35" fmla="*/ 404 h 408"/>
                <a:gd name="T36" fmla="*/ 7 w 330"/>
                <a:gd name="T37" fmla="*/ 406 h 408"/>
                <a:gd name="T38" fmla="*/ 12 w 330"/>
                <a:gd name="T39" fmla="*/ 408 h 408"/>
                <a:gd name="T40" fmla="*/ 15 w 330"/>
                <a:gd name="T41" fmla="*/ 408 h 408"/>
                <a:gd name="T42" fmla="*/ 19 w 330"/>
                <a:gd name="T43" fmla="*/ 408 h 408"/>
                <a:gd name="T44" fmla="*/ 24 w 330"/>
                <a:gd name="T45" fmla="*/ 406 h 408"/>
                <a:gd name="T46" fmla="*/ 322 w 330"/>
                <a:gd name="T47" fmla="*/ 217 h 408"/>
                <a:gd name="T48" fmla="*/ 325 w 330"/>
                <a:gd name="T49" fmla="*/ 214 h 408"/>
                <a:gd name="T50" fmla="*/ 327 w 330"/>
                <a:gd name="T51" fmla="*/ 211 h 408"/>
                <a:gd name="T52" fmla="*/ 328 w 330"/>
                <a:gd name="T53" fmla="*/ 208 h 408"/>
                <a:gd name="T54" fmla="*/ 330 w 330"/>
                <a:gd name="T55" fmla="*/ 204 h 408"/>
                <a:gd name="T56" fmla="*/ 328 w 330"/>
                <a:gd name="T57" fmla="*/ 201 h 408"/>
                <a:gd name="T58" fmla="*/ 327 w 330"/>
                <a:gd name="T59" fmla="*/ 197 h 408"/>
                <a:gd name="T60" fmla="*/ 325 w 330"/>
                <a:gd name="T61" fmla="*/ 194 h 408"/>
                <a:gd name="T62" fmla="*/ 322 w 330"/>
                <a:gd name="T63" fmla="*/ 19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408">
                  <a:moveTo>
                    <a:pt x="30" y="365"/>
                  </a:moveTo>
                  <a:lnTo>
                    <a:pt x="30" y="41"/>
                  </a:lnTo>
                  <a:lnTo>
                    <a:pt x="286" y="204"/>
                  </a:lnTo>
                  <a:lnTo>
                    <a:pt x="30" y="365"/>
                  </a:lnTo>
                  <a:close/>
                  <a:moveTo>
                    <a:pt x="322" y="192"/>
                  </a:moveTo>
                  <a:lnTo>
                    <a:pt x="24" y="3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393"/>
                  </a:lnTo>
                  <a:lnTo>
                    <a:pt x="1" y="397"/>
                  </a:lnTo>
                  <a:lnTo>
                    <a:pt x="2" y="401"/>
                  </a:lnTo>
                  <a:lnTo>
                    <a:pt x="4" y="404"/>
                  </a:lnTo>
                  <a:lnTo>
                    <a:pt x="7" y="406"/>
                  </a:lnTo>
                  <a:lnTo>
                    <a:pt x="12" y="408"/>
                  </a:lnTo>
                  <a:lnTo>
                    <a:pt x="15" y="408"/>
                  </a:lnTo>
                  <a:lnTo>
                    <a:pt x="19" y="408"/>
                  </a:lnTo>
                  <a:lnTo>
                    <a:pt x="24" y="406"/>
                  </a:lnTo>
                  <a:lnTo>
                    <a:pt x="322" y="217"/>
                  </a:lnTo>
                  <a:lnTo>
                    <a:pt x="325" y="214"/>
                  </a:lnTo>
                  <a:lnTo>
                    <a:pt x="327" y="211"/>
                  </a:lnTo>
                  <a:lnTo>
                    <a:pt x="328" y="208"/>
                  </a:lnTo>
                  <a:lnTo>
                    <a:pt x="330" y="204"/>
                  </a:lnTo>
                  <a:lnTo>
                    <a:pt x="328" y="201"/>
                  </a:lnTo>
                  <a:lnTo>
                    <a:pt x="327" y="197"/>
                  </a:lnTo>
                  <a:lnTo>
                    <a:pt x="325" y="194"/>
                  </a:lnTo>
                  <a:lnTo>
                    <a:pt x="32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1D8E57-B27B-4C49-84B4-F920F392411D}"/>
              </a:ext>
            </a:extLst>
          </p:cNvPr>
          <p:cNvGrpSpPr/>
          <p:nvPr/>
        </p:nvGrpSpPr>
        <p:grpSpPr>
          <a:xfrm>
            <a:off x="5609414" y="2764526"/>
            <a:ext cx="1096253" cy="991085"/>
            <a:chOff x="8167688" y="2505075"/>
            <a:chExt cx="287338" cy="285750"/>
          </a:xfrm>
          <a:solidFill>
            <a:schemeClr val="bg1">
              <a:lumMod val="95000"/>
            </a:schemeClr>
          </a:solidFill>
        </p:grpSpPr>
        <p:sp>
          <p:nvSpPr>
            <p:cNvPr id="23" name="Freeform 347">
              <a:extLst>
                <a:ext uri="{FF2B5EF4-FFF2-40B4-BE49-F238E27FC236}">
                  <a16:creationId xmlns:a16="http://schemas.microsoft.com/office/drawing/2014/main" id="{F4CE9888-FB63-4176-BF61-AF4DB4E48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900" y="2692400"/>
              <a:ext cx="76200" cy="58738"/>
            </a:xfrm>
            <a:custGeom>
              <a:avLst/>
              <a:gdLst>
                <a:gd name="T0" fmla="*/ 214 w 240"/>
                <a:gd name="T1" fmla="*/ 5 h 187"/>
                <a:gd name="T2" fmla="*/ 90 w 240"/>
                <a:gd name="T3" fmla="*/ 143 h 187"/>
                <a:gd name="T4" fmla="*/ 26 w 240"/>
                <a:gd name="T5" fmla="*/ 79 h 187"/>
                <a:gd name="T6" fmla="*/ 24 w 240"/>
                <a:gd name="T7" fmla="*/ 77 h 187"/>
                <a:gd name="T8" fmla="*/ 20 w 240"/>
                <a:gd name="T9" fmla="*/ 75 h 187"/>
                <a:gd name="T10" fmla="*/ 18 w 240"/>
                <a:gd name="T11" fmla="*/ 75 h 187"/>
                <a:gd name="T12" fmla="*/ 15 w 240"/>
                <a:gd name="T13" fmla="*/ 73 h 187"/>
                <a:gd name="T14" fmla="*/ 12 w 240"/>
                <a:gd name="T15" fmla="*/ 75 h 187"/>
                <a:gd name="T16" fmla="*/ 10 w 240"/>
                <a:gd name="T17" fmla="*/ 76 h 187"/>
                <a:gd name="T18" fmla="*/ 6 w 240"/>
                <a:gd name="T19" fmla="*/ 77 h 187"/>
                <a:gd name="T20" fmla="*/ 4 w 240"/>
                <a:gd name="T21" fmla="*/ 79 h 187"/>
                <a:gd name="T22" fmla="*/ 2 w 240"/>
                <a:gd name="T23" fmla="*/ 81 h 187"/>
                <a:gd name="T24" fmla="*/ 1 w 240"/>
                <a:gd name="T25" fmla="*/ 84 h 187"/>
                <a:gd name="T26" fmla="*/ 0 w 240"/>
                <a:gd name="T27" fmla="*/ 86 h 187"/>
                <a:gd name="T28" fmla="*/ 0 w 240"/>
                <a:gd name="T29" fmla="*/ 90 h 187"/>
                <a:gd name="T30" fmla="*/ 0 w 240"/>
                <a:gd name="T31" fmla="*/ 93 h 187"/>
                <a:gd name="T32" fmla="*/ 1 w 240"/>
                <a:gd name="T33" fmla="*/ 95 h 187"/>
                <a:gd name="T34" fmla="*/ 2 w 240"/>
                <a:gd name="T35" fmla="*/ 97 h 187"/>
                <a:gd name="T36" fmla="*/ 4 w 240"/>
                <a:gd name="T37" fmla="*/ 99 h 187"/>
                <a:gd name="T38" fmla="*/ 91 w 240"/>
                <a:gd name="T39" fmla="*/ 187 h 187"/>
                <a:gd name="T40" fmla="*/ 237 w 240"/>
                <a:gd name="T41" fmla="*/ 24 h 187"/>
                <a:gd name="T42" fmla="*/ 239 w 240"/>
                <a:gd name="T43" fmla="*/ 22 h 187"/>
                <a:gd name="T44" fmla="*/ 240 w 240"/>
                <a:gd name="T45" fmla="*/ 19 h 187"/>
                <a:gd name="T46" fmla="*/ 240 w 240"/>
                <a:gd name="T47" fmla="*/ 17 h 187"/>
                <a:gd name="T48" fmla="*/ 240 w 240"/>
                <a:gd name="T49" fmla="*/ 14 h 187"/>
                <a:gd name="T50" fmla="*/ 240 w 240"/>
                <a:gd name="T51" fmla="*/ 11 h 187"/>
                <a:gd name="T52" fmla="*/ 239 w 240"/>
                <a:gd name="T53" fmla="*/ 8 h 187"/>
                <a:gd name="T54" fmla="*/ 238 w 240"/>
                <a:gd name="T55" fmla="*/ 6 h 187"/>
                <a:gd name="T56" fmla="*/ 235 w 240"/>
                <a:gd name="T57" fmla="*/ 3 h 187"/>
                <a:gd name="T58" fmla="*/ 233 w 240"/>
                <a:gd name="T59" fmla="*/ 2 h 187"/>
                <a:gd name="T60" fmla="*/ 230 w 240"/>
                <a:gd name="T61" fmla="*/ 1 h 187"/>
                <a:gd name="T62" fmla="*/ 227 w 240"/>
                <a:gd name="T63" fmla="*/ 0 h 187"/>
                <a:gd name="T64" fmla="*/ 225 w 240"/>
                <a:gd name="T65" fmla="*/ 0 h 187"/>
                <a:gd name="T66" fmla="*/ 218 w 240"/>
                <a:gd name="T67" fmla="*/ 2 h 187"/>
                <a:gd name="T68" fmla="*/ 214 w 240"/>
                <a:gd name="T69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187">
                  <a:moveTo>
                    <a:pt x="214" y="5"/>
                  </a:moveTo>
                  <a:lnTo>
                    <a:pt x="90" y="143"/>
                  </a:lnTo>
                  <a:lnTo>
                    <a:pt x="26" y="79"/>
                  </a:lnTo>
                  <a:lnTo>
                    <a:pt x="24" y="77"/>
                  </a:lnTo>
                  <a:lnTo>
                    <a:pt x="20" y="75"/>
                  </a:lnTo>
                  <a:lnTo>
                    <a:pt x="18" y="75"/>
                  </a:lnTo>
                  <a:lnTo>
                    <a:pt x="15" y="73"/>
                  </a:lnTo>
                  <a:lnTo>
                    <a:pt x="12" y="75"/>
                  </a:lnTo>
                  <a:lnTo>
                    <a:pt x="10" y="76"/>
                  </a:lnTo>
                  <a:lnTo>
                    <a:pt x="6" y="77"/>
                  </a:lnTo>
                  <a:lnTo>
                    <a:pt x="4" y="79"/>
                  </a:lnTo>
                  <a:lnTo>
                    <a:pt x="2" y="81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5"/>
                  </a:lnTo>
                  <a:lnTo>
                    <a:pt x="2" y="97"/>
                  </a:lnTo>
                  <a:lnTo>
                    <a:pt x="4" y="99"/>
                  </a:lnTo>
                  <a:lnTo>
                    <a:pt x="91" y="187"/>
                  </a:lnTo>
                  <a:lnTo>
                    <a:pt x="237" y="24"/>
                  </a:lnTo>
                  <a:lnTo>
                    <a:pt x="239" y="22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8" y="6"/>
                  </a:lnTo>
                  <a:lnTo>
                    <a:pt x="235" y="3"/>
                  </a:lnTo>
                  <a:lnTo>
                    <a:pt x="233" y="2"/>
                  </a:lnTo>
                  <a:lnTo>
                    <a:pt x="230" y="1"/>
                  </a:lnTo>
                  <a:lnTo>
                    <a:pt x="227" y="0"/>
                  </a:lnTo>
                  <a:lnTo>
                    <a:pt x="225" y="0"/>
                  </a:lnTo>
                  <a:lnTo>
                    <a:pt x="218" y="2"/>
                  </a:lnTo>
                  <a:lnTo>
                    <a:pt x="2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348">
              <a:extLst>
                <a:ext uri="{FF2B5EF4-FFF2-40B4-BE49-F238E27FC236}">
                  <a16:creationId xmlns:a16="http://schemas.microsoft.com/office/drawing/2014/main" id="{3BA2026D-9E36-4CD6-A853-EC9D875104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0563" y="2647950"/>
              <a:ext cx="144463" cy="142875"/>
            </a:xfrm>
            <a:custGeom>
              <a:avLst/>
              <a:gdLst>
                <a:gd name="T0" fmla="*/ 185 w 451"/>
                <a:gd name="T1" fmla="*/ 416 h 450"/>
                <a:gd name="T2" fmla="*/ 132 w 451"/>
                <a:gd name="T3" fmla="*/ 397 h 450"/>
                <a:gd name="T4" fmla="*/ 87 w 451"/>
                <a:gd name="T5" fmla="*/ 364 h 450"/>
                <a:gd name="T6" fmla="*/ 54 w 451"/>
                <a:gd name="T7" fmla="*/ 319 h 450"/>
                <a:gd name="T8" fmla="*/ 33 w 451"/>
                <a:gd name="T9" fmla="*/ 264 h 450"/>
                <a:gd name="T10" fmla="*/ 31 w 451"/>
                <a:gd name="T11" fmla="*/ 205 h 450"/>
                <a:gd name="T12" fmla="*/ 45 w 451"/>
                <a:gd name="T13" fmla="*/ 150 h 450"/>
                <a:gd name="T14" fmla="*/ 74 w 451"/>
                <a:gd name="T15" fmla="*/ 101 h 450"/>
                <a:gd name="T16" fmla="*/ 116 w 451"/>
                <a:gd name="T17" fmla="*/ 63 h 450"/>
                <a:gd name="T18" fmla="*/ 167 w 451"/>
                <a:gd name="T19" fmla="*/ 38 h 450"/>
                <a:gd name="T20" fmla="*/ 225 w 451"/>
                <a:gd name="T21" fmla="*/ 30 h 450"/>
                <a:gd name="T22" fmla="*/ 283 w 451"/>
                <a:gd name="T23" fmla="*/ 38 h 450"/>
                <a:gd name="T24" fmla="*/ 334 w 451"/>
                <a:gd name="T25" fmla="*/ 63 h 450"/>
                <a:gd name="T26" fmla="*/ 376 w 451"/>
                <a:gd name="T27" fmla="*/ 101 h 450"/>
                <a:gd name="T28" fmla="*/ 405 w 451"/>
                <a:gd name="T29" fmla="*/ 150 h 450"/>
                <a:gd name="T30" fmla="*/ 420 w 451"/>
                <a:gd name="T31" fmla="*/ 205 h 450"/>
                <a:gd name="T32" fmla="*/ 416 w 451"/>
                <a:gd name="T33" fmla="*/ 264 h 450"/>
                <a:gd name="T34" fmla="*/ 397 w 451"/>
                <a:gd name="T35" fmla="*/ 319 h 450"/>
                <a:gd name="T36" fmla="*/ 363 w 451"/>
                <a:gd name="T37" fmla="*/ 364 h 450"/>
                <a:gd name="T38" fmla="*/ 318 w 451"/>
                <a:gd name="T39" fmla="*/ 397 h 450"/>
                <a:gd name="T40" fmla="*/ 264 w 451"/>
                <a:gd name="T41" fmla="*/ 416 h 450"/>
                <a:gd name="T42" fmla="*/ 225 w 451"/>
                <a:gd name="T43" fmla="*/ 0 h 450"/>
                <a:gd name="T44" fmla="*/ 191 w 451"/>
                <a:gd name="T45" fmla="*/ 2 h 450"/>
                <a:gd name="T46" fmla="*/ 159 w 451"/>
                <a:gd name="T47" fmla="*/ 10 h 450"/>
                <a:gd name="T48" fmla="*/ 118 w 451"/>
                <a:gd name="T49" fmla="*/ 28 h 450"/>
                <a:gd name="T50" fmla="*/ 65 w 451"/>
                <a:gd name="T51" fmla="*/ 66 h 450"/>
                <a:gd name="T52" fmla="*/ 27 w 451"/>
                <a:gd name="T53" fmla="*/ 118 h 450"/>
                <a:gd name="T54" fmla="*/ 10 w 451"/>
                <a:gd name="T55" fmla="*/ 158 h 450"/>
                <a:gd name="T56" fmla="*/ 2 w 451"/>
                <a:gd name="T57" fmla="*/ 191 h 450"/>
                <a:gd name="T58" fmla="*/ 0 w 451"/>
                <a:gd name="T59" fmla="*/ 224 h 450"/>
                <a:gd name="T60" fmla="*/ 2 w 451"/>
                <a:gd name="T61" fmla="*/ 260 h 450"/>
                <a:gd name="T62" fmla="*/ 10 w 451"/>
                <a:gd name="T63" fmla="*/ 292 h 450"/>
                <a:gd name="T64" fmla="*/ 27 w 451"/>
                <a:gd name="T65" fmla="*/ 333 h 450"/>
                <a:gd name="T66" fmla="*/ 65 w 451"/>
                <a:gd name="T67" fmla="*/ 384 h 450"/>
                <a:gd name="T68" fmla="*/ 118 w 451"/>
                <a:gd name="T69" fmla="*/ 423 h 450"/>
                <a:gd name="T70" fmla="*/ 159 w 451"/>
                <a:gd name="T71" fmla="*/ 441 h 450"/>
                <a:gd name="T72" fmla="*/ 191 w 451"/>
                <a:gd name="T73" fmla="*/ 448 h 450"/>
                <a:gd name="T74" fmla="*/ 225 w 451"/>
                <a:gd name="T75" fmla="*/ 450 h 450"/>
                <a:gd name="T76" fmla="*/ 259 w 451"/>
                <a:gd name="T77" fmla="*/ 448 h 450"/>
                <a:gd name="T78" fmla="*/ 292 w 451"/>
                <a:gd name="T79" fmla="*/ 441 h 450"/>
                <a:gd name="T80" fmla="*/ 332 w 451"/>
                <a:gd name="T81" fmla="*/ 423 h 450"/>
                <a:gd name="T82" fmla="*/ 384 w 451"/>
                <a:gd name="T83" fmla="*/ 384 h 450"/>
                <a:gd name="T84" fmla="*/ 423 w 451"/>
                <a:gd name="T85" fmla="*/ 333 h 450"/>
                <a:gd name="T86" fmla="*/ 440 w 451"/>
                <a:gd name="T87" fmla="*/ 292 h 450"/>
                <a:gd name="T88" fmla="*/ 447 w 451"/>
                <a:gd name="T89" fmla="*/ 260 h 450"/>
                <a:gd name="T90" fmla="*/ 451 w 451"/>
                <a:gd name="T91" fmla="*/ 224 h 450"/>
                <a:gd name="T92" fmla="*/ 447 w 451"/>
                <a:gd name="T93" fmla="*/ 191 h 450"/>
                <a:gd name="T94" fmla="*/ 440 w 451"/>
                <a:gd name="T95" fmla="*/ 158 h 450"/>
                <a:gd name="T96" fmla="*/ 423 w 451"/>
                <a:gd name="T97" fmla="*/ 118 h 450"/>
                <a:gd name="T98" fmla="*/ 384 w 451"/>
                <a:gd name="T99" fmla="*/ 66 h 450"/>
                <a:gd name="T100" fmla="*/ 332 w 451"/>
                <a:gd name="T101" fmla="*/ 28 h 450"/>
                <a:gd name="T102" fmla="*/ 292 w 451"/>
                <a:gd name="T103" fmla="*/ 10 h 450"/>
                <a:gd name="T104" fmla="*/ 259 w 451"/>
                <a:gd name="T105" fmla="*/ 2 h 450"/>
                <a:gd name="T106" fmla="*/ 225 w 451"/>
                <a:gd name="T107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1" h="450">
                  <a:moveTo>
                    <a:pt x="225" y="420"/>
                  </a:moveTo>
                  <a:lnTo>
                    <a:pt x="206" y="419"/>
                  </a:lnTo>
                  <a:lnTo>
                    <a:pt x="185" y="416"/>
                  </a:lnTo>
                  <a:lnTo>
                    <a:pt x="167" y="412"/>
                  </a:lnTo>
                  <a:lnTo>
                    <a:pt x="149" y="405"/>
                  </a:lnTo>
                  <a:lnTo>
                    <a:pt x="132" y="397"/>
                  </a:lnTo>
                  <a:lnTo>
                    <a:pt x="116" y="387"/>
                  </a:lnTo>
                  <a:lnTo>
                    <a:pt x="101" y="375"/>
                  </a:lnTo>
                  <a:lnTo>
                    <a:pt x="87" y="364"/>
                  </a:lnTo>
                  <a:lnTo>
                    <a:pt x="74" y="350"/>
                  </a:lnTo>
                  <a:lnTo>
                    <a:pt x="63" y="335"/>
                  </a:lnTo>
                  <a:lnTo>
                    <a:pt x="54" y="319"/>
                  </a:lnTo>
                  <a:lnTo>
                    <a:pt x="45" y="301"/>
                  </a:lnTo>
                  <a:lnTo>
                    <a:pt x="39" y="283"/>
                  </a:lnTo>
                  <a:lnTo>
                    <a:pt x="33" y="264"/>
                  </a:lnTo>
                  <a:lnTo>
                    <a:pt x="31" y="245"/>
                  </a:lnTo>
                  <a:lnTo>
                    <a:pt x="30" y="224"/>
                  </a:lnTo>
                  <a:lnTo>
                    <a:pt x="31" y="205"/>
                  </a:lnTo>
                  <a:lnTo>
                    <a:pt x="33" y="186"/>
                  </a:lnTo>
                  <a:lnTo>
                    <a:pt x="39" y="168"/>
                  </a:lnTo>
                  <a:lnTo>
                    <a:pt x="45" y="150"/>
                  </a:lnTo>
                  <a:lnTo>
                    <a:pt x="54" y="132"/>
                  </a:lnTo>
                  <a:lnTo>
                    <a:pt x="63" y="116"/>
                  </a:lnTo>
                  <a:lnTo>
                    <a:pt x="74" y="101"/>
                  </a:lnTo>
                  <a:lnTo>
                    <a:pt x="87" y="87"/>
                  </a:lnTo>
                  <a:lnTo>
                    <a:pt x="101" y="75"/>
                  </a:lnTo>
                  <a:lnTo>
                    <a:pt x="116" y="63"/>
                  </a:lnTo>
                  <a:lnTo>
                    <a:pt x="132" y="53"/>
                  </a:lnTo>
                  <a:lnTo>
                    <a:pt x="149" y="46"/>
                  </a:lnTo>
                  <a:lnTo>
                    <a:pt x="167" y="38"/>
                  </a:lnTo>
                  <a:lnTo>
                    <a:pt x="185" y="34"/>
                  </a:lnTo>
                  <a:lnTo>
                    <a:pt x="206" y="31"/>
                  </a:lnTo>
                  <a:lnTo>
                    <a:pt x="225" y="30"/>
                  </a:lnTo>
                  <a:lnTo>
                    <a:pt x="245" y="31"/>
                  </a:lnTo>
                  <a:lnTo>
                    <a:pt x="264" y="34"/>
                  </a:lnTo>
                  <a:lnTo>
                    <a:pt x="283" y="38"/>
                  </a:lnTo>
                  <a:lnTo>
                    <a:pt x="301" y="46"/>
                  </a:lnTo>
                  <a:lnTo>
                    <a:pt x="318" y="53"/>
                  </a:lnTo>
                  <a:lnTo>
                    <a:pt x="334" y="63"/>
                  </a:lnTo>
                  <a:lnTo>
                    <a:pt x="349" y="75"/>
                  </a:lnTo>
                  <a:lnTo>
                    <a:pt x="363" y="87"/>
                  </a:lnTo>
                  <a:lnTo>
                    <a:pt x="376" y="101"/>
                  </a:lnTo>
                  <a:lnTo>
                    <a:pt x="386" y="116"/>
                  </a:lnTo>
                  <a:lnTo>
                    <a:pt x="397" y="132"/>
                  </a:lnTo>
                  <a:lnTo>
                    <a:pt x="405" y="150"/>
                  </a:lnTo>
                  <a:lnTo>
                    <a:pt x="411" y="168"/>
                  </a:lnTo>
                  <a:lnTo>
                    <a:pt x="416" y="186"/>
                  </a:lnTo>
                  <a:lnTo>
                    <a:pt x="420" y="205"/>
                  </a:lnTo>
                  <a:lnTo>
                    <a:pt x="421" y="224"/>
                  </a:lnTo>
                  <a:lnTo>
                    <a:pt x="420" y="245"/>
                  </a:lnTo>
                  <a:lnTo>
                    <a:pt x="416" y="264"/>
                  </a:lnTo>
                  <a:lnTo>
                    <a:pt x="411" y="283"/>
                  </a:lnTo>
                  <a:lnTo>
                    <a:pt x="405" y="301"/>
                  </a:lnTo>
                  <a:lnTo>
                    <a:pt x="397" y="319"/>
                  </a:lnTo>
                  <a:lnTo>
                    <a:pt x="386" y="335"/>
                  </a:lnTo>
                  <a:lnTo>
                    <a:pt x="376" y="350"/>
                  </a:lnTo>
                  <a:lnTo>
                    <a:pt x="363" y="364"/>
                  </a:lnTo>
                  <a:lnTo>
                    <a:pt x="349" y="375"/>
                  </a:lnTo>
                  <a:lnTo>
                    <a:pt x="334" y="387"/>
                  </a:lnTo>
                  <a:lnTo>
                    <a:pt x="318" y="397"/>
                  </a:lnTo>
                  <a:lnTo>
                    <a:pt x="301" y="405"/>
                  </a:lnTo>
                  <a:lnTo>
                    <a:pt x="283" y="412"/>
                  </a:lnTo>
                  <a:lnTo>
                    <a:pt x="264" y="416"/>
                  </a:lnTo>
                  <a:lnTo>
                    <a:pt x="245" y="419"/>
                  </a:lnTo>
                  <a:lnTo>
                    <a:pt x="225" y="420"/>
                  </a:lnTo>
                  <a:close/>
                  <a:moveTo>
                    <a:pt x="225" y="0"/>
                  </a:moveTo>
                  <a:lnTo>
                    <a:pt x="213" y="0"/>
                  </a:lnTo>
                  <a:lnTo>
                    <a:pt x="202" y="1"/>
                  </a:lnTo>
                  <a:lnTo>
                    <a:pt x="191" y="2"/>
                  </a:lnTo>
                  <a:lnTo>
                    <a:pt x="180" y="4"/>
                  </a:lnTo>
                  <a:lnTo>
                    <a:pt x="169" y="7"/>
                  </a:lnTo>
                  <a:lnTo>
                    <a:pt x="159" y="10"/>
                  </a:lnTo>
                  <a:lnTo>
                    <a:pt x="148" y="14"/>
                  </a:lnTo>
                  <a:lnTo>
                    <a:pt x="137" y="18"/>
                  </a:lnTo>
                  <a:lnTo>
                    <a:pt x="118" y="28"/>
                  </a:lnTo>
                  <a:lnTo>
                    <a:pt x="100" y="38"/>
                  </a:lnTo>
                  <a:lnTo>
                    <a:pt x="82" y="51"/>
                  </a:lnTo>
                  <a:lnTo>
                    <a:pt x="65" y="66"/>
                  </a:lnTo>
                  <a:lnTo>
                    <a:pt x="52" y="82"/>
                  </a:lnTo>
                  <a:lnTo>
                    <a:pt x="39" y="99"/>
                  </a:lnTo>
                  <a:lnTo>
                    <a:pt x="27" y="118"/>
                  </a:lnTo>
                  <a:lnTo>
                    <a:pt x="17" y="138"/>
                  </a:lnTo>
                  <a:lnTo>
                    <a:pt x="13" y="148"/>
                  </a:lnTo>
                  <a:lnTo>
                    <a:pt x="10" y="158"/>
                  </a:lnTo>
                  <a:lnTo>
                    <a:pt x="7" y="169"/>
                  </a:lnTo>
                  <a:lnTo>
                    <a:pt x="4" y="179"/>
                  </a:lnTo>
                  <a:lnTo>
                    <a:pt x="2" y="191"/>
                  </a:lnTo>
                  <a:lnTo>
                    <a:pt x="1" y="202"/>
                  </a:lnTo>
                  <a:lnTo>
                    <a:pt x="0" y="214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1" y="248"/>
                  </a:lnTo>
                  <a:lnTo>
                    <a:pt x="2" y="260"/>
                  </a:lnTo>
                  <a:lnTo>
                    <a:pt x="4" y="270"/>
                  </a:lnTo>
                  <a:lnTo>
                    <a:pt x="7" y="281"/>
                  </a:lnTo>
                  <a:lnTo>
                    <a:pt x="10" y="292"/>
                  </a:lnTo>
                  <a:lnTo>
                    <a:pt x="13" y="303"/>
                  </a:lnTo>
                  <a:lnTo>
                    <a:pt x="17" y="313"/>
                  </a:lnTo>
                  <a:lnTo>
                    <a:pt x="27" y="333"/>
                  </a:lnTo>
                  <a:lnTo>
                    <a:pt x="39" y="351"/>
                  </a:lnTo>
                  <a:lnTo>
                    <a:pt x="52" y="368"/>
                  </a:lnTo>
                  <a:lnTo>
                    <a:pt x="65" y="384"/>
                  </a:lnTo>
                  <a:lnTo>
                    <a:pt x="82" y="399"/>
                  </a:lnTo>
                  <a:lnTo>
                    <a:pt x="100" y="412"/>
                  </a:lnTo>
                  <a:lnTo>
                    <a:pt x="118" y="423"/>
                  </a:lnTo>
                  <a:lnTo>
                    <a:pt x="137" y="432"/>
                  </a:lnTo>
                  <a:lnTo>
                    <a:pt x="148" y="436"/>
                  </a:lnTo>
                  <a:lnTo>
                    <a:pt x="159" y="441"/>
                  </a:lnTo>
                  <a:lnTo>
                    <a:pt x="169" y="443"/>
                  </a:lnTo>
                  <a:lnTo>
                    <a:pt x="180" y="446"/>
                  </a:lnTo>
                  <a:lnTo>
                    <a:pt x="191" y="448"/>
                  </a:lnTo>
                  <a:lnTo>
                    <a:pt x="202" y="449"/>
                  </a:lnTo>
                  <a:lnTo>
                    <a:pt x="213" y="450"/>
                  </a:lnTo>
                  <a:lnTo>
                    <a:pt x="225" y="450"/>
                  </a:ln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1" y="446"/>
                  </a:lnTo>
                  <a:lnTo>
                    <a:pt x="282" y="443"/>
                  </a:lnTo>
                  <a:lnTo>
                    <a:pt x="292" y="441"/>
                  </a:lnTo>
                  <a:lnTo>
                    <a:pt x="303" y="436"/>
                  </a:lnTo>
                  <a:lnTo>
                    <a:pt x="313" y="432"/>
                  </a:lnTo>
                  <a:lnTo>
                    <a:pt x="332" y="423"/>
                  </a:lnTo>
                  <a:lnTo>
                    <a:pt x="351" y="412"/>
                  </a:lnTo>
                  <a:lnTo>
                    <a:pt x="368" y="399"/>
                  </a:lnTo>
                  <a:lnTo>
                    <a:pt x="384" y="384"/>
                  </a:lnTo>
                  <a:lnTo>
                    <a:pt x="399" y="368"/>
                  </a:lnTo>
                  <a:lnTo>
                    <a:pt x="412" y="351"/>
                  </a:lnTo>
                  <a:lnTo>
                    <a:pt x="423" y="333"/>
                  </a:lnTo>
                  <a:lnTo>
                    <a:pt x="432" y="313"/>
                  </a:lnTo>
                  <a:lnTo>
                    <a:pt x="437" y="303"/>
                  </a:lnTo>
                  <a:lnTo>
                    <a:pt x="440" y="292"/>
                  </a:lnTo>
                  <a:lnTo>
                    <a:pt x="443" y="281"/>
                  </a:lnTo>
                  <a:lnTo>
                    <a:pt x="445" y="270"/>
                  </a:lnTo>
                  <a:lnTo>
                    <a:pt x="447" y="260"/>
                  </a:lnTo>
                  <a:lnTo>
                    <a:pt x="450" y="248"/>
                  </a:lnTo>
                  <a:lnTo>
                    <a:pt x="450" y="236"/>
                  </a:lnTo>
                  <a:lnTo>
                    <a:pt x="451" y="224"/>
                  </a:lnTo>
                  <a:lnTo>
                    <a:pt x="450" y="214"/>
                  </a:lnTo>
                  <a:lnTo>
                    <a:pt x="450" y="202"/>
                  </a:lnTo>
                  <a:lnTo>
                    <a:pt x="447" y="191"/>
                  </a:lnTo>
                  <a:lnTo>
                    <a:pt x="445" y="179"/>
                  </a:lnTo>
                  <a:lnTo>
                    <a:pt x="443" y="169"/>
                  </a:lnTo>
                  <a:lnTo>
                    <a:pt x="440" y="158"/>
                  </a:lnTo>
                  <a:lnTo>
                    <a:pt x="437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2" y="99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1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3" y="18"/>
                  </a:lnTo>
                  <a:lnTo>
                    <a:pt x="303" y="14"/>
                  </a:lnTo>
                  <a:lnTo>
                    <a:pt x="292" y="10"/>
                  </a:lnTo>
                  <a:lnTo>
                    <a:pt x="282" y="7"/>
                  </a:lnTo>
                  <a:lnTo>
                    <a:pt x="271" y="4"/>
                  </a:lnTo>
                  <a:lnTo>
                    <a:pt x="259" y="2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349">
              <a:extLst>
                <a:ext uri="{FF2B5EF4-FFF2-40B4-BE49-F238E27FC236}">
                  <a16:creationId xmlns:a16="http://schemas.microsoft.com/office/drawing/2014/main" id="{A1A3D690-9740-4770-BFEC-F284E7117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688" y="2505075"/>
              <a:ext cx="200025" cy="257175"/>
            </a:xfrm>
            <a:custGeom>
              <a:avLst/>
              <a:gdLst>
                <a:gd name="T0" fmla="*/ 250 w 630"/>
                <a:gd name="T1" fmla="*/ 88 h 811"/>
                <a:gd name="T2" fmla="*/ 257 w 630"/>
                <a:gd name="T3" fmla="*/ 75 h 811"/>
                <a:gd name="T4" fmla="*/ 263 w 630"/>
                <a:gd name="T5" fmla="*/ 52 h 811"/>
                <a:gd name="T6" fmla="*/ 291 w 630"/>
                <a:gd name="T7" fmla="*/ 33 h 811"/>
                <a:gd name="T8" fmla="*/ 354 w 630"/>
                <a:gd name="T9" fmla="*/ 37 h 811"/>
                <a:gd name="T10" fmla="*/ 374 w 630"/>
                <a:gd name="T11" fmla="*/ 56 h 811"/>
                <a:gd name="T12" fmla="*/ 378 w 630"/>
                <a:gd name="T13" fmla="*/ 78 h 811"/>
                <a:gd name="T14" fmla="*/ 387 w 630"/>
                <a:gd name="T15" fmla="*/ 89 h 811"/>
                <a:gd name="T16" fmla="*/ 179 w 630"/>
                <a:gd name="T17" fmla="*/ 240 h 811"/>
                <a:gd name="T18" fmla="*/ 53 w 630"/>
                <a:gd name="T19" fmla="*/ 779 h 811"/>
                <a:gd name="T20" fmla="*/ 30 w 630"/>
                <a:gd name="T21" fmla="*/ 748 h 811"/>
                <a:gd name="T22" fmla="*/ 75 w 630"/>
                <a:gd name="T23" fmla="*/ 180 h 811"/>
                <a:gd name="T24" fmla="*/ 62 w 630"/>
                <a:gd name="T25" fmla="*/ 187 h 811"/>
                <a:gd name="T26" fmla="*/ 60 w 630"/>
                <a:gd name="T27" fmla="*/ 740 h 811"/>
                <a:gd name="T28" fmla="*/ 68 w 630"/>
                <a:gd name="T29" fmla="*/ 750 h 811"/>
                <a:gd name="T30" fmla="*/ 361 w 630"/>
                <a:gd name="T31" fmla="*/ 750 h 811"/>
                <a:gd name="T32" fmla="*/ 370 w 630"/>
                <a:gd name="T33" fmla="*/ 740 h 811"/>
                <a:gd name="T34" fmla="*/ 366 w 630"/>
                <a:gd name="T35" fmla="*/ 726 h 811"/>
                <a:gd name="T36" fmla="*/ 90 w 630"/>
                <a:gd name="T37" fmla="*/ 721 h 811"/>
                <a:gd name="T38" fmla="*/ 151 w 630"/>
                <a:gd name="T39" fmla="*/ 261 h 811"/>
                <a:gd name="T40" fmla="*/ 161 w 630"/>
                <a:gd name="T41" fmla="*/ 270 h 811"/>
                <a:gd name="T42" fmla="*/ 474 w 630"/>
                <a:gd name="T43" fmla="*/ 268 h 811"/>
                <a:gd name="T44" fmla="*/ 480 w 630"/>
                <a:gd name="T45" fmla="*/ 256 h 811"/>
                <a:gd name="T46" fmla="*/ 541 w 630"/>
                <a:gd name="T47" fmla="*/ 366 h 811"/>
                <a:gd name="T48" fmla="*/ 552 w 630"/>
                <a:gd name="T49" fmla="*/ 376 h 811"/>
                <a:gd name="T50" fmla="*/ 566 w 630"/>
                <a:gd name="T51" fmla="*/ 371 h 811"/>
                <a:gd name="T52" fmla="*/ 570 w 630"/>
                <a:gd name="T53" fmla="*/ 195 h 811"/>
                <a:gd name="T54" fmla="*/ 564 w 630"/>
                <a:gd name="T55" fmla="*/ 183 h 811"/>
                <a:gd name="T56" fmla="*/ 480 w 630"/>
                <a:gd name="T57" fmla="*/ 150 h 811"/>
                <a:gd name="T58" fmla="*/ 602 w 630"/>
                <a:gd name="T59" fmla="*/ 365 h 811"/>
                <a:gd name="T60" fmla="*/ 615 w 630"/>
                <a:gd name="T61" fmla="*/ 371 h 811"/>
                <a:gd name="T62" fmla="*/ 628 w 630"/>
                <a:gd name="T63" fmla="*/ 365 h 811"/>
                <a:gd name="T64" fmla="*/ 630 w 630"/>
                <a:gd name="T65" fmla="*/ 133 h 811"/>
                <a:gd name="T66" fmla="*/ 621 w 630"/>
                <a:gd name="T67" fmla="*/ 121 h 811"/>
                <a:gd name="T68" fmla="*/ 479 w 630"/>
                <a:gd name="T69" fmla="*/ 72 h 811"/>
                <a:gd name="T70" fmla="*/ 471 w 630"/>
                <a:gd name="T71" fmla="*/ 61 h 811"/>
                <a:gd name="T72" fmla="*/ 400 w 630"/>
                <a:gd name="T73" fmla="*/ 41 h 811"/>
                <a:gd name="T74" fmla="*/ 380 w 630"/>
                <a:gd name="T75" fmla="*/ 17 h 811"/>
                <a:gd name="T76" fmla="*/ 340 w 630"/>
                <a:gd name="T77" fmla="*/ 1 h 811"/>
                <a:gd name="T78" fmla="*/ 284 w 630"/>
                <a:gd name="T79" fmla="*/ 3 h 811"/>
                <a:gd name="T80" fmla="*/ 249 w 630"/>
                <a:gd name="T81" fmla="*/ 22 h 811"/>
                <a:gd name="T82" fmla="*/ 231 w 630"/>
                <a:gd name="T83" fmla="*/ 52 h 811"/>
                <a:gd name="T84" fmla="*/ 156 w 630"/>
                <a:gd name="T85" fmla="*/ 63 h 811"/>
                <a:gd name="T86" fmla="*/ 150 w 630"/>
                <a:gd name="T87" fmla="*/ 75 h 811"/>
                <a:gd name="T88" fmla="*/ 6 w 630"/>
                <a:gd name="T89" fmla="*/ 123 h 811"/>
                <a:gd name="T90" fmla="*/ 0 w 630"/>
                <a:gd name="T91" fmla="*/ 135 h 811"/>
                <a:gd name="T92" fmla="*/ 4 w 630"/>
                <a:gd name="T93" fmla="*/ 770 h 811"/>
                <a:gd name="T94" fmla="*/ 23 w 630"/>
                <a:gd name="T95" fmla="*/ 797 h 811"/>
                <a:gd name="T96" fmla="*/ 56 w 630"/>
                <a:gd name="T97" fmla="*/ 810 h 811"/>
                <a:gd name="T98" fmla="*/ 380 w 630"/>
                <a:gd name="T99" fmla="*/ 810 h 811"/>
                <a:gd name="T100" fmla="*/ 389 w 630"/>
                <a:gd name="T101" fmla="*/ 800 h 811"/>
                <a:gd name="T102" fmla="*/ 385 w 630"/>
                <a:gd name="T103" fmla="*/ 786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0" h="811">
                  <a:moveTo>
                    <a:pt x="179" y="90"/>
                  </a:moveTo>
                  <a:lnTo>
                    <a:pt x="242" y="90"/>
                  </a:lnTo>
                  <a:lnTo>
                    <a:pt x="245" y="90"/>
                  </a:lnTo>
                  <a:lnTo>
                    <a:pt x="247" y="89"/>
                  </a:lnTo>
                  <a:lnTo>
                    <a:pt x="250" y="88"/>
                  </a:lnTo>
                  <a:lnTo>
                    <a:pt x="252" y="86"/>
                  </a:lnTo>
                  <a:lnTo>
                    <a:pt x="254" y="84"/>
                  </a:lnTo>
                  <a:lnTo>
                    <a:pt x="255" y="81"/>
                  </a:lnTo>
                  <a:lnTo>
                    <a:pt x="257" y="78"/>
                  </a:lnTo>
                  <a:lnTo>
                    <a:pt x="257" y="75"/>
                  </a:lnTo>
                  <a:lnTo>
                    <a:pt x="257" y="70"/>
                  </a:lnTo>
                  <a:lnTo>
                    <a:pt x="258" y="64"/>
                  </a:lnTo>
                  <a:lnTo>
                    <a:pt x="259" y="60"/>
                  </a:lnTo>
                  <a:lnTo>
                    <a:pt x="261" y="56"/>
                  </a:lnTo>
                  <a:lnTo>
                    <a:pt x="263" y="52"/>
                  </a:lnTo>
                  <a:lnTo>
                    <a:pt x="265" y="47"/>
                  </a:lnTo>
                  <a:lnTo>
                    <a:pt x="268" y="44"/>
                  </a:lnTo>
                  <a:lnTo>
                    <a:pt x="271" y="42"/>
                  </a:lnTo>
                  <a:lnTo>
                    <a:pt x="280" y="37"/>
                  </a:lnTo>
                  <a:lnTo>
                    <a:pt x="291" y="33"/>
                  </a:lnTo>
                  <a:lnTo>
                    <a:pt x="304" y="31"/>
                  </a:lnTo>
                  <a:lnTo>
                    <a:pt x="318" y="30"/>
                  </a:lnTo>
                  <a:lnTo>
                    <a:pt x="331" y="31"/>
                  </a:lnTo>
                  <a:lnTo>
                    <a:pt x="344" y="33"/>
                  </a:lnTo>
                  <a:lnTo>
                    <a:pt x="354" y="37"/>
                  </a:lnTo>
                  <a:lnTo>
                    <a:pt x="362" y="42"/>
                  </a:lnTo>
                  <a:lnTo>
                    <a:pt x="367" y="44"/>
                  </a:lnTo>
                  <a:lnTo>
                    <a:pt x="370" y="47"/>
                  </a:lnTo>
                  <a:lnTo>
                    <a:pt x="372" y="52"/>
                  </a:lnTo>
                  <a:lnTo>
                    <a:pt x="374" y="56"/>
                  </a:lnTo>
                  <a:lnTo>
                    <a:pt x="376" y="60"/>
                  </a:lnTo>
                  <a:lnTo>
                    <a:pt x="377" y="64"/>
                  </a:lnTo>
                  <a:lnTo>
                    <a:pt x="377" y="70"/>
                  </a:lnTo>
                  <a:lnTo>
                    <a:pt x="378" y="75"/>
                  </a:lnTo>
                  <a:lnTo>
                    <a:pt x="378" y="78"/>
                  </a:lnTo>
                  <a:lnTo>
                    <a:pt x="380" y="81"/>
                  </a:lnTo>
                  <a:lnTo>
                    <a:pt x="381" y="84"/>
                  </a:lnTo>
                  <a:lnTo>
                    <a:pt x="383" y="86"/>
                  </a:lnTo>
                  <a:lnTo>
                    <a:pt x="385" y="88"/>
                  </a:lnTo>
                  <a:lnTo>
                    <a:pt x="387" y="89"/>
                  </a:lnTo>
                  <a:lnTo>
                    <a:pt x="390" y="90"/>
                  </a:lnTo>
                  <a:lnTo>
                    <a:pt x="393" y="90"/>
                  </a:lnTo>
                  <a:lnTo>
                    <a:pt x="450" y="90"/>
                  </a:lnTo>
                  <a:lnTo>
                    <a:pt x="450" y="240"/>
                  </a:lnTo>
                  <a:lnTo>
                    <a:pt x="179" y="240"/>
                  </a:lnTo>
                  <a:lnTo>
                    <a:pt x="179" y="90"/>
                  </a:lnTo>
                  <a:close/>
                  <a:moveTo>
                    <a:pt x="374" y="781"/>
                  </a:moveTo>
                  <a:lnTo>
                    <a:pt x="75" y="781"/>
                  </a:lnTo>
                  <a:lnTo>
                    <a:pt x="63" y="780"/>
                  </a:lnTo>
                  <a:lnTo>
                    <a:pt x="53" y="779"/>
                  </a:lnTo>
                  <a:lnTo>
                    <a:pt x="46" y="776"/>
                  </a:lnTo>
                  <a:lnTo>
                    <a:pt x="39" y="772"/>
                  </a:lnTo>
                  <a:lnTo>
                    <a:pt x="35" y="765"/>
                  </a:lnTo>
                  <a:lnTo>
                    <a:pt x="32" y="758"/>
                  </a:lnTo>
                  <a:lnTo>
                    <a:pt x="30" y="748"/>
                  </a:lnTo>
                  <a:lnTo>
                    <a:pt x="30" y="736"/>
                  </a:lnTo>
                  <a:lnTo>
                    <a:pt x="30" y="150"/>
                  </a:lnTo>
                  <a:lnTo>
                    <a:pt x="150" y="150"/>
                  </a:lnTo>
                  <a:lnTo>
                    <a:pt x="150" y="180"/>
                  </a:lnTo>
                  <a:lnTo>
                    <a:pt x="75" y="180"/>
                  </a:lnTo>
                  <a:lnTo>
                    <a:pt x="71" y="181"/>
                  </a:lnTo>
                  <a:lnTo>
                    <a:pt x="68" y="182"/>
                  </a:lnTo>
                  <a:lnTo>
                    <a:pt x="66" y="183"/>
                  </a:lnTo>
                  <a:lnTo>
                    <a:pt x="64" y="185"/>
                  </a:lnTo>
                  <a:lnTo>
                    <a:pt x="62" y="187"/>
                  </a:lnTo>
                  <a:lnTo>
                    <a:pt x="61" y="190"/>
                  </a:lnTo>
                  <a:lnTo>
                    <a:pt x="60" y="193"/>
                  </a:lnTo>
                  <a:lnTo>
                    <a:pt x="60" y="195"/>
                  </a:lnTo>
                  <a:lnTo>
                    <a:pt x="60" y="736"/>
                  </a:lnTo>
                  <a:lnTo>
                    <a:pt x="60" y="740"/>
                  </a:lnTo>
                  <a:lnTo>
                    <a:pt x="61" y="742"/>
                  </a:lnTo>
                  <a:lnTo>
                    <a:pt x="62" y="745"/>
                  </a:lnTo>
                  <a:lnTo>
                    <a:pt x="64" y="747"/>
                  </a:lnTo>
                  <a:lnTo>
                    <a:pt x="66" y="748"/>
                  </a:lnTo>
                  <a:lnTo>
                    <a:pt x="68" y="750"/>
                  </a:lnTo>
                  <a:lnTo>
                    <a:pt x="71" y="750"/>
                  </a:lnTo>
                  <a:lnTo>
                    <a:pt x="75" y="751"/>
                  </a:lnTo>
                  <a:lnTo>
                    <a:pt x="355" y="751"/>
                  </a:lnTo>
                  <a:lnTo>
                    <a:pt x="358" y="750"/>
                  </a:lnTo>
                  <a:lnTo>
                    <a:pt x="361" y="750"/>
                  </a:lnTo>
                  <a:lnTo>
                    <a:pt x="364" y="748"/>
                  </a:lnTo>
                  <a:lnTo>
                    <a:pt x="366" y="747"/>
                  </a:lnTo>
                  <a:lnTo>
                    <a:pt x="368" y="745"/>
                  </a:lnTo>
                  <a:lnTo>
                    <a:pt x="369" y="742"/>
                  </a:lnTo>
                  <a:lnTo>
                    <a:pt x="370" y="740"/>
                  </a:lnTo>
                  <a:lnTo>
                    <a:pt x="370" y="736"/>
                  </a:lnTo>
                  <a:lnTo>
                    <a:pt x="370" y="733"/>
                  </a:lnTo>
                  <a:lnTo>
                    <a:pt x="369" y="730"/>
                  </a:lnTo>
                  <a:lnTo>
                    <a:pt x="368" y="728"/>
                  </a:lnTo>
                  <a:lnTo>
                    <a:pt x="366" y="726"/>
                  </a:lnTo>
                  <a:lnTo>
                    <a:pt x="364" y="724"/>
                  </a:lnTo>
                  <a:lnTo>
                    <a:pt x="361" y="723"/>
                  </a:lnTo>
                  <a:lnTo>
                    <a:pt x="358" y="721"/>
                  </a:lnTo>
                  <a:lnTo>
                    <a:pt x="355" y="721"/>
                  </a:lnTo>
                  <a:lnTo>
                    <a:pt x="90" y="721"/>
                  </a:lnTo>
                  <a:lnTo>
                    <a:pt x="90" y="210"/>
                  </a:lnTo>
                  <a:lnTo>
                    <a:pt x="150" y="210"/>
                  </a:lnTo>
                  <a:lnTo>
                    <a:pt x="150" y="256"/>
                  </a:lnTo>
                  <a:lnTo>
                    <a:pt x="150" y="259"/>
                  </a:lnTo>
                  <a:lnTo>
                    <a:pt x="151" y="261"/>
                  </a:lnTo>
                  <a:lnTo>
                    <a:pt x="152" y="264"/>
                  </a:lnTo>
                  <a:lnTo>
                    <a:pt x="154" y="267"/>
                  </a:lnTo>
                  <a:lnTo>
                    <a:pt x="156" y="268"/>
                  </a:lnTo>
                  <a:lnTo>
                    <a:pt x="159" y="270"/>
                  </a:lnTo>
                  <a:lnTo>
                    <a:pt x="161" y="270"/>
                  </a:lnTo>
                  <a:lnTo>
                    <a:pt x="164" y="271"/>
                  </a:lnTo>
                  <a:lnTo>
                    <a:pt x="465" y="271"/>
                  </a:lnTo>
                  <a:lnTo>
                    <a:pt x="468" y="270"/>
                  </a:lnTo>
                  <a:lnTo>
                    <a:pt x="471" y="270"/>
                  </a:lnTo>
                  <a:lnTo>
                    <a:pt x="474" y="268"/>
                  </a:lnTo>
                  <a:lnTo>
                    <a:pt x="476" y="267"/>
                  </a:lnTo>
                  <a:lnTo>
                    <a:pt x="477" y="264"/>
                  </a:lnTo>
                  <a:lnTo>
                    <a:pt x="479" y="261"/>
                  </a:lnTo>
                  <a:lnTo>
                    <a:pt x="479" y="259"/>
                  </a:lnTo>
                  <a:lnTo>
                    <a:pt x="480" y="256"/>
                  </a:lnTo>
                  <a:lnTo>
                    <a:pt x="480" y="210"/>
                  </a:lnTo>
                  <a:lnTo>
                    <a:pt x="540" y="210"/>
                  </a:lnTo>
                  <a:lnTo>
                    <a:pt x="540" y="361"/>
                  </a:lnTo>
                  <a:lnTo>
                    <a:pt x="540" y="364"/>
                  </a:lnTo>
                  <a:lnTo>
                    <a:pt x="541" y="366"/>
                  </a:lnTo>
                  <a:lnTo>
                    <a:pt x="542" y="369"/>
                  </a:lnTo>
                  <a:lnTo>
                    <a:pt x="544" y="371"/>
                  </a:lnTo>
                  <a:lnTo>
                    <a:pt x="546" y="374"/>
                  </a:lnTo>
                  <a:lnTo>
                    <a:pt x="549" y="375"/>
                  </a:lnTo>
                  <a:lnTo>
                    <a:pt x="552" y="376"/>
                  </a:lnTo>
                  <a:lnTo>
                    <a:pt x="555" y="376"/>
                  </a:lnTo>
                  <a:lnTo>
                    <a:pt x="558" y="376"/>
                  </a:lnTo>
                  <a:lnTo>
                    <a:pt x="560" y="375"/>
                  </a:lnTo>
                  <a:lnTo>
                    <a:pt x="564" y="374"/>
                  </a:lnTo>
                  <a:lnTo>
                    <a:pt x="566" y="371"/>
                  </a:lnTo>
                  <a:lnTo>
                    <a:pt x="568" y="369"/>
                  </a:lnTo>
                  <a:lnTo>
                    <a:pt x="569" y="367"/>
                  </a:lnTo>
                  <a:lnTo>
                    <a:pt x="570" y="364"/>
                  </a:lnTo>
                  <a:lnTo>
                    <a:pt x="570" y="361"/>
                  </a:lnTo>
                  <a:lnTo>
                    <a:pt x="570" y="195"/>
                  </a:lnTo>
                  <a:lnTo>
                    <a:pt x="570" y="193"/>
                  </a:lnTo>
                  <a:lnTo>
                    <a:pt x="569" y="190"/>
                  </a:lnTo>
                  <a:lnTo>
                    <a:pt x="568" y="187"/>
                  </a:lnTo>
                  <a:lnTo>
                    <a:pt x="566" y="185"/>
                  </a:lnTo>
                  <a:lnTo>
                    <a:pt x="564" y="183"/>
                  </a:lnTo>
                  <a:lnTo>
                    <a:pt x="560" y="182"/>
                  </a:lnTo>
                  <a:lnTo>
                    <a:pt x="558" y="181"/>
                  </a:lnTo>
                  <a:lnTo>
                    <a:pt x="555" y="180"/>
                  </a:lnTo>
                  <a:lnTo>
                    <a:pt x="480" y="180"/>
                  </a:lnTo>
                  <a:lnTo>
                    <a:pt x="480" y="150"/>
                  </a:lnTo>
                  <a:lnTo>
                    <a:pt x="600" y="150"/>
                  </a:lnTo>
                  <a:lnTo>
                    <a:pt x="600" y="357"/>
                  </a:lnTo>
                  <a:lnTo>
                    <a:pt x="600" y="360"/>
                  </a:lnTo>
                  <a:lnTo>
                    <a:pt x="601" y="362"/>
                  </a:lnTo>
                  <a:lnTo>
                    <a:pt x="602" y="365"/>
                  </a:lnTo>
                  <a:lnTo>
                    <a:pt x="604" y="367"/>
                  </a:lnTo>
                  <a:lnTo>
                    <a:pt x="606" y="368"/>
                  </a:lnTo>
                  <a:lnTo>
                    <a:pt x="610" y="370"/>
                  </a:lnTo>
                  <a:lnTo>
                    <a:pt x="612" y="370"/>
                  </a:lnTo>
                  <a:lnTo>
                    <a:pt x="615" y="371"/>
                  </a:lnTo>
                  <a:lnTo>
                    <a:pt x="618" y="370"/>
                  </a:lnTo>
                  <a:lnTo>
                    <a:pt x="621" y="370"/>
                  </a:lnTo>
                  <a:lnTo>
                    <a:pt x="624" y="368"/>
                  </a:lnTo>
                  <a:lnTo>
                    <a:pt x="626" y="367"/>
                  </a:lnTo>
                  <a:lnTo>
                    <a:pt x="628" y="365"/>
                  </a:lnTo>
                  <a:lnTo>
                    <a:pt x="629" y="362"/>
                  </a:lnTo>
                  <a:lnTo>
                    <a:pt x="630" y="360"/>
                  </a:lnTo>
                  <a:lnTo>
                    <a:pt x="630" y="357"/>
                  </a:lnTo>
                  <a:lnTo>
                    <a:pt x="630" y="135"/>
                  </a:lnTo>
                  <a:lnTo>
                    <a:pt x="630" y="133"/>
                  </a:lnTo>
                  <a:lnTo>
                    <a:pt x="629" y="130"/>
                  </a:lnTo>
                  <a:lnTo>
                    <a:pt x="628" y="127"/>
                  </a:lnTo>
                  <a:lnTo>
                    <a:pt x="626" y="125"/>
                  </a:lnTo>
                  <a:lnTo>
                    <a:pt x="624" y="123"/>
                  </a:lnTo>
                  <a:lnTo>
                    <a:pt x="621" y="121"/>
                  </a:lnTo>
                  <a:lnTo>
                    <a:pt x="618" y="121"/>
                  </a:lnTo>
                  <a:lnTo>
                    <a:pt x="615" y="120"/>
                  </a:lnTo>
                  <a:lnTo>
                    <a:pt x="480" y="120"/>
                  </a:lnTo>
                  <a:lnTo>
                    <a:pt x="480" y="75"/>
                  </a:lnTo>
                  <a:lnTo>
                    <a:pt x="479" y="72"/>
                  </a:lnTo>
                  <a:lnTo>
                    <a:pt x="479" y="70"/>
                  </a:lnTo>
                  <a:lnTo>
                    <a:pt x="477" y="68"/>
                  </a:lnTo>
                  <a:lnTo>
                    <a:pt x="476" y="64"/>
                  </a:lnTo>
                  <a:lnTo>
                    <a:pt x="474" y="63"/>
                  </a:lnTo>
                  <a:lnTo>
                    <a:pt x="471" y="61"/>
                  </a:lnTo>
                  <a:lnTo>
                    <a:pt x="468" y="60"/>
                  </a:lnTo>
                  <a:lnTo>
                    <a:pt x="465" y="60"/>
                  </a:lnTo>
                  <a:lnTo>
                    <a:pt x="406" y="60"/>
                  </a:lnTo>
                  <a:lnTo>
                    <a:pt x="404" y="52"/>
                  </a:lnTo>
                  <a:lnTo>
                    <a:pt x="400" y="41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90" y="26"/>
                  </a:lnTo>
                  <a:lnTo>
                    <a:pt x="385" y="22"/>
                  </a:lnTo>
                  <a:lnTo>
                    <a:pt x="380" y="17"/>
                  </a:lnTo>
                  <a:lnTo>
                    <a:pt x="374" y="13"/>
                  </a:lnTo>
                  <a:lnTo>
                    <a:pt x="367" y="10"/>
                  </a:lnTo>
                  <a:lnTo>
                    <a:pt x="359" y="7"/>
                  </a:lnTo>
                  <a:lnTo>
                    <a:pt x="350" y="3"/>
                  </a:lnTo>
                  <a:lnTo>
                    <a:pt x="340" y="1"/>
                  </a:lnTo>
                  <a:lnTo>
                    <a:pt x="329" y="0"/>
                  </a:lnTo>
                  <a:lnTo>
                    <a:pt x="318" y="0"/>
                  </a:lnTo>
                  <a:lnTo>
                    <a:pt x="306" y="0"/>
                  </a:lnTo>
                  <a:lnTo>
                    <a:pt x="294" y="1"/>
                  </a:lnTo>
                  <a:lnTo>
                    <a:pt x="284" y="3"/>
                  </a:lnTo>
                  <a:lnTo>
                    <a:pt x="276" y="7"/>
                  </a:lnTo>
                  <a:lnTo>
                    <a:pt x="268" y="10"/>
                  </a:lnTo>
                  <a:lnTo>
                    <a:pt x="261" y="13"/>
                  </a:lnTo>
                  <a:lnTo>
                    <a:pt x="254" y="17"/>
                  </a:lnTo>
                  <a:lnTo>
                    <a:pt x="249" y="22"/>
                  </a:lnTo>
                  <a:lnTo>
                    <a:pt x="245" y="26"/>
                  </a:lnTo>
                  <a:lnTo>
                    <a:pt x="240" y="31"/>
                  </a:lnTo>
                  <a:lnTo>
                    <a:pt x="237" y="37"/>
                  </a:lnTo>
                  <a:lnTo>
                    <a:pt x="234" y="41"/>
                  </a:lnTo>
                  <a:lnTo>
                    <a:pt x="231" y="52"/>
                  </a:lnTo>
                  <a:lnTo>
                    <a:pt x="228" y="60"/>
                  </a:lnTo>
                  <a:lnTo>
                    <a:pt x="164" y="60"/>
                  </a:lnTo>
                  <a:lnTo>
                    <a:pt x="161" y="60"/>
                  </a:lnTo>
                  <a:lnTo>
                    <a:pt x="159" y="61"/>
                  </a:lnTo>
                  <a:lnTo>
                    <a:pt x="156" y="63"/>
                  </a:lnTo>
                  <a:lnTo>
                    <a:pt x="154" y="64"/>
                  </a:lnTo>
                  <a:lnTo>
                    <a:pt x="152" y="68"/>
                  </a:lnTo>
                  <a:lnTo>
                    <a:pt x="151" y="70"/>
                  </a:lnTo>
                  <a:lnTo>
                    <a:pt x="150" y="72"/>
                  </a:lnTo>
                  <a:lnTo>
                    <a:pt x="150" y="7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1" y="121"/>
                  </a:lnTo>
                  <a:lnTo>
                    <a:pt x="8" y="121"/>
                  </a:lnTo>
                  <a:lnTo>
                    <a:pt x="6" y="123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736"/>
                  </a:lnTo>
                  <a:lnTo>
                    <a:pt x="0" y="745"/>
                  </a:lnTo>
                  <a:lnTo>
                    <a:pt x="1" y="754"/>
                  </a:lnTo>
                  <a:lnTo>
                    <a:pt x="2" y="762"/>
                  </a:lnTo>
                  <a:lnTo>
                    <a:pt x="4" y="770"/>
                  </a:lnTo>
                  <a:lnTo>
                    <a:pt x="7" y="776"/>
                  </a:lnTo>
                  <a:lnTo>
                    <a:pt x="10" y="782"/>
                  </a:lnTo>
                  <a:lnTo>
                    <a:pt x="14" y="788"/>
                  </a:lnTo>
                  <a:lnTo>
                    <a:pt x="18" y="793"/>
                  </a:lnTo>
                  <a:lnTo>
                    <a:pt x="23" y="797"/>
                  </a:lnTo>
                  <a:lnTo>
                    <a:pt x="29" y="801"/>
                  </a:lnTo>
                  <a:lnTo>
                    <a:pt x="35" y="804"/>
                  </a:lnTo>
                  <a:lnTo>
                    <a:pt x="41" y="807"/>
                  </a:lnTo>
                  <a:lnTo>
                    <a:pt x="49" y="808"/>
                  </a:lnTo>
                  <a:lnTo>
                    <a:pt x="56" y="810"/>
                  </a:lnTo>
                  <a:lnTo>
                    <a:pt x="65" y="811"/>
                  </a:lnTo>
                  <a:lnTo>
                    <a:pt x="75" y="811"/>
                  </a:lnTo>
                  <a:lnTo>
                    <a:pt x="374" y="811"/>
                  </a:lnTo>
                  <a:lnTo>
                    <a:pt x="377" y="811"/>
                  </a:lnTo>
                  <a:lnTo>
                    <a:pt x="380" y="810"/>
                  </a:lnTo>
                  <a:lnTo>
                    <a:pt x="383" y="809"/>
                  </a:lnTo>
                  <a:lnTo>
                    <a:pt x="385" y="807"/>
                  </a:lnTo>
                  <a:lnTo>
                    <a:pt x="387" y="805"/>
                  </a:lnTo>
                  <a:lnTo>
                    <a:pt x="388" y="803"/>
                  </a:lnTo>
                  <a:lnTo>
                    <a:pt x="389" y="800"/>
                  </a:lnTo>
                  <a:lnTo>
                    <a:pt x="389" y="796"/>
                  </a:lnTo>
                  <a:lnTo>
                    <a:pt x="389" y="793"/>
                  </a:lnTo>
                  <a:lnTo>
                    <a:pt x="388" y="791"/>
                  </a:lnTo>
                  <a:lnTo>
                    <a:pt x="387" y="788"/>
                  </a:lnTo>
                  <a:lnTo>
                    <a:pt x="385" y="786"/>
                  </a:lnTo>
                  <a:lnTo>
                    <a:pt x="383" y="784"/>
                  </a:lnTo>
                  <a:lnTo>
                    <a:pt x="380" y="782"/>
                  </a:lnTo>
                  <a:lnTo>
                    <a:pt x="377" y="781"/>
                  </a:lnTo>
                  <a:lnTo>
                    <a:pt x="374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350">
              <a:extLst>
                <a:ext uri="{FF2B5EF4-FFF2-40B4-BE49-F238E27FC236}">
                  <a16:creationId xmlns:a16="http://schemas.microsoft.com/office/drawing/2014/main" id="{6AD54D0E-16E4-4500-A7F0-80452F7C6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0985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0 h 30"/>
                <a:gd name="T24" fmla="*/ 2 w 219"/>
                <a:gd name="T25" fmla="*/ 23 h 30"/>
                <a:gd name="T26" fmla="*/ 4 w 219"/>
                <a:gd name="T27" fmla="*/ 26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29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6 h 30"/>
                <a:gd name="T46" fmla="*/ 216 w 219"/>
                <a:gd name="T47" fmla="*/ 23 h 30"/>
                <a:gd name="T48" fmla="*/ 218 w 219"/>
                <a:gd name="T49" fmla="*/ 20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29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6"/>
                  </a:lnTo>
                  <a:lnTo>
                    <a:pt x="216" y="23"/>
                  </a:lnTo>
                  <a:lnTo>
                    <a:pt x="218" y="20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351">
              <a:extLst>
                <a:ext uri="{FF2B5EF4-FFF2-40B4-BE49-F238E27FC236}">
                  <a16:creationId xmlns:a16="http://schemas.microsoft.com/office/drawing/2014/main" id="{BCAA0175-AA40-44FE-8786-D0B992D4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38425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1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1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1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352">
              <a:extLst>
                <a:ext uri="{FF2B5EF4-FFF2-40B4-BE49-F238E27FC236}">
                  <a16:creationId xmlns:a16="http://schemas.microsoft.com/office/drawing/2014/main" id="{BB87C8B3-4D57-4185-BAC1-720913896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6700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3 h 30"/>
                <a:gd name="T10" fmla="*/ 4 w 219"/>
                <a:gd name="T11" fmla="*/ 4 h 30"/>
                <a:gd name="T12" fmla="*/ 2 w 219"/>
                <a:gd name="T13" fmla="*/ 7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7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7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7 h 30"/>
                <a:gd name="T60" fmla="*/ 214 w 219"/>
                <a:gd name="T61" fmla="*/ 4 h 30"/>
                <a:gd name="T62" fmla="*/ 212 w 219"/>
                <a:gd name="T63" fmla="*/ 3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7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4" y="4"/>
                  </a:lnTo>
                  <a:lnTo>
                    <a:pt x="212" y="3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353">
              <a:extLst>
                <a:ext uri="{FF2B5EF4-FFF2-40B4-BE49-F238E27FC236}">
                  <a16:creationId xmlns:a16="http://schemas.microsoft.com/office/drawing/2014/main" id="{BE13FF8D-2625-4078-98A7-C4AA2D90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95575"/>
              <a:ext cx="46038" cy="9525"/>
            </a:xfrm>
            <a:custGeom>
              <a:avLst/>
              <a:gdLst>
                <a:gd name="T0" fmla="*/ 129 w 143"/>
                <a:gd name="T1" fmla="*/ 29 h 29"/>
                <a:gd name="T2" fmla="*/ 132 w 143"/>
                <a:gd name="T3" fmla="*/ 29 h 29"/>
                <a:gd name="T4" fmla="*/ 134 w 143"/>
                <a:gd name="T5" fmla="*/ 28 h 29"/>
                <a:gd name="T6" fmla="*/ 137 w 143"/>
                <a:gd name="T7" fmla="*/ 27 h 29"/>
                <a:gd name="T8" fmla="*/ 139 w 143"/>
                <a:gd name="T9" fmla="*/ 26 h 29"/>
                <a:gd name="T10" fmla="*/ 140 w 143"/>
                <a:gd name="T11" fmla="*/ 23 h 29"/>
                <a:gd name="T12" fmla="*/ 142 w 143"/>
                <a:gd name="T13" fmla="*/ 21 h 29"/>
                <a:gd name="T14" fmla="*/ 143 w 143"/>
                <a:gd name="T15" fmla="*/ 18 h 29"/>
                <a:gd name="T16" fmla="*/ 143 w 143"/>
                <a:gd name="T17" fmla="*/ 14 h 29"/>
                <a:gd name="T18" fmla="*/ 143 w 143"/>
                <a:gd name="T19" fmla="*/ 12 h 29"/>
                <a:gd name="T20" fmla="*/ 142 w 143"/>
                <a:gd name="T21" fmla="*/ 9 h 29"/>
                <a:gd name="T22" fmla="*/ 140 w 143"/>
                <a:gd name="T23" fmla="*/ 7 h 29"/>
                <a:gd name="T24" fmla="*/ 139 w 143"/>
                <a:gd name="T25" fmla="*/ 5 h 29"/>
                <a:gd name="T26" fmla="*/ 137 w 143"/>
                <a:gd name="T27" fmla="*/ 3 h 29"/>
                <a:gd name="T28" fmla="*/ 134 w 143"/>
                <a:gd name="T29" fmla="*/ 2 h 29"/>
                <a:gd name="T30" fmla="*/ 132 w 143"/>
                <a:gd name="T31" fmla="*/ 1 h 29"/>
                <a:gd name="T32" fmla="*/ 129 w 143"/>
                <a:gd name="T33" fmla="*/ 0 h 29"/>
                <a:gd name="T34" fmla="*/ 15 w 143"/>
                <a:gd name="T35" fmla="*/ 0 h 29"/>
                <a:gd name="T36" fmla="*/ 12 w 143"/>
                <a:gd name="T37" fmla="*/ 1 h 29"/>
                <a:gd name="T38" fmla="*/ 9 w 143"/>
                <a:gd name="T39" fmla="*/ 2 h 29"/>
                <a:gd name="T40" fmla="*/ 7 w 143"/>
                <a:gd name="T41" fmla="*/ 3 h 29"/>
                <a:gd name="T42" fmla="*/ 4 w 143"/>
                <a:gd name="T43" fmla="*/ 5 h 29"/>
                <a:gd name="T44" fmla="*/ 2 w 143"/>
                <a:gd name="T45" fmla="*/ 7 h 29"/>
                <a:gd name="T46" fmla="*/ 1 w 143"/>
                <a:gd name="T47" fmla="*/ 9 h 29"/>
                <a:gd name="T48" fmla="*/ 0 w 143"/>
                <a:gd name="T49" fmla="*/ 12 h 29"/>
                <a:gd name="T50" fmla="*/ 0 w 143"/>
                <a:gd name="T51" fmla="*/ 14 h 29"/>
                <a:gd name="T52" fmla="*/ 0 w 143"/>
                <a:gd name="T53" fmla="*/ 18 h 29"/>
                <a:gd name="T54" fmla="*/ 1 w 143"/>
                <a:gd name="T55" fmla="*/ 21 h 29"/>
                <a:gd name="T56" fmla="*/ 2 w 143"/>
                <a:gd name="T57" fmla="*/ 23 h 29"/>
                <a:gd name="T58" fmla="*/ 4 w 143"/>
                <a:gd name="T59" fmla="*/ 26 h 29"/>
                <a:gd name="T60" fmla="*/ 7 w 143"/>
                <a:gd name="T61" fmla="*/ 27 h 29"/>
                <a:gd name="T62" fmla="*/ 9 w 143"/>
                <a:gd name="T63" fmla="*/ 28 h 29"/>
                <a:gd name="T64" fmla="*/ 12 w 143"/>
                <a:gd name="T65" fmla="*/ 29 h 29"/>
                <a:gd name="T66" fmla="*/ 15 w 143"/>
                <a:gd name="T67" fmla="*/ 29 h 29"/>
                <a:gd name="T68" fmla="*/ 129 w 143"/>
                <a:gd name="T6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9">
                  <a:moveTo>
                    <a:pt x="129" y="29"/>
                  </a:moveTo>
                  <a:lnTo>
                    <a:pt x="132" y="29"/>
                  </a:lnTo>
                  <a:lnTo>
                    <a:pt x="134" y="28"/>
                  </a:lnTo>
                  <a:lnTo>
                    <a:pt x="137" y="27"/>
                  </a:lnTo>
                  <a:lnTo>
                    <a:pt x="139" y="26"/>
                  </a:lnTo>
                  <a:lnTo>
                    <a:pt x="140" y="23"/>
                  </a:lnTo>
                  <a:lnTo>
                    <a:pt x="142" y="21"/>
                  </a:lnTo>
                  <a:lnTo>
                    <a:pt x="143" y="18"/>
                  </a:lnTo>
                  <a:lnTo>
                    <a:pt x="143" y="14"/>
                  </a:lnTo>
                  <a:lnTo>
                    <a:pt x="143" y="12"/>
                  </a:lnTo>
                  <a:lnTo>
                    <a:pt x="142" y="9"/>
                  </a:lnTo>
                  <a:lnTo>
                    <a:pt x="140" y="7"/>
                  </a:lnTo>
                  <a:lnTo>
                    <a:pt x="139" y="5"/>
                  </a:lnTo>
                  <a:lnTo>
                    <a:pt x="137" y="3"/>
                  </a:lnTo>
                  <a:lnTo>
                    <a:pt x="134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29"/>
                  </a:lnTo>
                  <a:lnTo>
                    <a:pt x="12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2CB3BB4-D2F6-4655-A21F-DB56742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005CD4-2F8A-4E90-B11D-CB3FC84F3516}"/>
              </a:ext>
            </a:extLst>
          </p:cNvPr>
          <p:cNvSpPr/>
          <p:nvPr/>
        </p:nvSpPr>
        <p:spPr>
          <a:xfrm>
            <a:off x="3022046" y="3880918"/>
            <a:ext cx="1651414" cy="587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MULTIPLE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1E1C5533-1261-4702-83AF-E265E11D2DC8}"/>
              </a:ext>
            </a:extLst>
          </p:cNvPr>
          <p:cNvSpPr>
            <a:spLocks/>
          </p:cNvSpPr>
          <p:nvPr/>
        </p:nvSpPr>
        <p:spPr bwMode="auto">
          <a:xfrm rot="10800000">
            <a:off x="-1" y="11874"/>
            <a:ext cx="7315200" cy="3807420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BFD39-BC3E-4B9D-AE7D-B93EB62EB22E}"/>
              </a:ext>
            </a:extLst>
          </p:cNvPr>
          <p:cNvSpPr txBox="1"/>
          <p:nvPr/>
        </p:nvSpPr>
        <p:spPr>
          <a:xfrm>
            <a:off x="122379" y="93110"/>
            <a:ext cx="528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FUTURE-TIMELINE</a:t>
            </a:r>
          </a:p>
        </p:txBody>
      </p:sp>
    </p:spTree>
    <p:extLst>
      <p:ext uri="{BB962C8B-B14F-4D97-AF65-F5344CB8AC3E}">
        <p14:creationId xmlns:p14="http://schemas.microsoft.com/office/powerpoint/2010/main" val="53107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81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Sharma</dc:creator>
  <cp:lastModifiedBy>Aayushi Singh</cp:lastModifiedBy>
  <cp:revision>8</cp:revision>
  <dcterms:created xsi:type="dcterms:W3CDTF">2019-10-12T21:52:05Z</dcterms:created>
  <dcterms:modified xsi:type="dcterms:W3CDTF">2021-04-01T01:31:32Z</dcterms:modified>
</cp:coreProperties>
</file>