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82FA-4BA2-EA7B-AF12-286F7E2E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8D8C4-6EBC-6845-B1FD-1AE29F37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DBA1-2CE2-4474-E500-52D1AD45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97F6-EB2F-59F0-7DEA-592452BD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EF81-921A-ED1F-26D3-3E255B5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0315-F774-F26E-7DB6-C4D63D3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2EB3C-87B2-9720-5605-3FFE1E5FF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9CEF-79BA-E7F2-4B85-1778A814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E9448-3CDA-43AC-8CA9-726EBC66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E0F9-5130-9979-79B6-A9786514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32E9-8946-F3EC-663F-6B6E6FD18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28332-6820-F09A-CD48-BAEFA5AD7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B4A9-944F-0013-3CA8-C05F783E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8EDDD-DE85-D4A0-7B9D-5093E5EE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6084-33F6-5078-2E89-4689303E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EF4C-2F12-A653-35E1-A94BC07F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BE02-527B-0A4F-4662-A6901D21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53CA-99A5-09EA-0296-5F7AB2FE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E890-4A4A-8F81-E40E-0ACA3F63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AA3C-F4AC-830E-B1DF-30D6F3C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1D01-9393-2651-3774-F965B76F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AD43-3C6D-A3F3-8A57-75471F21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0690-4226-5373-0EB3-12E0900D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0E20-E312-9F3A-EBB7-AF04B370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2873-EB70-6D5E-929B-9503CE26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E37F-2FF7-CA82-5B09-8272DF31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B921-03DF-7AF0-9533-D44829F7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E2825-5678-8553-E504-F52448FEE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811C-0015-0F97-FF7A-247971ED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17962-546C-6293-4058-100D9082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D2389-D239-86D9-73F9-AB0AF6A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9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AE-7002-1C60-715A-A6DDECE0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59EA-DA4B-2BE2-059B-C6134D2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878B8-35C3-4632-850D-DF6923C8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64718-3F2F-EDDD-F6D1-DCC1E37D3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093C1-CB83-C2BB-2BBD-D2E76793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5DE7E-72B1-494C-FB40-965606EB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22177-51DC-CD15-B93E-6D766B9A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E8D44-9687-7E15-8EF2-3B795229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1918-DFCB-A40A-78AE-C7668881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EE60B-40F0-B33B-F04F-11439514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A42FD-29AB-3646-3682-253B8E3F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5F8AC-4F48-6F41-C71E-912998F7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35CE6-3A0C-439A-04F4-E0F29A97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D58B-5ED1-B25D-73C4-F903B14E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16BD0-EF5E-D540-D45A-ACAC5B73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902F-1524-8AAB-00A1-E5302B90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B193-AC01-4FB8-8957-916A2811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90D3D-74C5-FC69-A7E2-0CBC2D557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FAF28-1049-D342-9634-C48E7E3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0B4F8-9FC7-69C0-0CF2-B37AF04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104E-DE59-38FA-B524-CFFFA6B3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A5C9-8F38-F7F6-3E6F-E1CA991A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CADFF-7605-B879-CF99-2E5C9EA55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56A7-E425-20EA-1150-A572F026E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67DE-FB66-1386-5D75-CBDA3C96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7955-3146-ABC5-C46F-1E69FB0E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D24D-0EBF-9EE2-7968-7A44D954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3D108-190B-46A4-2F38-24C54A90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8F40-29E9-1C06-612F-1AFA1CC2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AC54-3EF0-C9C4-5153-8ED11FA12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07630-84E4-4F39-8EDF-2D4F1F6C58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47C8-3EBA-7763-201B-4DD556163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F18B-1642-4D1E-DD25-78E149A5F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9B2A-31CE-4F75-9677-DB9E8456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F2056-E251-49DF-F06C-57481E77747C}"/>
              </a:ext>
            </a:extLst>
          </p:cNvPr>
          <p:cNvSpPr/>
          <p:nvPr/>
        </p:nvSpPr>
        <p:spPr>
          <a:xfrm>
            <a:off x="6096000" y="606490"/>
            <a:ext cx="4932784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1D0B2-4D5B-28A3-ED1D-220163F139C7}"/>
              </a:ext>
            </a:extLst>
          </p:cNvPr>
          <p:cNvSpPr txBox="1"/>
          <p:nvPr/>
        </p:nvSpPr>
        <p:spPr>
          <a:xfrm>
            <a:off x="6307494" y="718457"/>
            <a:ext cx="45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A0782-568B-C9C9-DC83-59B8658C88C5}"/>
              </a:ext>
            </a:extLst>
          </p:cNvPr>
          <p:cNvSpPr/>
          <p:nvPr/>
        </p:nvSpPr>
        <p:spPr>
          <a:xfrm>
            <a:off x="6307494" y="1810139"/>
            <a:ext cx="4329404" cy="133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0F0AB-24C9-FEE5-C7CA-119B74118A85}"/>
              </a:ext>
            </a:extLst>
          </p:cNvPr>
          <p:cNvSpPr/>
          <p:nvPr/>
        </p:nvSpPr>
        <p:spPr>
          <a:xfrm>
            <a:off x="6307494" y="4250094"/>
            <a:ext cx="4329404" cy="133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EmployeeController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8DFD753-1395-A569-C77F-6C980FE1C2E5}"/>
              </a:ext>
            </a:extLst>
          </p:cNvPr>
          <p:cNvSpPr/>
          <p:nvPr/>
        </p:nvSpPr>
        <p:spPr>
          <a:xfrm>
            <a:off x="121298" y="2276669"/>
            <a:ext cx="2472612" cy="3144417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5B2BDEB-DFE6-64B0-5184-9155B52CAEDC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2346649" y="2477277"/>
            <a:ext cx="3960845" cy="137160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49D1BD-1F52-1F19-DA58-D3F1A3B019E4}"/>
              </a:ext>
            </a:extLst>
          </p:cNvPr>
          <p:cNvSpPr txBox="1"/>
          <p:nvPr/>
        </p:nvSpPr>
        <p:spPr>
          <a:xfrm>
            <a:off x="1766596" y="1686508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Http://myserver/Department/Index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28A9935-9DDA-F4EA-A6E5-B67DA34C8AD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346649" y="3848878"/>
            <a:ext cx="4063482" cy="106835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12ADAB-88F4-1CC5-BA1D-1FFB35DEC42F}"/>
              </a:ext>
            </a:extLst>
          </p:cNvPr>
          <p:cNvSpPr txBox="1"/>
          <p:nvPr/>
        </p:nvSpPr>
        <p:spPr>
          <a:xfrm>
            <a:off x="1660849" y="5303681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Http://myserver/Employee/Index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3D33241-4183-3D55-5F4F-6415AB1BA61A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10636898" y="2477278"/>
            <a:ext cx="12700" cy="2439955"/>
          </a:xfrm>
          <a:prstGeom prst="bentConnector3">
            <a:avLst>
              <a:gd name="adj1" fmla="val 180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A47F6B-A262-7705-0FD4-FE186DD968D9}"/>
              </a:ext>
            </a:extLst>
          </p:cNvPr>
          <p:cNvSpPr txBox="1"/>
          <p:nvPr/>
        </p:nvSpPr>
        <p:spPr>
          <a:xfrm>
            <a:off x="9809584" y="3545632"/>
            <a:ext cx="2058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the Employee Controllers`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3DDD2-4619-0A47-2A55-BFF2BF22F014}"/>
              </a:ext>
            </a:extLst>
          </p:cNvPr>
          <p:cNvSpPr txBox="1"/>
          <p:nvPr/>
        </p:nvSpPr>
        <p:spPr>
          <a:xfrm>
            <a:off x="195943" y="317241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TempData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1EFAD84-62C4-D264-DFAF-5A75026B9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52340"/>
              </p:ext>
            </p:extLst>
          </p:nvPr>
        </p:nvGraphicFramePr>
        <p:xfrm>
          <a:off x="9656147" y="941085"/>
          <a:ext cx="22123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196">
                  <a:extLst>
                    <a:ext uri="{9D8B030D-6E8A-4147-A177-3AD203B41FA5}">
                      <a16:colId xmlns:a16="http://schemas.microsoft.com/office/drawing/2014/main" val="2496396787"/>
                    </a:ext>
                  </a:extLst>
                </a:gridCol>
                <a:gridCol w="1106196">
                  <a:extLst>
                    <a:ext uri="{9D8B030D-6E8A-4147-A177-3AD203B41FA5}">
                      <a16:colId xmlns:a16="http://schemas.microsoft.com/office/drawing/2014/main" val="138709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7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016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AA933AC-31C4-95A9-C720-BCA1833B6A13}"/>
              </a:ext>
            </a:extLst>
          </p:cNvPr>
          <p:cNvSpPr txBox="1"/>
          <p:nvPr/>
        </p:nvSpPr>
        <p:spPr>
          <a:xfrm>
            <a:off x="9890449" y="419878"/>
            <a:ext cx="21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TempData is stored on server</a:t>
            </a:r>
          </a:p>
        </p:txBody>
      </p:sp>
    </p:spTree>
    <p:extLst>
      <p:ext uri="{BB962C8B-B14F-4D97-AF65-F5344CB8AC3E}">
        <p14:creationId xmlns:p14="http://schemas.microsoft.com/office/powerpoint/2010/main" val="215085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5D6F8C-01C4-5005-35E7-E67A691525ED}"/>
              </a:ext>
            </a:extLst>
          </p:cNvPr>
          <p:cNvSpPr/>
          <p:nvPr/>
        </p:nvSpPr>
        <p:spPr>
          <a:xfrm>
            <a:off x="3088432" y="961054"/>
            <a:ext cx="4842588" cy="358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HOST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0C67857-1FF5-656E-1EF3-3E78785CA63A}"/>
              </a:ext>
            </a:extLst>
          </p:cNvPr>
          <p:cNvSpPr/>
          <p:nvPr/>
        </p:nvSpPr>
        <p:spPr>
          <a:xfrm>
            <a:off x="8686800" y="1828800"/>
            <a:ext cx="2939143" cy="25006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ADE235-F15E-4001-4674-63A9986B5B2D}"/>
              </a:ext>
            </a:extLst>
          </p:cNvPr>
          <p:cNvSpPr/>
          <p:nvPr/>
        </p:nvSpPr>
        <p:spPr>
          <a:xfrm>
            <a:off x="7063273" y="2453951"/>
            <a:ext cx="2024743" cy="69979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110B8DE-97D0-D361-9230-A647EF63A510}"/>
              </a:ext>
            </a:extLst>
          </p:cNvPr>
          <p:cNvSpPr/>
          <p:nvPr/>
        </p:nvSpPr>
        <p:spPr>
          <a:xfrm>
            <a:off x="6979298" y="3429000"/>
            <a:ext cx="2024743" cy="59249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ACE26D-79DC-BDD7-79F8-D6CCBC1C2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60423"/>
              </p:ext>
            </p:extLst>
          </p:nvPr>
        </p:nvGraphicFramePr>
        <p:xfrm>
          <a:off x="558800" y="4819263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820469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01321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33575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0922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74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CurrentRequestTime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 in </a:t>
                      </a:r>
                      <a:r>
                        <a:rPr lang="en-US" dirty="0" err="1"/>
                        <a:t>MIns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4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IJK001UMP12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 amp (UTC)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10:02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5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IJK001UMP12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10:06 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10:08 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069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2832A7-4A3C-7711-96CB-41A5A13F6CD2}"/>
              </a:ext>
            </a:extLst>
          </p:cNvPr>
          <p:cNvSpPr txBox="1"/>
          <p:nvPr/>
        </p:nvSpPr>
        <p:spPr>
          <a:xfrm>
            <a:off x="354563" y="298580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04D58-D2B7-1553-4C17-9B745432FFBB}"/>
              </a:ext>
            </a:extLst>
          </p:cNvPr>
          <p:cNvSpPr txBox="1"/>
          <p:nvPr/>
        </p:nvSpPr>
        <p:spPr>
          <a:xfrm>
            <a:off x="9442580" y="4954555"/>
            <a:ext cx="2631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</a:t>
            </a:r>
            <a:r>
              <a:rPr lang="en-US" dirty="0" err="1"/>
              <a:t>Dtaa</a:t>
            </a:r>
            <a:r>
              <a:rPr lang="en-US" dirty="0"/>
              <a:t> is Stored in Web Server’s Local </a:t>
            </a:r>
            <a:r>
              <a:rPr lang="en-US" dirty="0" err="1"/>
              <a:t>Memeory</a:t>
            </a:r>
            <a:endParaRPr lang="en-US" dirty="0"/>
          </a:p>
          <a:p>
            <a:r>
              <a:rPr lang="en-US" dirty="0"/>
              <a:t>Aka</a:t>
            </a:r>
          </a:p>
          <a:p>
            <a:r>
              <a:rPr lang="en-US" dirty="0" err="1"/>
              <a:t>Metabase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1D1F72E-B2B7-A064-BD1D-197406FA7575}"/>
              </a:ext>
            </a:extLst>
          </p:cNvPr>
          <p:cNvSpPr/>
          <p:nvPr/>
        </p:nvSpPr>
        <p:spPr>
          <a:xfrm>
            <a:off x="0" y="1558212"/>
            <a:ext cx="3088432" cy="75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HTTP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B3638-317E-5D03-AB7D-04C8D0D93C14}"/>
              </a:ext>
            </a:extLst>
          </p:cNvPr>
          <p:cNvSpPr txBox="1"/>
          <p:nvPr/>
        </p:nvSpPr>
        <p:spPr>
          <a:xfrm>
            <a:off x="4264090" y="19913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Check Header for SessionID, if it is empty then its new session. Assign SessionID to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SessionID is present into the Header, Check the Difference between </a:t>
            </a:r>
            <a:r>
              <a:rPr lang="en-US" dirty="0" err="1"/>
              <a:t>Curent</a:t>
            </a:r>
            <a:r>
              <a:rPr lang="en-US" dirty="0"/>
              <a:t> Request and </a:t>
            </a:r>
            <a:r>
              <a:rPr lang="en-US" dirty="0" err="1"/>
              <a:t>LastResponse</a:t>
            </a:r>
            <a:r>
              <a:rPr lang="en-US" dirty="0"/>
              <a:t> Time greater than equal to Session </a:t>
            </a:r>
            <a:r>
              <a:rPr lang="en-US" dirty="0" err="1"/>
              <a:t>TimeOut</a:t>
            </a:r>
            <a:r>
              <a:rPr lang="en-US" dirty="0"/>
              <a:t>, if this is more then the session is terminated 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21513F3-175D-AF19-6774-EED688BFE1DB}"/>
              </a:ext>
            </a:extLst>
          </p:cNvPr>
          <p:cNvSpPr/>
          <p:nvPr/>
        </p:nvSpPr>
        <p:spPr>
          <a:xfrm>
            <a:off x="0" y="2313992"/>
            <a:ext cx="3088432" cy="597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B837C4-7011-055B-FBBC-1DCC3635C68A}"/>
              </a:ext>
            </a:extLst>
          </p:cNvPr>
          <p:cNvSpPr/>
          <p:nvPr/>
        </p:nvSpPr>
        <p:spPr>
          <a:xfrm>
            <a:off x="76200" y="2864498"/>
            <a:ext cx="3088432" cy="75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Second HTTP Request with SessionID in Header</a:t>
            </a:r>
          </a:p>
        </p:txBody>
      </p:sp>
    </p:spTree>
    <p:extLst>
      <p:ext uri="{BB962C8B-B14F-4D97-AF65-F5344CB8AC3E}">
        <p14:creationId xmlns:p14="http://schemas.microsoft.com/office/powerpoint/2010/main" val="373189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AE502D-CB2E-7059-2323-CD81D551F420}"/>
              </a:ext>
            </a:extLst>
          </p:cNvPr>
          <p:cNvSpPr/>
          <p:nvPr/>
        </p:nvSpPr>
        <p:spPr>
          <a:xfrm>
            <a:off x="5066522" y="643812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11E448-A6E1-C854-F1FB-8A6D0FB87264}"/>
              </a:ext>
            </a:extLst>
          </p:cNvPr>
          <p:cNvSpPr/>
          <p:nvPr/>
        </p:nvSpPr>
        <p:spPr>
          <a:xfrm>
            <a:off x="7980783" y="2290665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8574B-45D5-BBDB-E4EF-D9C4D1933EA5}"/>
              </a:ext>
            </a:extLst>
          </p:cNvPr>
          <p:cNvSpPr/>
          <p:nvPr/>
        </p:nvSpPr>
        <p:spPr>
          <a:xfrm>
            <a:off x="7980783" y="4178559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5F203-8A8A-CC5F-8C15-CADA536FE4F3}"/>
              </a:ext>
            </a:extLst>
          </p:cNvPr>
          <p:cNvSpPr/>
          <p:nvPr/>
        </p:nvSpPr>
        <p:spPr>
          <a:xfrm>
            <a:off x="2236236" y="2290665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513B-F1D1-8CA5-12B9-F07AEDF8E09A}"/>
              </a:ext>
            </a:extLst>
          </p:cNvPr>
          <p:cNvSpPr/>
          <p:nvPr/>
        </p:nvSpPr>
        <p:spPr>
          <a:xfrm>
            <a:off x="2236236" y="4178559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06F87-8A02-42C5-CAD9-A37F5D590728}"/>
              </a:ext>
            </a:extLst>
          </p:cNvPr>
          <p:cNvSpPr/>
          <p:nvPr/>
        </p:nvSpPr>
        <p:spPr>
          <a:xfrm>
            <a:off x="5108509" y="5316894"/>
            <a:ext cx="1558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Host1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EC0BC6F6-61CF-581C-F62D-DB2D80E2F4EA}"/>
              </a:ext>
            </a:extLst>
          </p:cNvPr>
          <p:cNvSpPr/>
          <p:nvPr/>
        </p:nvSpPr>
        <p:spPr>
          <a:xfrm>
            <a:off x="4553339" y="2859832"/>
            <a:ext cx="2715208" cy="1740160"/>
          </a:xfrm>
          <a:prstGeom prst="cube">
            <a:avLst>
              <a:gd name="adj" fmla="val 22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Distributed </a:t>
            </a:r>
            <a:r>
              <a:rPr lang="en-US" b="1" dirty="0"/>
              <a:t>Cache Service</a:t>
            </a:r>
          </a:p>
        </p:txBody>
      </p:sp>
    </p:spTree>
    <p:extLst>
      <p:ext uri="{BB962C8B-B14F-4D97-AF65-F5344CB8AC3E}">
        <p14:creationId xmlns:p14="http://schemas.microsoft.com/office/powerpoint/2010/main" val="386153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144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11</cp:revision>
  <dcterms:created xsi:type="dcterms:W3CDTF">2023-01-19T04:05:15Z</dcterms:created>
  <dcterms:modified xsi:type="dcterms:W3CDTF">2023-01-19T05:23:48Z</dcterms:modified>
</cp:coreProperties>
</file>