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3055e57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83055e57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83055e578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83055e578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83055e578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83055e578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3055e578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3055e578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83055e578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83055e578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83055e578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83055e578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83055e578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83055e578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83055e57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83055e57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83055e57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83055e57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83055e57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83055e57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83055e578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83055e578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3055e578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83055e578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491250" y="497475"/>
            <a:ext cx="4435800" cy="31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Web scraping BOT to buy products online</a:t>
            </a:r>
            <a:endParaRPr sz="5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927048" y="4445250"/>
            <a:ext cx="1824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Aayush Jain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50" y="-60800"/>
            <a:ext cx="7435906" cy="41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88" y="0"/>
            <a:ext cx="7327814" cy="412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subTitle"/>
          </p:nvPr>
        </p:nvSpPr>
        <p:spPr>
          <a:xfrm>
            <a:off x="397800" y="1456875"/>
            <a:ext cx="8348400" cy="25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Feel free to reach out if you want that one thing you are looking for but </a:t>
            </a:r>
            <a:r>
              <a:rPr lang="en-GB"/>
              <a:t>always</a:t>
            </a:r>
            <a:r>
              <a:rPr lang="en-GB"/>
              <a:t> ends up out of stock!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can’t beat them JOIN them (S</a:t>
            </a:r>
            <a:r>
              <a:rPr lang="en-GB"/>
              <a:t>calpers</a:t>
            </a:r>
            <a:r>
              <a:rPr lang="en-GB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397800" y="1825500"/>
            <a:ext cx="8348400" cy="1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Thank-you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21" y="0"/>
            <a:ext cx="7327814" cy="412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13" y="0"/>
            <a:ext cx="7327814" cy="412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25" y="0"/>
            <a:ext cx="7327810" cy="412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88" y="0"/>
            <a:ext cx="7327814" cy="412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13" y="0"/>
            <a:ext cx="7327814" cy="412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88" y="0"/>
            <a:ext cx="7327814" cy="412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13" y="0"/>
            <a:ext cx="7327814" cy="412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88" y="0"/>
            <a:ext cx="7327814" cy="412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