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7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1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1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5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7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8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1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9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SQL PORTFOLIO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AAYUSH JOSHI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22" y="-104755"/>
            <a:ext cx="6624735" cy="289517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Q9) Group the orders by date and calculate the average number of pizzas ordered per day.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22" y="2790418"/>
            <a:ext cx="4795935" cy="215207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select round(avg(sum_qty), 0) as AVG_PIZZAS_PER_DAY from (SELECT     order_date, sum(quantity) AS sum_qty FROM    orders a INNER JOIN    order_details b ON a.order_id = b.order_id GROUP BY order_date order by order_date asc) as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order_quantity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211E9-D9F4-5F46-6E91-788B9C922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935" y="2717912"/>
            <a:ext cx="7396065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22" y="-104755"/>
            <a:ext cx="6624735" cy="289517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Q10) Determine the top 3 most ordered pizza types based on revenue.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22" y="2790418"/>
            <a:ext cx="4795935" cy="215207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SELECT name, SUM(b.quantity * a.price) AS revenue FROM    pizzas a        INNER JOIN    order_details b ON a.pizza_id = b.pizza_id        INNER JOIN    pizza_types c ON c.pizza_type_id = a.pizza_type_id GROUP BY name ORDER BY revenue DESCLIMIT 3;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D78DA-E58C-F046-E367-741F062FC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854" y="2706480"/>
            <a:ext cx="6988146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5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637" y="169087"/>
            <a:ext cx="6624735" cy="289517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Q11) Calculate the percentage contribution of each pizza type to total revenue.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22" y="3294271"/>
            <a:ext cx="4795935" cy="215207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SELECT category,    (SUM(b.quantity * a.price) / (SELECT   SUM(quantity * price) FROM  order_details a  INNER JOIN   pizzas b ON a.pizza_id = b.pizza_id))*100 AS revenue_percent FROM  pizzas a  INNER JOIN    order_details b ON a.pizza_id = b.pizza_id  INNER JOIN   pizza_types c ON c.pizza_type_id = a.pizza_type_id GROUP BY category ORDER BY revenue_percent DESC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33047-AB8C-484A-2914-182B7E7C0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557" y="2407298"/>
            <a:ext cx="7269443" cy="431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7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637" y="169087"/>
            <a:ext cx="6624735" cy="289517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Q12) Analyze the cumulative revenue generated over time.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22" y="3294271"/>
            <a:ext cx="4795935" cy="215207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select order_date, sum(revenue) over (order by order_date) as cumulative_revenue from (SELECT     c.order_date, SUM(quantity * price) AS revenue FROM    order_details a        INNER JOIN    pizzas b ON a.pizza_id = b.pizza_id        INNER JOIN    orders c ON c.order_id = a.order_id    group by order_date) as sales;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42ECC-CC23-D1F3-2A97-DEA1B747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838" y="2659224"/>
            <a:ext cx="7243162" cy="402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0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637" y="169087"/>
            <a:ext cx="6624735" cy="289517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Q13) Determine the top 3 most ordered pizza types based on revenue for each pizza category.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22" y="3294271"/>
            <a:ext cx="4795935" cy="215207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select name, revenue, rn from (select category, name, revenue, rank() over(partition by category order by revenue desc) as rn from (select category, name, sum(quantity*price) as revenue from pizza_types a inner join pizzas b on a.pizza_type_id = b.pizza_type_id inner join order_details c on c.pizza_id = b.pizza_id group by category, name order by revenue) as a) as b where rn&lt;=3;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267FA-C1FC-3DEC-3953-5EF010CDE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557" y="2864498"/>
            <a:ext cx="7269443" cy="37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1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0905DF-9F96-8A2E-C24C-536E77241CB1}"/>
              </a:ext>
            </a:extLst>
          </p:cNvPr>
          <p:cNvSpPr txBox="1"/>
          <p:nvPr/>
        </p:nvSpPr>
        <p:spPr>
          <a:xfrm>
            <a:off x="3592286" y="2743200"/>
            <a:ext cx="8453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2331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57246"/>
            <a:ext cx="6624735" cy="2801867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Q1) Retrieve the total number of orders placed.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838" y="2610239"/>
            <a:ext cx="4795935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SELECT COUNT(order_id) AS total_orders FROM    orders;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8C2E5-9E48-8708-89EC-137BC483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611" y="1866123"/>
            <a:ext cx="6340389" cy="399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17286"/>
            <a:ext cx="6624735" cy="289517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Q2) Calculate the total revenue generated from pizza sales.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895" y="2785470"/>
            <a:ext cx="4795935" cy="21520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SELECT ROUND(SUM(quantity * price), 2) AS total_revenue FROM    order_details  a  INNER JOIN    pizzas b ON a.pizza_id = b.pizza_id;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9E3E3F-573B-3F91-A7C0-5D868A29C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830" y="2378925"/>
            <a:ext cx="7008187" cy="37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1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17286"/>
            <a:ext cx="6624735" cy="289517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Q3) Identify the highest-priced pizza.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895" y="2785470"/>
            <a:ext cx="4795935" cy="21520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SELECT  name, price AS highest_priced_pizza FROM    pizzas a        INNER JOIN    pizza_types b ON a.pizza_type_id = b.pizza_type_id ORDER BY highest_priced_pizza DESC LIMIT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D6529-0288-ACFB-5237-B12EFDB62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424" y="2350151"/>
            <a:ext cx="6789576" cy="406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2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17286"/>
            <a:ext cx="6624735" cy="289517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Q4) Identify the most common pizza size ordered.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895" y="2785470"/>
            <a:ext cx="4795935" cy="21520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SELECT size, COUNT(order_details_id) AS COUNT FROM    pizzas a        INNER JOIN    order_details b ON a.pizza_id = b.pizza_id GROUP BY size ORDER BY COUNT DESC LIMIT 1;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DBB298-810E-EE0D-2FBA-C5D39A414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265" y="2677886"/>
            <a:ext cx="6624735" cy="36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3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17286"/>
            <a:ext cx="6624735" cy="289517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Q5) List the top 5 most ordered pizza types along with their quantities.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895" y="2785470"/>
            <a:ext cx="4795935" cy="215207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SELECT name, SUM(quantity) AS s_qty FROM    pizza_types INNER JOIN  pizzas ON pizza_types.pizza_type_id = pizzas.pizza_type_id        INNER JOIN    order_details ON order_details.pizza_id = pizzas.pizza_id GROUP BY name ORDER BY s_qty DESCLIMIT 5;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15301-4216-E461-201C-DA1D2E5DB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830" y="2215060"/>
            <a:ext cx="7064170" cy="44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1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9208" y="-104755"/>
            <a:ext cx="6624735" cy="289517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Q6) Join the necessary tables to find the total quantity of each pizza category ordered.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895" y="2785470"/>
            <a:ext cx="4795935" cy="215207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SELECT category, SUM(quantity) AS Quantity FROM    pizza_types a        INNER JOIN    pizzas b ON a.pizza_type_id = b.pizza_type_id        INNER JOIN    order_details c ON c.pizza_id = b.pizza_id GROUP BY category order by Quantity desc;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86B08-060D-FB9B-9B70-6F8CE1025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874" y="2682833"/>
            <a:ext cx="6939126" cy="388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2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9208" y="-104755"/>
            <a:ext cx="6624735" cy="289517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Q7) Determine the distribution of orders by hour of the day.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22" y="2790418"/>
            <a:ext cx="4795935" cy="21520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SELECT HOUR(order_time) AS hours, COUNT(order_id) AS order_count FROM    orders GROUP BY hours order by hours asc;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9854E-42F1-00DF-2865-AD1A8412A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878" y="1838131"/>
            <a:ext cx="7200122" cy="48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7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22" y="-104755"/>
            <a:ext cx="6624735" cy="289517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Q8) Join relevant tables to find the category-wise distribution of pizzas.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22" y="2790418"/>
            <a:ext cx="4795935" cy="215207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SELECT category, SUM(quantity) as n_qty, count(distinct name) as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pizza_type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FROM  order_details a        INNER JOIN    pizzas b ON a.pizza_id = b.pizza_id  INNER JOIN    pizza_types c ON c.pizza_type_id = b.pizza_type_id GROUP BY category ORDER BY n_qty DESC;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ADB3EF-3D16-9554-EEF1-7C1659106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578" y="2367306"/>
            <a:ext cx="6721422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9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16c05727-aa75-4e4a-9b5f-8a80a1165891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purl.org/dc/dcmitype/"/>
    <ds:schemaRef ds:uri="230e9df3-be65-4c73-a93b-d1236ebd677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sharepoint/v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148</TotalTime>
  <Words>978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SQL PORTFOLIO PROJECT</vt:lpstr>
      <vt:lpstr>Q1) Retrieve the total number of orders placed.</vt:lpstr>
      <vt:lpstr>Q2) Calculate the total revenue generated from pizza sales.</vt:lpstr>
      <vt:lpstr>Q3) Identify the highest-priced pizza.</vt:lpstr>
      <vt:lpstr>Q4) Identify the most common pizza size ordered.</vt:lpstr>
      <vt:lpstr>Q5) List the top 5 most ordered pizza types along with their quantities.</vt:lpstr>
      <vt:lpstr>Q6) Join the necessary tables to find the total quantity of each pizza category ordered.</vt:lpstr>
      <vt:lpstr>Q7) Determine the distribution of orders by hour of the day.</vt:lpstr>
      <vt:lpstr>Q8) Join relevant tables to find the category-wise distribution of pizzas.</vt:lpstr>
      <vt:lpstr>Q9) Group the orders by date and calculate the average number of pizzas ordered per day.</vt:lpstr>
      <vt:lpstr>Q10) Determine the top 3 most ordered pizza types based on revenue.</vt:lpstr>
      <vt:lpstr>Q11) Calculate the percentage contribution of each pizza type to total revenue.</vt:lpstr>
      <vt:lpstr>Q12) Analyze the cumulative revenue generated over time.</vt:lpstr>
      <vt:lpstr>Q13) Determine the top 3 most ordered pizza types based on revenue for each pizza category.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PORTFOLIO PROJECT</dc:title>
  <dc:creator>AAYUSH JOSHI</dc:creator>
  <cp:lastModifiedBy>AAYUSH JOSHI</cp:lastModifiedBy>
  <cp:revision>6</cp:revision>
  <cp:lastPrinted>2024-04-17T10:40:59Z</cp:lastPrinted>
  <dcterms:created xsi:type="dcterms:W3CDTF">2024-04-11T13:04:10Z</dcterms:created>
  <dcterms:modified xsi:type="dcterms:W3CDTF">2024-04-17T10:40:59Z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